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drawings/drawing2.xml" ContentType="application/vnd.openxmlformats-officedocument.drawingml.chartshapes+xml"/>
  <Override PartName="/ppt/notesSlides/notesSlide6.xml" ContentType="application/vnd.openxmlformats-officedocument.presentationml.notesSlide+xml"/>
  <Override PartName="/ppt/charts/chart4.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4.xml" ContentType="application/vnd.openxmlformats-officedocument.themeOverride+xml"/>
  <Override PartName="/ppt/notesSlides/notesSlide7.xml" ContentType="application/vnd.openxmlformats-officedocument.presentationml.notesSlide+xml"/>
  <Override PartName="/ppt/charts/chart5.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5.xml" ContentType="application/vnd.openxmlformats-officedocument.themeOverride+xml"/>
  <Override PartName="/ppt/notesSlides/notesSlide8.xml" ContentType="application/vnd.openxmlformats-officedocument.presentationml.notesSlide+xml"/>
  <Override PartName="/ppt/charts/chart6.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6.xml" ContentType="application/vnd.openxmlformats-officedocument.themeOverride+xml"/>
  <Override PartName="/ppt/notesSlides/notesSlide9.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notesSlides/notesSlide10.xml" ContentType="application/vnd.openxmlformats-officedocument.presentationml.notesSlide+xml"/>
  <Override PartName="/ppt/charts/chart9.xml" ContentType="application/vnd.openxmlformats-officedocument.drawingml.chart+xml"/>
  <Override PartName="/ppt/theme/themeOverride9.xml" ContentType="application/vnd.openxmlformats-officedocument.themeOverride+xml"/>
  <Override PartName="/ppt/drawings/drawing3.xml" ContentType="application/vnd.openxmlformats-officedocument.drawingml.chartshapes+xml"/>
  <Override PartName="/ppt/notesSlides/notesSlide11.xml" ContentType="application/vnd.openxmlformats-officedocument.presentationml.notesSlide+xml"/>
  <Override PartName="/ppt/charts/chart10.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7"/>
  </p:notesMasterIdLst>
  <p:sldIdLst>
    <p:sldId id="269" r:id="rId2"/>
    <p:sldId id="389" r:id="rId3"/>
    <p:sldId id="473" r:id="rId4"/>
    <p:sldId id="474" r:id="rId5"/>
    <p:sldId id="444" r:id="rId6"/>
    <p:sldId id="460" r:id="rId7"/>
    <p:sldId id="465" r:id="rId8"/>
    <p:sldId id="466" r:id="rId9"/>
    <p:sldId id="451" r:id="rId10"/>
    <p:sldId id="477" r:id="rId11"/>
    <p:sldId id="480" r:id="rId12"/>
    <p:sldId id="475" r:id="rId13"/>
    <p:sldId id="285" r:id="rId14"/>
    <p:sldId id="472" r:id="rId15"/>
    <p:sldId id="476" r:id="rId16"/>
  </p:sldIdLst>
  <p:sldSz cx="9144000" cy="6858000" type="screen4x3"/>
  <p:notesSz cx="7315200" cy="9601200"/>
  <p:defaultTextStyle>
    <a:defPPr>
      <a:defRPr lang="en-US"/>
    </a:defPPr>
    <a:lvl1pPr marL="0" algn="l" defTabSz="914265" rtl="0" eaLnBrk="1" latinLnBrk="0" hangingPunct="1">
      <a:defRPr sz="1800" kern="1200">
        <a:solidFill>
          <a:schemeClr val="tx1"/>
        </a:solidFill>
        <a:latin typeface="+mn-lt"/>
        <a:ea typeface="+mn-ea"/>
        <a:cs typeface="+mn-cs"/>
      </a:defRPr>
    </a:lvl1pPr>
    <a:lvl2pPr marL="457133" algn="l" defTabSz="914265" rtl="0" eaLnBrk="1" latinLnBrk="0" hangingPunct="1">
      <a:defRPr sz="1800" kern="1200">
        <a:solidFill>
          <a:schemeClr val="tx1"/>
        </a:solidFill>
        <a:latin typeface="+mn-lt"/>
        <a:ea typeface="+mn-ea"/>
        <a:cs typeface="+mn-cs"/>
      </a:defRPr>
    </a:lvl2pPr>
    <a:lvl3pPr marL="914265" algn="l" defTabSz="914265" rtl="0" eaLnBrk="1" latinLnBrk="0" hangingPunct="1">
      <a:defRPr sz="1800" kern="1200">
        <a:solidFill>
          <a:schemeClr val="tx1"/>
        </a:solidFill>
        <a:latin typeface="+mn-lt"/>
        <a:ea typeface="+mn-ea"/>
        <a:cs typeface="+mn-cs"/>
      </a:defRPr>
    </a:lvl3pPr>
    <a:lvl4pPr marL="1371398" algn="l" defTabSz="914265" rtl="0" eaLnBrk="1" latinLnBrk="0" hangingPunct="1">
      <a:defRPr sz="1800" kern="1200">
        <a:solidFill>
          <a:schemeClr val="tx1"/>
        </a:solidFill>
        <a:latin typeface="+mn-lt"/>
        <a:ea typeface="+mn-ea"/>
        <a:cs typeface="+mn-cs"/>
      </a:defRPr>
    </a:lvl4pPr>
    <a:lvl5pPr marL="1828531" algn="l" defTabSz="914265" rtl="0" eaLnBrk="1" latinLnBrk="0" hangingPunct="1">
      <a:defRPr sz="1800" kern="1200">
        <a:solidFill>
          <a:schemeClr val="tx1"/>
        </a:solidFill>
        <a:latin typeface="+mn-lt"/>
        <a:ea typeface="+mn-ea"/>
        <a:cs typeface="+mn-cs"/>
      </a:defRPr>
    </a:lvl5pPr>
    <a:lvl6pPr marL="2285663" algn="l" defTabSz="914265" rtl="0" eaLnBrk="1" latinLnBrk="0" hangingPunct="1">
      <a:defRPr sz="1800" kern="1200">
        <a:solidFill>
          <a:schemeClr val="tx1"/>
        </a:solidFill>
        <a:latin typeface="+mn-lt"/>
        <a:ea typeface="+mn-ea"/>
        <a:cs typeface="+mn-cs"/>
      </a:defRPr>
    </a:lvl6pPr>
    <a:lvl7pPr marL="2742796" algn="l" defTabSz="914265" rtl="0" eaLnBrk="1" latinLnBrk="0" hangingPunct="1">
      <a:defRPr sz="1800" kern="1200">
        <a:solidFill>
          <a:schemeClr val="tx1"/>
        </a:solidFill>
        <a:latin typeface="+mn-lt"/>
        <a:ea typeface="+mn-ea"/>
        <a:cs typeface="+mn-cs"/>
      </a:defRPr>
    </a:lvl7pPr>
    <a:lvl8pPr marL="3199929" algn="l" defTabSz="914265" rtl="0" eaLnBrk="1" latinLnBrk="0" hangingPunct="1">
      <a:defRPr sz="1800" kern="1200">
        <a:solidFill>
          <a:schemeClr val="tx1"/>
        </a:solidFill>
        <a:latin typeface="+mn-lt"/>
        <a:ea typeface="+mn-ea"/>
        <a:cs typeface="+mn-cs"/>
      </a:defRPr>
    </a:lvl8pPr>
    <a:lvl9pPr marL="3657061" algn="l" defTabSz="914265"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 userDrawn="1">
          <p15:clr>
            <a:srgbClr val="A4A3A4"/>
          </p15:clr>
        </p15:guide>
        <p15:guide id="2" orient="horz" pos="4272" userDrawn="1">
          <p15:clr>
            <a:srgbClr val="A4A3A4"/>
          </p15:clr>
        </p15:guide>
        <p15:guide id="3" orient="horz" pos="1380" userDrawn="1">
          <p15:clr>
            <a:srgbClr val="A4A3A4"/>
          </p15:clr>
        </p15:guide>
        <p15:guide id="5" orient="horz" pos="4104" userDrawn="1">
          <p15:clr>
            <a:srgbClr val="A4A3A4"/>
          </p15:clr>
        </p15:guide>
        <p15:guide id="10" pos="5496" userDrawn="1">
          <p15:clr>
            <a:srgbClr val="A4A3A4"/>
          </p15:clr>
        </p15:guide>
        <p15:guide id="12" pos="240" userDrawn="1">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einerman, Sheryl" initials="SW" lastIdx="6" clrIdx="0"/>
  <p:cmAuthor id="1" name="Thomas, David" initials="TD" lastIdx="1193" clrIdx="1"/>
  <p:cmAuthor id="2" name="Zediak, Valerie" initials="VZ" lastIdx="71" clrIdx="2"/>
  <p:cmAuthor id="3" name="Steve ONeill" initials="SO" lastIdx="0" clrIdx="3"/>
  <p:cmAuthor id="4" name="Aji Nair" initials="AN" lastIdx="46" clrIdx="4"/>
  <p:cmAuthor id="5" name="Hogan, Richard" initials="HR" lastIdx="48" clrIdx="5"/>
  <p:cmAuthor id="6" name="Jody, Darlene GZ/US" initials="JDG" lastIdx="20" clrIdx="6"/>
  <p:cmAuthor id="7" name="Reynolds, Seb" initials="RS" lastIdx="26" clrIdx="7"/>
  <p:cmAuthor id="8" name="Xenopoulos, Panos" initials="XP" lastIdx="212" clrIdx="8">
    <p:extLst/>
  </p:cmAuthor>
  <p:cmAuthor id="9" name="Weinerman, Sheryl" initials="WS" lastIdx="27" clrIdx="9">
    <p:extLst/>
  </p:cmAuthor>
  <p:cmAuthor id="10" name="Strattman, Sarah GZ/US" initials="SSG" lastIdx="44" clrIdx="10"/>
  <p:cmAuthor id="11" name="Author" initials="A" lastIdx="153" clrIdx="11"/>
  <p:cmAuthor id="12" name="Kaup, Susan" initials="SK" lastIdx="1" clrIdx="12"/>
  <p:cmAuthor id="13" name="Jody, Darlene GZ/US" initials="DJ" lastIdx="7" clrIdx="13"/>
  <p:cmAuthor id="14" name="Wychowski, Linda" initials="LW" lastIdx="7" clrIdx="14"/>
  <p:cmAuthor id="15" name="Wychowski, Linda" initials="WL" lastIdx="27" clrIdx="15"/>
  <p:cmAuthor id="16" name="Brinkman, Kerry" initials="BK" lastIdx="30" clrIdx="16"/>
  <p:cmAuthor id="17" name="Orndorff, Rebecca" initials="OR" lastIdx="359" clrIdx="17">
    <p:extLst/>
  </p:cmAuthor>
  <p:cmAuthor id="18" name="Pemberton, Karen" initials="PK" lastIdx="35" clrIdx="18">
    <p:extLst/>
  </p:cmAuthor>
  <p:cmAuthor id="19" name="Zediak, Valerie" initials="ZV" lastIdx="45" clrIdx="19">
    <p:extLst/>
  </p:cmAuthor>
  <p:cmAuthor id="20" name="Mitchell, Colin GZ/US" initials="MCG" lastIdx="8" clrIdx="20"/>
  <p:cmAuthor id="21" name="Darren Phillip Baker" initials="DPB" lastIdx="4" clrIdx="21"/>
  <p:cmAuthor id="22" name="Firmino, Isabel /US" initials="FI/" lastIdx="4" clrIdx="22">
    <p:extLst>
      <p:ext uri="{19B8F6BF-5375-455C-9EA6-DF929625EA0E}">
        <p15:presenceInfo xmlns:p15="http://schemas.microsoft.com/office/powerpoint/2012/main" userId="S-1-5-21-299502267-1645522239-682003330-147964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0202"/>
    <a:srgbClr val="0076C0"/>
    <a:srgbClr val="9900CC"/>
    <a:srgbClr val="335B99"/>
    <a:srgbClr val="000000"/>
    <a:srgbClr val="0078C9"/>
    <a:srgbClr val="4D4D4F"/>
    <a:srgbClr val="FFC000"/>
    <a:srgbClr val="84BD00"/>
    <a:srgbClr val="003C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408" autoAdjust="0"/>
    <p:restoredTop sz="66168" autoAdjust="0"/>
  </p:normalViewPr>
  <p:slideViewPr>
    <p:cSldViewPr snapToGrid="0" showGuides="1">
      <p:cViewPr varScale="1">
        <p:scale>
          <a:sx n="88" d="100"/>
          <a:sy n="88" d="100"/>
        </p:scale>
        <p:origin x="84" y="624"/>
      </p:cViewPr>
      <p:guideLst>
        <p:guide orient="horz" pos="216"/>
        <p:guide orient="horz" pos="4272"/>
        <p:guide orient="horz" pos="1380"/>
        <p:guide orient="horz" pos="4104"/>
        <p:guide pos="5496"/>
        <p:guide pos="240"/>
      </p:guideLst>
    </p:cSldViewPr>
  </p:slideViewPr>
  <p:outlineViewPr>
    <p:cViewPr>
      <p:scale>
        <a:sx n="33" d="100"/>
        <a:sy n="33" d="100"/>
      </p:scale>
      <p:origin x="0" y="0"/>
    </p:cViewPr>
  </p:outlineViewPr>
  <p:notesTextViewPr>
    <p:cViewPr>
      <p:scale>
        <a:sx n="125" d="100"/>
        <a:sy n="125" d="100"/>
      </p:scale>
      <p:origin x="0" y="0"/>
    </p:cViewPr>
  </p:notesTextViewPr>
  <p:sorterViewPr>
    <p:cViewPr varScale="1">
      <p:scale>
        <a:sx n="1" d="1"/>
        <a:sy n="1" d="1"/>
      </p:scale>
      <p:origin x="0" y="0"/>
    </p:cViewPr>
  </p:sorterViewPr>
  <p:notesViewPr>
    <p:cSldViewPr snapToGrid="0">
      <p:cViewPr varScale="1">
        <p:scale>
          <a:sx n="51" d="100"/>
          <a:sy n="51" d="100"/>
        </p:scale>
        <p:origin x="2814"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9.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765267846676824"/>
          <c:y val="0.229372989279339"/>
          <c:w val="0.69950046436976465"/>
          <c:h val="0.67044896946091204"/>
        </c:manualLayout>
      </c:layout>
      <c:barChart>
        <c:barDir val="col"/>
        <c:grouping val="clustered"/>
        <c:varyColors val="0"/>
        <c:ser>
          <c:idx val="1"/>
          <c:order val="0"/>
          <c:tx>
            <c:strRef>
              <c:f>Sheet1!$B$1</c:f>
              <c:strCache>
                <c:ptCount val="1"/>
                <c:pt idx="0">
                  <c:v>SC IFNB-1a 44 µg</c:v>
                </c:pt>
              </c:strCache>
            </c:strRef>
          </c:tx>
          <c:spPr>
            <a:solidFill>
              <a:srgbClr val="595959"/>
            </a:solidFill>
          </c:spPr>
          <c:invertIfNegative val="0"/>
          <c:errBars>
            <c:errBarType val="plus"/>
            <c:errValType val="cust"/>
            <c:noEndCap val="0"/>
            <c:plus>
              <c:numRef>
                <c:f>Sheet1!$F$3</c:f>
                <c:numCache>
                  <c:formatCode>General</c:formatCode>
                  <c:ptCount val="1"/>
                  <c:pt idx="0">
                    <c:v>7.4780000000000015</c:v>
                  </c:pt>
                </c:numCache>
              </c:numRef>
            </c:plus>
            <c:minus>
              <c:numRef>
                <c:f>Sheet1!$G$3</c:f>
                <c:numCache>
                  <c:formatCode>General</c:formatCode>
                  <c:ptCount val="1"/>
                  <c:pt idx="0">
                    <c:v>7.4789999999999992</c:v>
                  </c:pt>
                </c:numCache>
              </c:numRef>
            </c:minus>
            <c:spPr>
              <a:ln cap="sq">
                <a:miter lim="800000"/>
              </a:ln>
            </c:spPr>
          </c:errBars>
          <c:cat>
            <c:strRef>
              <c:f>Sheet1!$A$3</c:f>
              <c:strCache>
                <c:ptCount val="1"/>
                <c:pt idx="0">
                  <c:v>Year 2</c:v>
                </c:pt>
              </c:strCache>
            </c:strRef>
          </c:cat>
          <c:val>
            <c:numRef>
              <c:f>Sheet1!$B$3</c:f>
              <c:numCache>
                <c:formatCode>0.0</c:formatCode>
                <c:ptCount val="1"/>
                <c:pt idx="0">
                  <c:v>46.783999999999999</c:v>
                </c:pt>
              </c:numCache>
            </c:numRef>
          </c:val>
          <c:extLst xmlns:c16r2="http://schemas.microsoft.com/office/drawing/2015/06/chart">
            <c:ext xmlns:c16="http://schemas.microsoft.com/office/drawing/2014/chart" uri="{C3380CC4-5D6E-409C-BE32-E72D297353CC}">
              <c16:uniqueId val="{00000000-39A7-4E0B-8FCF-6A49BE264C15}"/>
            </c:ext>
          </c:extLst>
        </c:ser>
        <c:ser>
          <c:idx val="0"/>
          <c:order val="1"/>
          <c:tx>
            <c:strRef>
              <c:f>Sheet1!$C$1</c:f>
              <c:strCache>
                <c:ptCount val="1"/>
                <c:pt idx="0">
                  <c:v>Alemtuzumab 12 mg</c:v>
                </c:pt>
              </c:strCache>
            </c:strRef>
          </c:tx>
          <c:spPr>
            <a:solidFill>
              <a:srgbClr val="0078C9"/>
            </a:solidFill>
          </c:spPr>
          <c:invertIfNegative val="0"/>
          <c:dPt>
            <c:idx val="0"/>
            <c:invertIfNegative val="0"/>
            <c:bubble3D val="0"/>
            <c:extLst xmlns:c16r2="http://schemas.microsoft.com/office/drawing/2015/06/chart">
              <c:ext xmlns:c16="http://schemas.microsoft.com/office/drawing/2014/chart" uri="{C3380CC4-5D6E-409C-BE32-E72D297353CC}">
                <c16:uniqueId val="{00000001-39A7-4E0B-8FCF-6A49BE264C15}"/>
              </c:ext>
            </c:extLst>
          </c:dPt>
          <c:dPt>
            <c:idx val="1"/>
            <c:invertIfNegative val="0"/>
            <c:bubble3D val="0"/>
            <c:extLst xmlns:c16r2="http://schemas.microsoft.com/office/drawing/2015/06/chart">
              <c:ext xmlns:c16="http://schemas.microsoft.com/office/drawing/2014/chart" uri="{C3380CC4-5D6E-409C-BE32-E72D297353CC}">
                <c16:uniqueId val="{00000002-39A7-4E0B-8FCF-6A49BE264C15}"/>
              </c:ext>
            </c:extLst>
          </c:dPt>
          <c:dPt>
            <c:idx val="2"/>
            <c:invertIfNegative val="0"/>
            <c:bubble3D val="0"/>
            <c:extLst xmlns:c16r2="http://schemas.microsoft.com/office/drawing/2015/06/chart">
              <c:ext xmlns:c16="http://schemas.microsoft.com/office/drawing/2014/chart" uri="{C3380CC4-5D6E-409C-BE32-E72D297353CC}">
                <c16:uniqueId val="{00000003-39A7-4E0B-8FCF-6A49BE264C15}"/>
              </c:ext>
            </c:extLst>
          </c:dPt>
          <c:dPt>
            <c:idx val="3"/>
            <c:invertIfNegative val="0"/>
            <c:bubble3D val="0"/>
            <c:extLst xmlns:c16r2="http://schemas.microsoft.com/office/drawing/2015/06/chart">
              <c:ext xmlns:c16="http://schemas.microsoft.com/office/drawing/2014/chart" uri="{C3380CC4-5D6E-409C-BE32-E72D297353CC}">
                <c16:uniqueId val="{00000004-39A7-4E0B-8FCF-6A49BE264C15}"/>
              </c:ext>
            </c:extLst>
          </c:dPt>
          <c:dPt>
            <c:idx val="4"/>
            <c:invertIfNegative val="0"/>
            <c:bubble3D val="0"/>
            <c:extLst xmlns:c16r2="http://schemas.microsoft.com/office/drawing/2015/06/chart">
              <c:ext xmlns:c16="http://schemas.microsoft.com/office/drawing/2014/chart" uri="{C3380CC4-5D6E-409C-BE32-E72D297353CC}">
                <c16:uniqueId val="{00000005-39A7-4E0B-8FCF-6A49BE264C15}"/>
              </c:ext>
            </c:extLst>
          </c:dPt>
          <c:dPt>
            <c:idx val="5"/>
            <c:invertIfNegative val="0"/>
            <c:bubble3D val="0"/>
            <c:extLst xmlns:c16r2="http://schemas.microsoft.com/office/drawing/2015/06/chart">
              <c:ext xmlns:c16="http://schemas.microsoft.com/office/drawing/2014/chart" uri="{C3380CC4-5D6E-409C-BE32-E72D297353CC}">
                <c16:uniqueId val="{00000006-39A7-4E0B-8FCF-6A49BE264C15}"/>
              </c:ext>
            </c:extLst>
          </c:dPt>
          <c:dPt>
            <c:idx val="6"/>
            <c:invertIfNegative val="0"/>
            <c:bubble3D val="0"/>
            <c:extLst xmlns:c16r2="http://schemas.microsoft.com/office/drawing/2015/06/chart">
              <c:ext xmlns:c16="http://schemas.microsoft.com/office/drawing/2014/chart" uri="{C3380CC4-5D6E-409C-BE32-E72D297353CC}">
                <c16:uniqueId val="{00000007-39A7-4E0B-8FCF-6A49BE264C15}"/>
              </c:ext>
            </c:extLst>
          </c:dPt>
          <c:dPt>
            <c:idx val="7"/>
            <c:invertIfNegative val="0"/>
            <c:bubble3D val="0"/>
            <c:extLst xmlns:c16r2="http://schemas.microsoft.com/office/drawing/2015/06/chart">
              <c:ext xmlns:c16="http://schemas.microsoft.com/office/drawing/2014/chart" uri="{C3380CC4-5D6E-409C-BE32-E72D297353CC}">
                <c16:uniqueId val="{00000008-39A7-4E0B-8FCF-6A49BE264C15}"/>
              </c:ext>
            </c:extLst>
          </c:dPt>
          <c:dPt>
            <c:idx val="8"/>
            <c:invertIfNegative val="0"/>
            <c:bubble3D val="0"/>
            <c:extLst xmlns:c16r2="http://schemas.microsoft.com/office/drawing/2015/06/chart">
              <c:ext xmlns:c16="http://schemas.microsoft.com/office/drawing/2014/chart" uri="{C3380CC4-5D6E-409C-BE32-E72D297353CC}">
                <c16:uniqueId val="{00000009-39A7-4E0B-8FCF-6A49BE264C15}"/>
              </c:ext>
            </c:extLst>
          </c:dPt>
          <c:dPt>
            <c:idx val="9"/>
            <c:invertIfNegative val="0"/>
            <c:bubble3D val="0"/>
            <c:extLst xmlns:c16r2="http://schemas.microsoft.com/office/drawing/2015/06/chart">
              <c:ext xmlns:c16="http://schemas.microsoft.com/office/drawing/2014/chart" uri="{C3380CC4-5D6E-409C-BE32-E72D297353CC}">
                <c16:uniqueId val="{0000000A-39A7-4E0B-8FCF-6A49BE264C15}"/>
              </c:ext>
            </c:extLst>
          </c:dPt>
          <c:errBars>
            <c:errBarType val="plus"/>
            <c:errValType val="cust"/>
            <c:noEndCap val="0"/>
            <c:plus>
              <c:numRef>
                <c:f>Sheet1!$J$3</c:f>
                <c:numCache>
                  <c:formatCode>General</c:formatCode>
                  <c:ptCount val="1"/>
                  <c:pt idx="0">
                    <c:v>4.1680000000000064</c:v>
                  </c:pt>
                </c:numCache>
              </c:numRef>
            </c:plus>
            <c:minus>
              <c:numRef>
                <c:f>Sheet1!$K$3</c:f>
                <c:numCache>
                  <c:formatCode>General</c:formatCode>
                  <c:ptCount val="1"/>
                  <c:pt idx="0">
                    <c:v>4.1670000000000016</c:v>
                  </c:pt>
                </c:numCache>
              </c:numRef>
            </c:minus>
          </c:errBars>
          <c:cat>
            <c:strRef>
              <c:f>Sheet1!$A$3</c:f>
              <c:strCache>
                <c:ptCount val="1"/>
                <c:pt idx="0">
                  <c:v>Year 2</c:v>
                </c:pt>
              </c:strCache>
            </c:strRef>
          </c:cat>
          <c:val>
            <c:numRef>
              <c:f>Sheet1!$C$3</c:f>
              <c:numCache>
                <c:formatCode>0.0</c:formatCode>
                <c:ptCount val="1"/>
                <c:pt idx="0">
                  <c:v>76.119</c:v>
                </c:pt>
              </c:numCache>
            </c:numRef>
          </c:val>
          <c:extLst xmlns:c16r2="http://schemas.microsoft.com/office/drawing/2015/06/chart">
            <c:ext xmlns:c16="http://schemas.microsoft.com/office/drawing/2014/chart" uri="{C3380CC4-5D6E-409C-BE32-E72D297353CC}">
              <c16:uniqueId val="{0000000B-39A7-4E0B-8FCF-6A49BE264C15}"/>
            </c:ext>
          </c:extLst>
        </c:ser>
        <c:dLbls>
          <c:showLegendKey val="0"/>
          <c:showVal val="0"/>
          <c:showCatName val="0"/>
          <c:showSerName val="0"/>
          <c:showPercent val="0"/>
          <c:showBubbleSize val="0"/>
        </c:dLbls>
        <c:gapWidth val="65"/>
        <c:axId val="609385256"/>
        <c:axId val="609385648"/>
      </c:barChart>
      <c:catAx>
        <c:axId val="609385256"/>
        <c:scaling>
          <c:orientation val="minMax"/>
        </c:scaling>
        <c:delete val="0"/>
        <c:axPos val="b"/>
        <c:numFmt formatCode="General" sourceLinked="1"/>
        <c:majorTickMark val="none"/>
        <c:minorTickMark val="none"/>
        <c:tickLblPos val="nextTo"/>
        <c:spPr>
          <a:ln cap="sq">
            <a:solidFill>
              <a:srgbClr val="000000"/>
            </a:solidFill>
            <a:miter lim="800000"/>
          </a:ln>
        </c:spPr>
        <c:txPr>
          <a:bodyPr/>
          <a:lstStyle/>
          <a:p>
            <a:pPr>
              <a:defRPr sz="1300" b="1"/>
            </a:pPr>
            <a:endParaRPr lang="en-US"/>
          </a:p>
        </c:txPr>
        <c:crossAx val="609385648"/>
        <c:crosses val="autoZero"/>
        <c:auto val="1"/>
        <c:lblAlgn val="ctr"/>
        <c:lblOffset val="100"/>
        <c:noMultiLvlLbl val="0"/>
      </c:catAx>
      <c:valAx>
        <c:axId val="609385648"/>
        <c:scaling>
          <c:orientation val="minMax"/>
          <c:max val="100"/>
        </c:scaling>
        <c:delete val="0"/>
        <c:axPos val="l"/>
        <c:title>
          <c:tx>
            <c:rich>
              <a:bodyPr rot="-5400000" vert="horz"/>
              <a:lstStyle/>
              <a:p>
                <a:pPr>
                  <a:defRPr sz="1400"/>
                </a:pPr>
                <a:r>
                  <a:rPr lang="en-US" sz="1400" b="1" i="0" kern="1200" baseline="0" dirty="0" smtClean="0">
                    <a:solidFill>
                      <a:srgbClr val="000000"/>
                    </a:solidFill>
                    <a:effectLst/>
                  </a:rPr>
                  <a:t>Patients, % (95% CI)</a:t>
                </a:r>
                <a:endParaRPr lang="en-US" sz="1400" dirty="0">
                  <a:effectLst/>
                </a:endParaRPr>
              </a:p>
            </c:rich>
          </c:tx>
          <c:layout>
            <c:manualLayout>
              <c:xMode val="edge"/>
              <c:yMode val="edge"/>
              <c:x val="0"/>
              <c:y val="0.26574964838255971"/>
            </c:manualLayout>
          </c:layout>
          <c:overlay val="0"/>
        </c:title>
        <c:numFmt formatCode="#,##0" sourceLinked="0"/>
        <c:majorTickMark val="out"/>
        <c:minorTickMark val="none"/>
        <c:tickLblPos val="nextTo"/>
        <c:spPr>
          <a:ln cap="sq">
            <a:solidFill>
              <a:srgbClr val="000000"/>
            </a:solidFill>
            <a:miter lim="800000"/>
          </a:ln>
        </c:spPr>
        <c:txPr>
          <a:bodyPr/>
          <a:lstStyle/>
          <a:p>
            <a:pPr>
              <a:defRPr sz="1300" baseline="0"/>
            </a:pPr>
            <a:endParaRPr lang="en-US"/>
          </a:p>
        </c:txPr>
        <c:crossAx val="609385256"/>
        <c:crosses val="autoZero"/>
        <c:crossBetween val="between"/>
        <c:majorUnit val="20"/>
      </c:valAx>
    </c:plotArea>
    <c:plotVisOnly val="1"/>
    <c:dispBlanksAs val="gap"/>
    <c:showDLblsOverMax val="0"/>
  </c:chart>
  <c:txPr>
    <a:bodyPr/>
    <a:lstStyle/>
    <a:p>
      <a:pPr>
        <a:defRPr sz="1200"/>
      </a:pPr>
      <a:endParaRPr lang="en-US"/>
    </a:p>
  </c:txPr>
  <c:externalData r:id="rId2">
    <c:autoUpdate val="0"/>
  </c:externalData>
  <c:userShapes r:id="rId3"/>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202648329606187"/>
          <c:y val="0.11148378952058567"/>
          <c:w val="0.75951370960794762"/>
          <c:h val="0.79284635596548969"/>
        </c:manualLayout>
      </c:layout>
      <c:barChart>
        <c:barDir val="col"/>
        <c:grouping val="clustered"/>
        <c:varyColors val="0"/>
        <c:ser>
          <c:idx val="2"/>
          <c:order val="0"/>
          <c:spPr>
            <a:solidFill>
              <a:srgbClr val="00B0F0"/>
            </a:solidFill>
          </c:spPr>
          <c:invertIfNegative val="0"/>
          <c:dPt>
            <c:idx val="0"/>
            <c:invertIfNegative val="0"/>
            <c:bubble3D val="0"/>
            <c:spPr>
              <a:solidFill>
                <a:srgbClr val="0070C0"/>
              </a:solidFill>
            </c:spPr>
            <c:extLst xmlns:c16r2="http://schemas.microsoft.com/office/drawing/2015/06/chart">
              <c:ext xmlns:c16="http://schemas.microsoft.com/office/drawing/2014/chart" uri="{C3380CC4-5D6E-409C-BE32-E72D297353CC}">
                <c16:uniqueId val="{00000002-6DA8-4625-88F4-9E8D93C7E966}"/>
              </c:ext>
            </c:extLst>
          </c:dPt>
          <c:dPt>
            <c:idx val="1"/>
            <c:invertIfNegative val="0"/>
            <c:bubble3D val="0"/>
            <c:spPr>
              <a:solidFill>
                <a:srgbClr val="0070C0"/>
              </a:solidFill>
            </c:spPr>
            <c:extLst xmlns:c16r2="http://schemas.microsoft.com/office/drawing/2015/06/chart">
              <c:ext xmlns:c16="http://schemas.microsoft.com/office/drawing/2014/chart" uri="{C3380CC4-5D6E-409C-BE32-E72D297353CC}">
                <c16:uniqueId val="{00000004-6DA8-4625-88F4-9E8D93C7E966}"/>
              </c:ext>
            </c:extLst>
          </c:dPt>
          <c:dPt>
            <c:idx val="2"/>
            <c:invertIfNegative val="0"/>
            <c:bubble3D val="0"/>
            <c:spPr>
              <a:solidFill>
                <a:srgbClr val="0070C0"/>
              </a:solidFill>
            </c:spPr>
            <c:extLst xmlns:c16r2="http://schemas.microsoft.com/office/drawing/2015/06/chart">
              <c:ext xmlns:c16="http://schemas.microsoft.com/office/drawing/2014/chart" uri="{C3380CC4-5D6E-409C-BE32-E72D297353CC}">
                <c16:uniqueId val="{00000006-6DA8-4625-88F4-9E8D93C7E966}"/>
              </c:ext>
            </c:extLst>
          </c:dPt>
          <c:dPt>
            <c:idx val="3"/>
            <c:invertIfNegative val="0"/>
            <c:bubble3D val="0"/>
            <c:spPr>
              <a:solidFill>
                <a:srgbClr val="0070C0"/>
              </a:solidFill>
            </c:spPr>
            <c:extLst xmlns:c16r2="http://schemas.microsoft.com/office/drawing/2015/06/chart">
              <c:ext xmlns:c16="http://schemas.microsoft.com/office/drawing/2014/chart" uri="{C3380CC4-5D6E-409C-BE32-E72D297353CC}">
                <c16:uniqueId val="{00000008-6DA8-4625-88F4-9E8D93C7E966}"/>
              </c:ext>
            </c:extLst>
          </c:dPt>
          <c:dPt>
            <c:idx val="4"/>
            <c:invertIfNegative val="0"/>
            <c:bubble3D val="0"/>
            <c:spPr>
              <a:solidFill>
                <a:srgbClr val="0070C0"/>
              </a:solidFill>
            </c:spPr>
            <c:extLst xmlns:c16r2="http://schemas.microsoft.com/office/drawing/2015/06/chart">
              <c:ext xmlns:c16="http://schemas.microsoft.com/office/drawing/2014/chart" uri="{C3380CC4-5D6E-409C-BE32-E72D297353CC}">
                <c16:uniqueId val="{0000000A-6DA8-4625-88F4-9E8D93C7E966}"/>
              </c:ext>
            </c:extLst>
          </c:dPt>
          <c:dPt>
            <c:idx val="5"/>
            <c:invertIfNegative val="0"/>
            <c:bubble3D val="0"/>
            <c:spPr>
              <a:gradFill>
                <a:gsLst>
                  <a:gs pos="0">
                    <a:srgbClr val="006A96"/>
                  </a:gs>
                  <a:gs pos="50000">
                    <a:srgbClr val="00B8FF"/>
                  </a:gs>
                  <a:gs pos="100000">
                    <a:srgbClr val="00B0F0"/>
                  </a:gs>
                  <a:gs pos="100000">
                    <a:srgbClr val="00B8FF"/>
                  </a:gs>
                </a:gsLst>
                <a:lin ang="5400000" scaled="1"/>
              </a:gradFill>
            </c:spPr>
            <c:extLst xmlns:c16r2="http://schemas.microsoft.com/office/drawing/2015/06/chart">
              <c:ext xmlns:c16="http://schemas.microsoft.com/office/drawing/2014/chart" uri="{C3380CC4-5D6E-409C-BE32-E72D297353CC}">
                <c16:uniqueId val="{0000000C-6DA8-4625-88F4-9E8D93C7E966}"/>
              </c:ext>
            </c:extLst>
          </c:dPt>
          <c:dLbls>
            <c:dLbl>
              <c:idx val="1"/>
              <c:layout>
                <c:manualLayout>
                  <c:x val="3.9840637450199202E-3"/>
                  <c:y val="0.14720264549644091"/>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6DA8-4625-88F4-9E8D93C7E966}"/>
                </c:ext>
                <c:ext xmlns:c15="http://schemas.microsoft.com/office/drawing/2012/chart" uri="{CE6537A1-D6FC-4f65-9D91-7224C49458BB}">
                  <c15:layout/>
                </c:ext>
              </c:extLst>
            </c:dLbl>
            <c:numFmt formatCode="#,##0.00" sourceLinked="0"/>
            <c:spPr>
              <a:noFill/>
            </c:spPr>
            <c:txPr>
              <a:bodyPr/>
              <a:lstStyle/>
              <a:p>
                <a:pPr>
                  <a:defRPr sz="1400" b="1" i="0" baseline="0">
                    <a:solidFill>
                      <a:srgbClr val="0076C0"/>
                    </a:solidFill>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errBars>
            <c:errBarType val="plus"/>
            <c:errValType val="cust"/>
            <c:noEndCap val="0"/>
            <c:plus>
              <c:numRef>
                <c:f>Sheet1!$F$2:$F$8</c:f>
                <c:numCache>
                  <c:formatCode>General</c:formatCode>
                  <c:ptCount val="7"/>
                  <c:pt idx="0">
                    <c:v>7.8969999999999985</c:v>
                  </c:pt>
                  <c:pt idx="1">
                    <c:v>7.8390000000000057</c:v>
                  </c:pt>
                  <c:pt idx="2">
                    <c:v>9.2599999999999909</c:v>
                  </c:pt>
                  <c:pt idx="3">
                    <c:v>13.643000000000008</c:v>
                  </c:pt>
                </c:numCache>
              </c:numRef>
            </c:plus>
            <c:minus>
              <c:numRef>
                <c:f>Sheet1!$E$2:$E$8</c:f>
                <c:numCache>
                  <c:formatCode>General</c:formatCode>
                  <c:ptCount val="7"/>
                  <c:pt idx="0">
                    <c:v>7.8960000000000008</c:v>
                  </c:pt>
                  <c:pt idx="1">
                    <c:v>7.838000000000001</c:v>
                  </c:pt>
                  <c:pt idx="2">
                    <c:v>9.2610000000000028</c:v>
                  </c:pt>
                  <c:pt idx="3">
                    <c:v>13.641999999999996</c:v>
                  </c:pt>
                </c:numCache>
              </c:numRef>
            </c:minus>
            <c:spPr>
              <a:ln w="12700">
                <a:solidFill>
                  <a:srgbClr val="000000"/>
                </a:solidFill>
              </a:ln>
            </c:spPr>
          </c:errBars>
          <c:cat>
            <c:strRef>
              <c:f>Sheet1!$A$2:$A$5</c:f>
              <c:strCache>
                <c:ptCount val="4"/>
                <c:pt idx="0">
                  <c:v>Before retreatment</c:v>
                </c:pt>
                <c:pt idx="1">
                  <c:v>Y1 After retreatment</c:v>
                </c:pt>
                <c:pt idx="2">
                  <c:v>Y2 After retreatment</c:v>
                </c:pt>
                <c:pt idx="3">
                  <c:v>Y3 after retreatment</c:v>
                </c:pt>
              </c:strCache>
            </c:strRef>
          </c:cat>
          <c:val>
            <c:numRef>
              <c:f>Sheet1!$B$2:$B$5</c:f>
              <c:numCache>
                <c:formatCode>General</c:formatCode>
                <c:ptCount val="4"/>
                <c:pt idx="0">
                  <c:v>50.649000000000001</c:v>
                </c:pt>
                <c:pt idx="1">
                  <c:v>63.448</c:v>
                </c:pt>
                <c:pt idx="2">
                  <c:v>69.474000000000004</c:v>
                </c:pt>
                <c:pt idx="3">
                  <c:v>61.223999999999997</c:v>
                </c:pt>
              </c:numCache>
            </c:numRef>
          </c:val>
          <c:extLst xmlns:c16r2="http://schemas.microsoft.com/office/drawing/2015/06/chart">
            <c:ext xmlns:c16="http://schemas.microsoft.com/office/drawing/2014/chart" uri="{C3380CC4-5D6E-409C-BE32-E72D297353CC}">
              <c16:uniqueId val="{0000000D-6DA8-4625-88F4-9E8D93C7E966}"/>
            </c:ext>
          </c:extLst>
        </c:ser>
        <c:dLbls>
          <c:showLegendKey val="0"/>
          <c:showVal val="0"/>
          <c:showCatName val="0"/>
          <c:showSerName val="0"/>
          <c:showPercent val="0"/>
          <c:showBubbleSize val="0"/>
        </c:dLbls>
        <c:gapWidth val="75"/>
        <c:overlap val="19"/>
        <c:axId val="608653584"/>
        <c:axId val="608653976"/>
        <c:extLst xmlns:c16r2="http://schemas.microsoft.com/office/drawing/2015/06/chart"/>
      </c:barChart>
      <c:catAx>
        <c:axId val="608653584"/>
        <c:scaling>
          <c:orientation val="minMax"/>
        </c:scaling>
        <c:delete val="0"/>
        <c:axPos val="b"/>
        <c:numFmt formatCode="General" sourceLinked="1"/>
        <c:majorTickMark val="none"/>
        <c:minorTickMark val="none"/>
        <c:tickLblPos val="nextTo"/>
        <c:spPr>
          <a:ln>
            <a:solidFill>
              <a:srgbClr val="020202"/>
            </a:solidFill>
          </a:ln>
        </c:spPr>
        <c:txPr>
          <a:bodyPr/>
          <a:lstStyle/>
          <a:p>
            <a:pPr>
              <a:defRPr sz="1200" b="1" i="0" baseline="0">
                <a:solidFill>
                  <a:schemeClr val="bg1"/>
                </a:solidFill>
              </a:defRPr>
            </a:pPr>
            <a:endParaRPr lang="en-US"/>
          </a:p>
        </c:txPr>
        <c:crossAx val="608653976"/>
        <c:crosses val="autoZero"/>
        <c:auto val="1"/>
        <c:lblAlgn val="ctr"/>
        <c:lblOffset val="100"/>
        <c:tickLblSkip val="1"/>
        <c:noMultiLvlLbl val="0"/>
      </c:catAx>
      <c:valAx>
        <c:axId val="608653976"/>
        <c:scaling>
          <c:orientation val="minMax"/>
          <c:max val="100"/>
          <c:min val="0"/>
        </c:scaling>
        <c:delete val="0"/>
        <c:axPos val="l"/>
        <c:numFmt formatCode="#,##0" sourceLinked="0"/>
        <c:majorTickMark val="out"/>
        <c:minorTickMark val="none"/>
        <c:tickLblPos val="nextTo"/>
        <c:spPr>
          <a:ln>
            <a:solidFill>
              <a:srgbClr val="020202"/>
            </a:solidFill>
          </a:ln>
        </c:spPr>
        <c:txPr>
          <a:bodyPr/>
          <a:lstStyle/>
          <a:p>
            <a:pPr>
              <a:defRPr sz="1300" b="0" baseline="0">
                <a:solidFill>
                  <a:srgbClr val="000000"/>
                </a:solidFill>
              </a:defRPr>
            </a:pPr>
            <a:endParaRPr lang="en-US"/>
          </a:p>
        </c:txPr>
        <c:crossAx val="608653584"/>
        <c:crosses val="autoZero"/>
        <c:crossBetween val="between"/>
        <c:majorUnit val="20"/>
      </c:valAx>
    </c:plotArea>
    <c:plotVisOnly val="1"/>
    <c:dispBlanksAs val="gap"/>
    <c:showDLblsOverMax val="0"/>
  </c:chart>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7520416666667"/>
          <c:y val="0.14411741338678399"/>
          <c:w val="0.83234013888888903"/>
          <c:h val="0.67281172047148396"/>
        </c:manualLayout>
      </c:layout>
      <c:scatterChart>
        <c:scatterStyle val="lineMarker"/>
        <c:varyColors val="0"/>
        <c:ser>
          <c:idx val="1"/>
          <c:order val="0"/>
          <c:tx>
            <c:strRef>
              <c:f>Sheet1!$B$1</c:f>
              <c:strCache>
                <c:ptCount val="1"/>
                <c:pt idx="0">
                  <c:v>SC IFNB-1a 44 µg</c:v>
                </c:pt>
              </c:strCache>
            </c:strRef>
          </c:tx>
          <c:spPr>
            <a:ln>
              <a:solidFill>
                <a:srgbClr val="918F90">
                  <a:lumMod val="50000"/>
                </a:srgbClr>
              </a:solidFill>
            </a:ln>
          </c:spPr>
          <c:marker>
            <c:symbol val="square"/>
            <c:size val="8"/>
            <c:spPr>
              <a:solidFill>
                <a:srgbClr val="918F90">
                  <a:lumMod val="50000"/>
                </a:srgbClr>
              </a:solidFill>
              <a:ln>
                <a:noFill/>
              </a:ln>
            </c:spPr>
          </c:marker>
          <c:errBars>
            <c:errDir val="y"/>
            <c:errBarType val="both"/>
            <c:errValType val="cust"/>
            <c:noEndCap val="0"/>
            <c:plus>
              <c:numRef>
                <c:f>Sheet1!$F$2:$F$4</c:f>
                <c:numCache>
                  <c:formatCode>General</c:formatCode>
                  <c:ptCount val="3"/>
                  <c:pt idx="0">
                    <c:v>0</c:v>
                  </c:pt>
                  <c:pt idx="1">
                    <c:v>9.9000000000000032E-2</c:v>
                  </c:pt>
                  <c:pt idx="2">
                    <c:v>0.21000000000000008</c:v>
                  </c:pt>
                </c:numCache>
              </c:numRef>
            </c:plus>
            <c:minus>
              <c:numRef>
                <c:f>Sheet1!$E$2:$E$4</c:f>
                <c:numCache>
                  <c:formatCode>General</c:formatCode>
                  <c:ptCount val="3"/>
                  <c:pt idx="0">
                    <c:v>0</c:v>
                  </c:pt>
                  <c:pt idx="1">
                    <c:v>0.16599999999999993</c:v>
                  </c:pt>
                  <c:pt idx="2">
                    <c:v>0.19699999999999995</c:v>
                  </c:pt>
                </c:numCache>
              </c:numRef>
            </c:minus>
            <c:spPr>
              <a:ln w="12700">
                <a:solidFill>
                  <a:srgbClr val="918F90">
                    <a:lumMod val="50000"/>
                  </a:srgbClr>
                </a:solidFill>
              </a:ln>
            </c:spPr>
          </c:errBars>
          <c:xVal>
            <c:numRef>
              <c:f>Sheet1!$A$2:$A$4</c:f>
              <c:numCache>
                <c:formatCode>General</c:formatCode>
                <c:ptCount val="3"/>
                <c:pt idx="0">
                  <c:v>0</c:v>
                </c:pt>
                <c:pt idx="1">
                  <c:v>1</c:v>
                </c:pt>
                <c:pt idx="2">
                  <c:v>2</c:v>
                </c:pt>
              </c:numCache>
            </c:numRef>
          </c:xVal>
          <c:yVal>
            <c:numRef>
              <c:f>Sheet1!$B$2:$B$4</c:f>
              <c:numCache>
                <c:formatCode>General</c:formatCode>
                <c:ptCount val="3"/>
                <c:pt idx="0">
                  <c:v>0</c:v>
                </c:pt>
                <c:pt idx="1">
                  <c:v>-0.53600000000000003</c:v>
                </c:pt>
                <c:pt idx="2">
                  <c:v>-0.81100000000000005</c:v>
                </c:pt>
              </c:numCache>
            </c:numRef>
          </c:yVal>
          <c:smooth val="0"/>
          <c:extLst xmlns:c16r2="http://schemas.microsoft.com/office/drawing/2015/06/chart">
            <c:ext xmlns:c16="http://schemas.microsoft.com/office/drawing/2014/chart" uri="{C3380CC4-5D6E-409C-BE32-E72D297353CC}">
              <c16:uniqueId val="{00000000-61F1-4396-A6D4-F8EE797C1876}"/>
            </c:ext>
          </c:extLst>
        </c:ser>
        <c:ser>
          <c:idx val="0"/>
          <c:order val="1"/>
          <c:tx>
            <c:v>Alemtuzumab 12mg</c:v>
          </c:tx>
          <c:spPr>
            <a:ln>
              <a:solidFill>
                <a:srgbClr val="0076C0"/>
              </a:solidFill>
            </a:ln>
          </c:spPr>
          <c:marker>
            <c:symbol val="square"/>
            <c:size val="8"/>
            <c:spPr>
              <a:solidFill>
                <a:srgbClr val="0076C0"/>
              </a:solidFill>
              <a:ln>
                <a:noFill/>
              </a:ln>
            </c:spPr>
          </c:marker>
          <c:dPt>
            <c:idx val="0"/>
            <c:marker>
              <c:spPr>
                <a:solidFill>
                  <a:srgbClr val="0076C0"/>
                </a:solidFill>
                <a:ln>
                  <a:solidFill>
                    <a:srgbClr val="0076C0"/>
                  </a:solidFill>
                </a:ln>
              </c:spPr>
            </c:marker>
            <c:bubble3D val="0"/>
            <c:extLst xmlns:c16r2="http://schemas.microsoft.com/office/drawing/2015/06/chart">
              <c:ext xmlns:c16="http://schemas.microsoft.com/office/drawing/2014/chart" uri="{C3380CC4-5D6E-409C-BE32-E72D297353CC}">
                <c16:uniqueId val="{00000001-D852-4DE4-A0D4-86F7E753FCD1}"/>
              </c:ext>
            </c:extLst>
          </c:dPt>
          <c:errBars>
            <c:errDir val="y"/>
            <c:errBarType val="both"/>
            <c:errValType val="cust"/>
            <c:noEndCap val="0"/>
            <c:plus>
              <c:numRef>
                <c:f>Sheet1!$K$2:$K$4</c:f>
                <c:numCache>
                  <c:formatCode>General</c:formatCode>
                  <c:ptCount val="3"/>
                  <c:pt idx="0">
                    <c:v>0</c:v>
                  </c:pt>
                  <c:pt idx="1">
                    <c:v>7.2999999999999995E-2</c:v>
                  </c:pt>
                  <c:pt idx="2">
                    <c:v>0.156</c:v>
                  </c:pt>
                </c:numCache>
              </c:numRef>
            </c:plus>
            <c:minus>
              <c:numRef>
                <c:f>Sheet1!$J$2:$J$4</c:f>
                <c:numCache>
                  <c:formatCode>General</c:formatCode>
                  <c:ptCount val="3"/>
                  <c:pt idx="0">
                    <c:v>0</c:v>
                  </c:pt>
                  <c:pt idx="1">
                    <c:v>0.157</c:v>
                  </c:pt>
                  <c:pt idx="2">
                    <c:v>0.151</c:v>
                  </c:pt>
                </c:numCache>
              </c:numRef>
            </c:minus>
            <c:spPr>
              <a:ln w="12700">
                <a:solidFill>
                  <a:srgbClr val="0076C0"/>
                </a:solidFill>
              </a:ln>
            </c:spPr>
          </c:errBars>
          <c:xVal>
            <c:numRef>
              <c:f>Sheet1!$A$2:$A$4</c:f>
              <c:numCache>
                <c:formatCode>General</c:formatCode>
                <c:ptCount val="3"/>
                <c:pt idx="0">
                  <c:v>0</c:v>
                </c:pt>
                <c:pt idx="1">
                  <c:v>1</c:v>
                </c:pt>
                <c:pt idx="2">
                  <c:v>2</c:v>
                </c:pt>
              </c:numCache>
            </c:numRef>
          </c:xVal>
          <c:yVal>
            <c:numRef>
              <c:f>Sheet1!$G$2:$G$4</c:f>
              <c:numCache>
                <c:formatCode>General</c:formatCode>
                <c:ptCount val="3"/>
                <c:pt idx="0">
                  <c:v>0</c:v>
                </c:pt>
                <c:pt idx="1">
                  <c:v>-0.48199999999999998</c:v>
                </c:pt>
                <c:pt idx="2">
                  <c:v>-0.61599999999999999</c:v>
                </c:pt>
              </c:numCache>
            </c:numRef>
          </c:yVal>
          <c:smooth val="0"/>
          <c:extLst xmlns:c16r2="http://schemas.microsoft.com/office/drawing/2015/06/chart">
            <c:ext xmlns:c16="http://schemas.microsoft.com/office/drawing/2014/chart" uri="{C3380CC4-5D6E-409C-BE32-E72D297353CC}">
              <c16:uniqueId val="{00000000-D852-4DE4-A0D4-86F7E753FCD1}"/>
            </c:ext>
          </c:extLst>
        </c:ser>
        <c:dLbls>
          <c:showLegendKey val="0"/>
          <c:showVal val="0"/>
          <c:showCatName val="0"/>
          <c:showSerName val="0"/>
          <c:showPercent val="0"/>
          <c:showBubbleSize val="0"/>
        </c:dLbls>
        <c:axId val="609386432"/>
        <c:axId val="609386824"/>
      </c:scatterChart>
      <c:valAx>
        <c:axId val="609386432"/>
        <c:scaling>
          <c:orientation val="minMax"/>
          <c:max val="2.1"/>
          <c:min val="0"/>
        </c:scaling>
        <c:delete val="0"/>
        <c:axPos val="b"/>
        <c:numFmt formatCode="General" sourceLinked="1"/>
        <c:majorTickMark val="out"/>
        <c:minorTickMark val="none"/>
        <c:tickLblPos val="nextTo"/>
        <c:spPr>
          <a:ln w="9525" cap="sq">
            <a:solidFill>
              <a:srgbClr val="000000"/>
            </a:solidFill>
            <a:miter lim="800000"/>
          </a:ln>
        </c:spPr>
        <c:txPr>
          <a:bodyPr/>
          <a:lstStyle/>
          <a:p>
            <a:pPr>
              <a:defRPr sz="1300"/>
            </a:pPr>
            <a:endParaRPr lang="en-US"/>
          </a:p>
        </c:txPr>
        <c:crossAx val="609386824"/>
        <c:crossesAt val="-2"/>
        <c:crossBetween val="midCat"/>
        <c:majorUnit val="1"/>
        <c:minorUnit val="0.2"/>
      </c:valAx>
      <c:valAx>
        <c:axId val="609386824"/>
        <c:scaling>
          <c:orientation val="minMax"/>
          <c:max val="0"/>
          <c:min val="-1.2"/>
        </c:scaling>
        <c:delete val="0"/>
        <c:axPos val="l"/>
        <c:majorGridlines>
          <c:spPr>
            <a:ln>
              <a:noFill/>
            </a:ln>
          </c:spPr>
        </c:majorGridlines>
        <c:numFmt formatCode="#,##0.0" sourceLinked="0"/>
        <c:majorTickMark val="out"/>
        <c:minorTickMark val="none"/>
        <c:tickLblPos val="nextTo"/>
        <c:spPr>
          <a:ln w="9525" cap="sq">
            <a:solidFill>
              <a:srgbClr val="000000"/>
            </a:solidFill>
            <a:miter lim="800000"/>
          </a:ln>
        </c:spPr>
        <c:txPr>
          <a:bodyPr/>
          <a:lstStyle/>
          <a:p>
            <a:pPr>
              <a:defRPr sz="1300" baseline="0"/>
            </a:pPr>
            <a:endParaRPr lang="en-US"/>
          </a:p>
        </c:txPr>
        <c:crossAx val="609386432"/>
        <c:crossesAt val="-2"/>
        <c:crossBetween val="midCat"/>
        <c:majorUnit val="0.2"/>
      </c:valAx>
    </c:plotArea>
    <c:plotVisOnly val="1"/>
    <c:dispBlanksAs val="gap"/>
    <c:showDLblsOverMax val="0"/>
  </c:chart>
  <c:txPr>
    <a:bodyPr/>
    <a:lstStyle/>
    <a:p>
      <a:pPr>
        <a:defRPr sz="1400">
          <a:solidFill>
            <a:srgbClr val="000000"/>
          </a:solidFill>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9898478547494447"/>
          <c:y val="4.291542208768518E-2"/>
          <c:w val="0.78656688426443544"/>
          <c:h val="0.82551666740127516"/>
        </c:manualLayout>
      </c:layout>
      <c:barChart>
        <c:barDir val="col"/>
        <c:grouping val="clustered"/>
        <c:varyColors val="0"/>
        <c:ser>
          <c:idx val="0"/>
          <c:order val="0"/>
          <c:spPr>
            <a:solidFill>
              <a:srgbClr val="0078C9"/>
            </a:solidFill>
            <a:ln>
              <a:no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0652-40E5-AA77-2209B508A383}"/>
              </c:ext>
            </c:extLst>
          </c:dPt>
          <c:dPt>
            <c:idx val="1"/>
            <c:invertIfNegative val="0"/>
            <c:bubble3D val="0"/>
            <c:extLst xmlns:c16r2="http://schemas.microsoft.com/office/drawing/2015/06/chart">
              <c:ext xmlns:c16="http://schemas.microsoft.com/office/drawing/2014/chart" uri="{C3380CC4-5D6E-409C-BE32-E72D297353CC}">
                <c16:uniqueId val="{00000002-0652-40E5-AA77-2209B508A383}"/>
              </c:ext>
            </c:extLst>
          </c:dPt>
          <c:dPt>
            <c:idx val="2"/>
            <c:invertIfNegative val="0"/>
            <c:bubble3D val="0"/>
            <c:extLst xmlns:c16r2="http://schemas.microsoft.com/office/drawing/2015/06/chart">
              <c:ext xmlns:c16="http://schemas.microsoft.com/office/drawing/2014/chart" uri="{C3380CC4-5D6E-409C-BE32-E72D297353CC}">
                <c16:uniqueId val="{00000003-0652-40E5-AA77-2209B508A383}"/>
              </c:ext>
            </c:extLst>
          </c:dPt>
          <c:dPt>
            <c:idx val="3"/>
            <c:invertIfNegative val="0"/>
            <c:bubble3D val="0"/>
            <c:extLst xmlns:c16r2="http://schemas.microsoft.com/office/drawing/2015/06/chart">
              <c:ext xmlns:c16="http://schemas.microsoft.com/office/drawing/2014/chart" uri="{C3380CC4-5D6E-409C-BE32-E72D297353CC}">
                <c16:uniqueId val="{00000004-0652-40E5-AA77-2209B508A383}"/>
              </c:ext>
            </c:extLst>
          </c:dPt>
          <c:dPt>
            <c:idx val="4"/>
            <c:invertIfNegative val="0"/>
            <c:bubble3D val="0"/>
            <c:extLst xmlns:c16r2="http://schemas.microsoft.com/office/drawing/2015/06/chart">
              <c:ext xmlns:c16="http://schemas.microsoft.com/office/drawing/2014/chart" uri="{C3380CC4-5D6E-409C-BE32-E72D297353CC}">
                <c16:uniqueId val="{00000005-0652-40E5-AA77-2209B508A383}"/>
              </c:ext>
            </c:extLst>
          </c:dPt>
          <c:dPt>
            <c:idx val="5"/>
            <c:invertIfNegative val="0"/>
            <c:bubble3D val="0"/>
            <c:extLst xmlns:c16r2="http://schemas.microsoft.com/office/drawing/2015/06/chart">
              <c:ext xmlns:c16="http://schemas.microsoft.com/office/drawing/2014/chart" uri="{C3380CC4-5D6E-409C-BE32-E72D297353CC}">
                <c16:uniqueId val="{00000006-0652-40E5-AA77-2209B508A383}"/>
              </c:ext>
            </c:extLst>
          </c:dPt>
          <c:dPt>
            <c:idx val="6"/>
            <c:invertIfNegative val="0"/>
            <c:bubble3D val="0"/>
            <c:extLst xmlns:c16r2="http://schemas.microsoft.com/office/drawing/2015/06/chart">
              <c:ext xmlns:c16="http://schemas.microsoft.com/office/drawing/2014/chart" uri="{C3380CC4-5D6E-409C-BE32-E72D297353CC}">
                <c16:uniqueId val="{00000007-0652-40E5-AA77-2209B508A383}"/>
              </c:ext>
            </c:extLst>
          </c:dPt>
          <c:dPt>
            <c:idx val="7"/>
            <c:invertIfNegative val="0"/>
            <c:bubble3D val="0"/>
            <c:extLst xmlns:c16r2="http://schemas.microsoft.com/office/drawing/2015/06/chart">
              <c:ext xmlns:c16="http://schemas.microsoft.com/office/drawing/2014/chart" uri="{C3380CC4-5D6E-409C-BE32-E72D297353CC}">
                <c16:uniqueId val="{00000008-0652-40E5-AA77-2209B508A383}"/>
              </c:ext>
            </c:extLst>
          </c:dPt>
          <c:dPt>
            <c:idx val="8"/>
            <c:invertIfNegative val="0"/>
            <c:bubble3D val="0"/>
            <c:extLst xmlns:c16r2="http://schemas.microsoft.com/office/drawing/2015/06/chart">
              <c:ext xmlns:c16="http://schemas.microsoft.com/office/drawing/2014/chart" uri="{C3380CC4-5D6E-409C-BE32-E72D297353CC}">
                <c16:uniqueId val="{00000009-0652-40E5-AA77-2209B508A383}"/>
              </c:ext>
            </c:extLst>
          </c:dPt>
          <c:dPt>
            <c:idx val="9"/>
            <c:invertIfNegative val="0"/>
            <c:bubble3D val="0"/>
            <c:extLst xmlns:c16r2="http://schemas.microsoft.com/office/drawing/2015/06/chart">
              <c:ext xmlns:c16="http://schemas.microsoft.com/office/drawing/2014/chart" uri="{C3380CC4-5D6E-409C-BE32-E72D297353CC}">
                <c16:uniqueId val="{0000000A-0652-40E5-AA77-2209B508A383}"/>
              </c:ext>
            </c:extLst>
          </c:dPt>
          <c:errBars>
            <c:errBarType val="plus"/>
            <c:errValType val="cust"/>
            <c:noEndCap val="0"/>
            <c:plus>
              <c:numRef>
                <c:f>Sheet1!$F$2:$F$7</c:f>
                <c:numCache>
                  <c:formatCode>General</c:formatCode>
                  <c:ptCount val="6"/>
                  <c:pt idx="0">
                    <c:v>4.2</c:v>
                  </c:pt>
                  <c:pt idx="1">
                    <c:v>4.8</c:v>
                  </c:pt>
                  <c:pt idx="2">
                    <c:v>4.9000000000000004</c:v>
                  </c:pt>
                  <c:pt idx="3">
                    <c:v>5.0999999999999996</c:v>
                  </c:pt>
                  <c:pt idx="4">
                    <c:v>5.0999999999999996</c:v>
                  </c:pt>
                  <c:pt idx="5">
                    <c:v>5.9</c:v>
                  </c:pt>
                </c:numCache>
              </c:numRef>
            </c:plus>
            <c:minus>
              <c:numRef>
                <c:f>Sheet1!$G$2:$G$7</c:f>
                <c:numCache>
                  <c:formatCode>General</c:formatCode>
                  <c:ptCount val="6"/>
                  <c:pt idx="0">
                    <c:v>4.2</c:v>
                  </c:pt>
                  <c:pt idx="1">
                    <c:v>4.8</c:v>
                  </c:pt>
                  <c:pt idx="2">
                    <c:v>4.9000000000000004</c:v>
                  </c:pt>
                  <c:pt idx="3">
                    <c:v>5.0999999999999996</c:v>
                  </c:pt>
                  <c:pt idx="4">
                    <c:v>5.0999999999999996</c:v>
                  </c:pt>
                  <c:pt idx="5">
                    <c:v>5.9</c:v>
                  </c:pt>
                </c:numCache>
              </c:numRef>
            </c:minus>
            <c:spPr>
              <a:ln w="9525" cap="sq">
                <a:solidFill>
                  <a:srgbClr val="000000"/>
                </a:solidFill>
                <a:miter lim="800000"/>
              </a:ln>
            </c:spPr>
          </c:errBars>
          <c:cat>
            <c:strRef>
              <c:f>Sheet1!$B$2:$B$7</c:f>
              <c:strCache>
                <c:ptCount val="6"/>
                <c:pt idx="0">
                  <c:v>Y2</c:v>
                </c:pt>
                <c:pt idx="1">
                  <c:v>Y3</c:v>
                </c:pt>
                <c:pt idx="2">
                  <c:v>Y4</c:v>
                </c:pt>
                <c:pt idx="3">
                  <c:v>Y5</c:v>
                </c:pt>
                <c:pt idx="4">
                  <c:v>Y6</c:v>
                </c:pt>
                <c:pt idx="5">
                  <c:v>Y7</c:v>
                </c:pt>
              </c:strCache>
            </c:strRef>
          </c:cat>
          <c:val>
            <c:numRef>
              <c:f>Sheet1!$C$2:$C$7</c:f>
              <c:numCache>
                <c:formatCode>General</c:formatCode>
                <c:ptCount val="6"/>
                <c:pt idx="0">
                  <c:v>76.119</c:v>
                </c:pt>
                <c:pt idx="1">
                  <c:v>68.421000000000006</c:v>
                </c:pt>
                <c:pt idx="2">
                  <c:v>69.94</c:v>
                </c:pt>
                <c:pt idx="3">
                  <c:v>68</c:v>
                </c:pt>
                <c:pt idx="4">
                  <c:v>69.400999999999996</c:v>
                </c:pt>
                <c:pt idx="5">
                  <c:v>66.667000000000002</c:v>
                </c:pt>
              </c:numCache>
            </c:numRef>
          </c:val>
          <c:extLst xmlns:c16r2="http://schemas.microsoft.com/office/drawing/2015/06/chart">
            <c:ext xmlns:c16="http://schemas.microsoft.com/office/drawing/2014/chart" uri="{C3380CC4-5D6E-409C-BE32-E72D297353CC}">
              <c16:uniqueId val="{0000000B-0652-40E5-AA77-2209B508A383}"/>
            </c:ext>
          </c:extLst>
        </c:ser>
        <c:dLbls>
          <c:showLegendKey val="0"/>
          <c:showVal val="0"/>
          <c:showCatName val="0"/>
          <c:showSerName val="0"/>
          <c:showPercent val="0"/>
          <c:showBubbleSize val="0"/>
        </c:dLbls>
        <c:gapWidth val="75"/>
        <c:axId val="535745808"/>
        <c:axId val="535722680"/>
      </c:barChart>
      <c:catAx>
        <c:axId val="535745808"/>
        <c:scaling>
          <c:orientation val="minMax"/>
        </c:scaling>
        <c:delete val="0"/>
        <c:axPos val="b"/>
        <c:numFmt formatCode="General" sourceLinked="1"/>
        <c:majorTickMark val="out"/>
        <c:minorTickMark val="none"/>
        <c:tickLblPos val="nextTo"/>
        <c:spPr>
          <a:noFill/>
          <a:ln w="9525" cap="sq" cmpd="sng" algn="ctr">
            <a:solidFill>
              <a:srgbClr val="000000"/>
            </a:solidFill>
            <a:prstDash val="solid"/>
            <a:miter lim="800000"/>
          </a:ln>
          <a:effectLst/>
        </c:spPr>
        <c:txPr>
          <a:bodyPr rot="-60000000" vert="horz"/>
          <a:lstStyle/>
          <a:p>
            <a:pPr>
              <a:defRPr>
                <a:solidFill>
                  <a:schemeClr val="bg1"/>
                </a:solidFill>
              </a:defRPr>
            </a:pPr>
            <a:endParaRPr lang="en-US"/>
          </a:p>
        </c:txPr>
        <c:crossAx val="535722680"/>
        <c:crosses val="autoZero"/>
        <c:auto val="1"/>
        <c:lblAlgn val="ctr"/>
        <c:lblOffset val="25"/>
        <c:noMultiLvlLbl val="0"/>
      </c:catAx>
      <c:valAx>
        <c:axId val="535722680"/>
        <c:scaling>
          <c:orientation val="minMax"/>
          <c:max val="100"/>
        </c:scaling>
        <c:delete val="0"/>
        <c:axPos val="l"/>
        <c:numFmt formatCode="#,##0" sourceLinked="0"/>
        <c:majorTickMark val="out"/>
        <c:minorTickMark val="none"/>
        <c:tickLblPos val="nextTo"/>
        <c:spPr>
          <a:noFill/>
          <a:ln w="9525" cap="sq" cmpd="sng" algn="ctr">
            <a:solidFill>
              <a:srgbClr val="000000"/>
            </a:solidFill>
            <a:prstDash val="solid"/>
            <a:miter lim="800000"/>
          </a:ln>
          <a:effectLst/>
        </c:spPr>
        <c:txPr>
          <a:bodyPr rot="-60000000" vert="horz"/>
          <a:lstStyle/>
          <a:p>
            <a:pPr>
              <a:defRPr sz="1300" baseline="0">
                <a:solidFill>
                  <a:srgbClr val="020202"/>
                </a:solidFill>
              </a:defRPr>
            </a:pPr>
            <a:endParaRPr lang="en-US"/>
          </a:p>
        </c:txPr>
        <c:crossAx val="535745808"/>
        <c:crosses val="autoZero"/>
        <c:crossBetween val="between"/>
        <c:majorUnit val="20"/>
      </c:valAx>
      <c:spPr>
        <a:noFill/>
        <a:ln>
          <a:noFill/>
        </a:ln>
        <a:effectLst/>
      </c:spPr>
    </c:plotArea>
    <c:plotVisOnly val="1"/>
    <c:dispBlanksAs val="gap"/>
    <c:showDLblsOverMax val="0"/>
  </c:chart>
  <c:spPr>
    <a:noFill/>
    <a:ln w="9525" cap="flat" cmpd="sng" algn="ctr">
      <a:noFill/>
      <a:prstDash val="solid"/>
    </a:ln>
    <a:effectLst/>
  </c:spPr>
  <c:txPr>
    <a:bodyPr/>
    <a:lstStyle/>
    <a:p>
      <a:pPr>
        <a:defRPr sz="700"/>
      </a:pPr>
      <a:endParaRPr lang="en-US"/>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779489755138633"/>
          <c:y val="0.16636695648949776"/>
          <c:w val="0.86649505161596396"/>
          <c:h val="0.65329155929626814"/>
        </c:manualLayout>
      </c:layout>
      <c:barChart>
        <c:barDir val="col"/>
        <c:grouping val="clustered"/>
        <c:varyColors val="0"/>
        <c:ser>
          <c:idx val="0"/>
          <c:order val="0"/>
          <c:spPr>
            <a:solidFill>
              <a:srgbClr val="0076C0"/>
            </a:solidFill>
            <a:ln w="6350">
              <a:solidFill>
                <a:srgbClr val="0076C0"/>
              </a:solidFill>
            </a:ln>
            <a:effectLst/>
          </c:spPr>
          <c:invertIfNegative val="0"/>
          <c:dPt>
            <c:idx val="0"/>
            <c:invertIfNegative val="0"/>
            <c:bubble3D val="0"/>
            <c:spPr>
              <a:solidFill>
                <a:sysClr val="window" lastClr="FFFFFF"/>
              </a:solidFill>
              <a:ln w="28575">
                <a:solidFill>
                  <a:srgbClr val="0078C9"/>
                </a:solidFill>
              </a:ln>
              <a:effectLst/>
            </c:spPr>
            <c:extLst xmlns:c16r2="http://schemas.microsoft.com/office/drawing/2015/06/chart">
              <c:ext xmlns:c16="http://schemas.microsoft.com/office/drawing/2014/chart" uri="{C3380CC4-5D6E-409C-BE32-E72D297353CC}">
                <c16:uniqueId val="{00000001-3ED6-46D1-9417-1D4D949F5E15}"/>
              </c:ext>
            </c:extLst>
          </c:dPt>
          <c:dPt>
            <c:idx val="1"/>
            <c:invertIfNegative val="0"/>
            <c:bubble3D val="0"/>
            <c:spPr>
              <a:solidFill>
                <a:srgbClr val="0076C0"/>
              </a:solidFill>
              <a:ln w="6350">
                <a:solidFill>
                  <a:srgbClr val="0078C9"/>
                </a:solidFill>
              </a:ln>
              <a:effectLst/>
            </c:spPr>
            <c:extLst xmlns:c16r2="http://schemas.microsoft.com/office/drawing/2015/06/chart">
              <c:ext xmlns:c16="http://schemas.microsoft.com/office/drawing/2014/chart" uri="{C3380CC4-5D6E-409C-BE32-E72D297353CC}">
                <c16:uniqueId val="{00000003-3ED6-46D1-9417-1D4D949F5E15}"/>
              </c:ext>
            </c:extLst>
          </c:dPt>
          <c:dPt>
            <c:idx val="2"/>
            <c:invertIfNegative val="0"/>
            <c:bubble3D val="0"/>
            <c:spPr>
              <a:solidFill>
                <a:srgbClr val="0076C0"/>
              </a:solidFill>
              <a:ln w="6350">
                <a:solidFill>
                  <a:srgbClr val="0078C9"/>
                </a:solidFill>
              </a:ln>
              <a:effectLst/>
            </c:spPr>
            <c:extLst xmlns:c16r2="http://schemas.microsoft.com/office/drawing/2015/06/chart">
              <c:ext xmlns:c16="http://schemas.microsoft.com/office/drawing/2014/chart" uri="{C3380CC4-5D6E-409C-BE32-E72D297353CC}">
                <c16:uniqueId val="{00000005-3ED6-46D1-9417-1D4D949F5E15}"/>
              </c:ext>
            </c:extLst>
          </c:dPt>
          <c:dPt>
            <c:idx val="3"/>
            <c:invertIfNegative val="0"/>
            <c:bubble3D val="0"/>
            <c:spPr>
              <a:solidFill>
                <a:srgbClr val="0076C0"/>
              </a:solidFill>
              <a:ln w="6350">
                <a:solidFill>
                  <a:srgbClr val="0078C9"/>
                </a:solidFill>
              </a:ln>
              <a:effectLst/>
            </c:spPr>
            <c:extLst xmlns:c16r2="http://schemas.microsoft.com/office/drawing/2015/06/chart">
              <c:ext xmlns:c16="http://schemas.microsoft.com/office/drawing/2014/chart" uri="{C3380CC4-5D6E-409C-BE32-E72D297353CC}">
                <c16:uniqueId val="{00000007-3ED6-46D1-9417-1D4D949F5E15}"/>
              </c:ext>
            </c:extLst>
          </c:dPt>
          <c:dPt>
            <c:idx val="4"/>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08-3ED6-46D1-9417-1D4D949F5E15}"/>
              </c:ext>
            </c:extLst>
          </c:dPt>
          <c:dPt>
            <c:idx val="5"/>
            <c:invertIfNegative val="0"/>
            <c:bubble3D val="0"/>
            <c:spPr>
              <a:solidFill>
                <a:sysClr val="window" lastClr="FFFFFF"/>
              </a:solidFill>
              <a:ln w="28575">
                <a:solidFill>
                  <a:srgbClr val="0076C0"/>
                </a:solidFill>
              </a:ln>
              <a:effectLst/>
            </c:spPr>
            <c:extLst xmlns:c16r2="http://schemas.microsoft.com/office/drawing/2015/06/chart">
              <c:ext xmlns:c16="http://schemas.microsoft.com/office/drawing/2014/chart" uri="{C3380CC4-5D6E-409C-BE32-E72D297353CC}">
                <c16:uniqueId val="{0000000A-3ED6-46D1-9417-1D4D949F5E15}"/>
              </c:ext>
            </c:extLst>
          </c:dPt>
          <c:dPt>
            <c:idx val="6"/>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0C-3ED6-46D1-9417-1D4D949F5E15}"/>
              </c:ext>
            </c:extLst>
          </c:dPt>
          <c:dPt>
            <c:idx val="7"/>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0E-3ED6-46D1-9417-1D4D949F5E15}"/>
              </c:ext>
            </c:extLst>
          </c:dPt>
          <c:dPt>
            <c:idx val="8"/>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0-3ED6-46D1-9417-1D4D949F5E15}"/>
              </c:ext>
            </c:extLst>
          </c:dPt>
          <c:dPt>
            <c:idx val="9"/>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1-3ED6-46D1-9417-1D4D949F5E15}"/>
              </c:ext>
            </c:extLst>
          </c:dPt>
          <c:dPt>
            <c:idx val="10"/>
            <c:invertIfNegative val="0"/>
            <c:bubble3D val="0"/>
            <c:spPr>
              <a:solidFill>
                <a:sysClr val="window" lastClr="FFFFFF"/>
              </a:solidFill>
              <a:ln w="28575">
                <a:solidFill>
                  <a:srgbClr val="0076C0"/>
                </a:solidFill>
              </a:ln>
              <a:effectLst/>
            </c:spPr>
            <c:extLst xmlns:c16r2="http://schemas.microsoft.com/office/drawing/2015/06/chart">
              <c:ext xmlns:c16="http://schemas.microsoft.com/office/drawing/2014/chart" uri="{C3380CC4-5D6E-409C-BE32-E72D297353CC}">
                <c16:uniqueId val="{00000013-3ED6-46D1-9417-1D4D949F5E15}"/>
              </c:ext>
            </c:extLst>
          </c:dPt>
          <c:dPt>
            <c:idx val="11"/>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5-3ED6-46D1-9417-1D4D949F5E15}"/>
              </c:ext>
            </c:extLst>
          </c:dPt>
          <c:dPt>
            <c:idx val="12"/>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7-3ED6-46D1-9417-1D4D949F5E15}"/>
              </c:ext>
            </c:extLst>
          </c:dPt>
          <c:dPt>
            <c:idx val="13"/>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9-3ED6-46D1-9417-1D4D949F5E15}"/>
              </c:ext>
            </c:extLst>
          </c:dPt>
          <c:dPt>
            <c:idx val="14"/>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D-0C71-4362-AC0D-515710083A18}"/>
              </c:ext>
            </c:extLst>
          </c:dPt>
          <c:dPt>
            <c:idx val="15"/>
            <c:invertIfNegative val="0"/>
            <c:bubble3D val="0"/>
            <c:spPr>
              <a:solidFill>
                <a:sysClr val="window" lastClr="FFFFFF"/>
              </a:solidFill>
              <a:ln w="28575">
                <a:solidFill>
                  <a:srgbClr val="0076C0"/>
                </a:solidFill>
              </a:ln>
              <a:effectLst/>
            </c:spPr>
            <c:extLst xmlns:c16r2="http://schemas.microsoft.com/office/drawing/2015/06/chart">
              <c:ext xmlns:c16="http://schemas.microsoft.com/office/drawing/2014/chart" uri="{C3380CC4-5D6E-409C-BE32-E72D297353CC}">
                <c16:uniqueId val="{0000001B-3ED6-46D1-9417-1D4D949F5E15}"/>
              </c:ext>
            </c:extLst>
          </c:dPt>
          <c:dPt>
            <c:idx val="16"/>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D-3ED6-46D1-9417-1D4D949F5E15}"/>
              </c:ext>
            </c:extLst>
          </c:dPt>
          <c:dPt>
            <c:idx val="17"/>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F-3ED6-46D1-9417-1D4D949F5E15}"/>
              </c:ext>
            </c:extLst>
          </c:dPt>
          <c:dPt>
            <c:idx val="18"/>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1-3ED6-46D1-9417-1D4D949F5E15}"/>
              </c:ext>
            </c:extLst>
          </c:dPt>
          <c:dPt>
            <c:idx val="19"/>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7-0C71-4362-AC0D-515710083A18}"/>
              </c:ext>
            </c:extLst>
          </c:dPt>
          <c:dPt>
            <c:idx val="20"/>
            <c:invertIfNegative val="0"/>
            <c:bubble3D val="0"/>
            <c:spPr>
              <a:solidFill>
                <a:sysClr val="window" lastClr="FFFFFF"/>
              </a:solidFill>
              <a:ln w="28575">
                <a:solidFill>
                  <a:srgbClr val="0076C0"/>
                </a:solidFill>
              </a:ln>
              <a:effectLst/>
            </c:spPr>
            <c:extLst xmlns:c16r2="http://schemas.microsoft.com/office/drawing/2015/06/chart">
              <c:ext xmlns:c16="http://schemas.microsoft.com/office/drawing/2014/chart" uri="{C3380CC4-5D6E-409C-BE32-E72D297353CC}">
                <c16:uniqueId val="{00000023-3ED6-46D1-9417-1D4D949F5E15}"/>
              </c:ext>
            </c:extLst>
          </c:dPt>
          <c:dPt>
            <c:idx val="21"/>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5-3ED6-46D1-9417-1D4D949F5E15}"/>
              </c:ext>
            </c:extLst>
          </c:dPt>
          <c:dPt>
            <c:idx val="22"/>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7-3ED6-46D1-9417-1D4D949F5E15}"/>
              </c:ext>
            </c:extLst>
          </c:dPt>
          <c:dPt>
            <c:idx val="23"/>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9-3ED6-46D1-9417-1D4D949F5E15}"/>
              </c:ext>
            </c:extLst>
          </c:dPt>
          <c:dPt>
            <c:idx val="24"/>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31-0C71-4362-AC0D-515710083A18}"/>
              </c:ext>
            </c:extLst>
          </c:dPt>
          <c:dPt>
            <c:idx val="25"/>
            <c:invertIfNegative val="0"/>
            <c:bubble3D val="0"/>
            <c:spPr>
              <a:solidFill>
                <a:sysClr val="window" lastClr="FFFFFF"/>
              </a:solidFill>
              <a:ln w="28575">
                <a:solidFill>
                  <a:srgbClr val="0076C0"/>
                </a:solidFill>
              </a:ln>
              <a:effectLst/>
            </c:spPr>
            <c:extLst xmlns:c16r2="http://schemas.microsoft.com/office/drawing/2015/06/chart">
              <c:ext xmlns:c16="http://schemas.microsoft.com/office/drawing/2014/chart" uri="{C3380CC4-5D6E-409C-BE32-E72D297353CC}">
                <c16:uniqueId val="{0000002B-3ED6-46D1-9417-1D4D949F5E15}"/>
              </c:ext>
            </c:extLst>
          </c:dPt>
          <c:dPt>
            <c:idx val="26"/>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D-3ED6-46D1-9417-1D4D949F5E15}"/>
              </c:ext>
            </c:extLst>
          </c:dPt>
          <c:dPt>
            <c:idx val="27"/>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F-3ED6-46D1-9417-1D4D949F5E15}"/>
              </c:ext>
            </c:extLst>
          </c:dPt>
          <c:dPt>
            <c:idx val="28"/>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31-3ED6-46D1-9417-1D4D949F5E15}"/>
              </c:ext>
            </c:extLst>
          </c:dPt>
          <c:dPt>
            <c:idx val="29"/>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3B-0C71-4362-AC0D-515710083A18}"/>
              </c:ext>
            </c:extLst>
          </c:dPt>
          <c:dLbls>
            <c:delete val="1"/>
          </c:dLbls>
          <c:cat>
            <c:strRef>
              <c:f>Sheet1!$C$7:$C$35</c:f>
              <c:strCache>
                <c:ptCount val="29"/>
                <c:pt idx="0">
                  <c:v>0</c:v>
                </c:pt>
                <c:pt idx="1">
                  <c:v>1</c:v>
                </c:pt>
                <c:pt idx="2">
                  <c:v>2–5</c:v>
                </c:pt>
                <c:pt idx="3">
                  <c:v>&gt;5</c:v>
                </c:pt>
                <c:pt idx="5">
                  <c:v>0</c:v>
                </c:pt>
                <c:pt idx="6">
                  <c:v>1</c:v>
                </c:pt>
                <c:pt idx="7">
                  <c:v>2–5</c:v>
                </c:pt>
                <c:pt idx="8">
                  <c:v>&gt;5</c:v>
                </c:pt>
                <c:pt idx="10">
                  <c:v>0</c:v>
                </c:pt>
                <c:pt idx="11">
                  <c:v>1</c:v>
                </c:pt>
                <c:pt idx="12">
                  <c:v>2–5</c:v>
                </c:pt>
                <c:pt idx="13">
                  <c:v>&gt;5</c:v>
                </c:pt>
                <c:pt idx="15">
                  <c:v>0</c:v>
                </c:pt>
                <c:pt idx="16">
                  <c:v>1</c:v>
                </c:pt>
                <c:pt idx="17">
                  <c:v>2–5</c:v>
                </c:pt>
                <c:pt idx="18">
                  <c:v>&gt;5</c:v>
                </c:pt>
                <c:pt idx="20">
                  <c:v>0</c:v>
                </c:pt>
                <c:pt idx="21">
                  <c:v>1</c:v>
                </c:pt>
                <c:pt idx="22">
                  <c:v>2–5</c:v>
                </c:pt>
                <c:pt idx="23">
                  <c:v>&gt;5</c:v>
                </c:pt>
                <c:pt idx="25">
                  <c:v>0</c:v>
                </c:pt>
                <c:pt idx="26">
                  <c:v>1</c:v>
                </c:pt>
                <c:pt idx="27">
                  <c:v>2–5</c:v>
                </c:pt>
                <c:pt idx="28">
                  <c:v>&gt;5</c:v>
                </c:pt>
              </c:strCache>
            </c:strRef>
          </c:cat>
          <c:val>
            <c:numRef>
              <c:f>Sheet1!$D$7:$D$35</c:f>
              <c:numCache>
                <c:formatCode>0.000</c:formatCode>
                <c:ptCount val="29"/>
                <c:pt idx="0">
                  <c:v>91.088999999999999</c:v>
                </c:pt>
                <c:pt idx="1">
                  <c:v>4.2080000000000002</c:v>
                </c:pt>
                <c:pt idx="2">
                  <c:v>2.97</c:v>
                </c:pt>
                <c:pt idx="3">
                  <c:v>1.7330000000000001</c:v>
                </c:pt>
                <c:pt idx="5">
                  <c:v>86.427000000000007</c:v>
                </c:pt>
                <c:pt idx="6">
                  <c:v>7.7560000000000002</c:v>
                </c:pt>
                <c:pt idx="7">
                  <c:v>4.1550000000000002</c:v>
                </c:pt>
                <c:pt idx="8">
                  <c:v>1.6619999999999999</c:v>
                </c:pt>
                <c:pt idx="10">
                  <c:v>88.988</c:v>
                </c:pt>
                <c:pt idx="11">
                  <c:v>6.548</c:v>
                </c:pt>
                <c:pt idx="12">
                  <c:v>3.8690000000000002</c:v>
                </c:pt>
                <c:pt idx="13">
                  <c:v>0.59499999999999997</c:v>
                </c:pt>
                <c:pt idx="15">
                  <c:v>89.537999999999997</c:v>
                </c:pt>
                <c:pt idx="16">
                  <c:v>4.6150000000000002</c:v>
                </c:pt>
                <c:pt idx="17">
                  <c:v>4.3079999999999998</c:v>
                </c:pt>
                <c:pt idx="18">
                  <c:v>1.538</c:v>
                </c:pt>
                <c:pt idx="20">
                  <c:v>90.19</c:v>
                </c:pt>
                <c:pt idx="21">
                  <c:v>4.7469999999999999</c:v>
                </c:pt>
                <c:pt idx="22">
                  <c:v>3.7970000000000002</c:v>
                </c:pt>
                <c:pt idx="23">
                  <c:v>1.266</c:v>
                </c:pt>
                <c:pt idx="25">
                  <c:v>90.495999999999995</c:v>
                </c:pt>
                <c:pt idx="26" formatCode="General">
                  <c:v>7.0250000000000004</c:v>
                </c:pt>
                <c:pt idx="27" formatCode="General">
                  <c:v>2.0659999999999998</c:v>
                </c:pt>
                <c:pt idx="28" formatCode="General">
                  <c:v>0.41299999999999998</c:v>
                </c:pt>
              </c:numCache>
            </c:numRef>
          </c:val>
          <c:extLst xmlns:c16r2="http://schemas.microsoft.com/office/drawing/2015/06/chart">
            <c:ext xmlns:c16="http://schemas.microsoft.com/office/drawing/2014/chart" uri="{C3380CC4-5D6E-409C-BE32-E72D297353CC}">
              <c16:uniqueId val="{00000032-3ED6-46D1-9417-1D4D949F5E15}"/>
            </c:ext>
          </c:extLst>
        </c:ser>
        <c:dLbls>
          <c:dLblPos val="outEnd"/>
          <c:showLegendKey val="0"/>
          <c:showVal val="1"/>
          <c:showCatName val="0"/>
          <c:showSerName val="0"/>
          <c:showPercent val="0"/>
          <c:showBubbleSize val="0"/>
        </c:dLbls>
        <c:gapWidth val="25"/>
        <c:axId val="414880200"/>
        <c:axId val="414880984"/>
      </c:barChart>
      <c:catAx>
        <c:axId val="414880200"/>
        <c:scaling>
          <c:orientation val="minMax"/>
        </c:scaling>
        <c:delete val="0"/>
        <c:axPos val="b"/>
        <c:numFmt formatCode="General" sourceLinked="1"/>
        <c:majorTickMark val="out"/>
        <c:minorTickMark val="none"/>
        <c:tickLblPos val="nextTo"/>
        <c:spPr>
          <a:noFill/>
          <a:ln w="9525" cap="sq" cmpd="sng" algn="ctr">
            <a:solidFill>
              <a:srgbClr val="000000"/>
            </a:solidFill>
            <a:prstDash val="solid"/>
            <a:miter lim="800000"/>
          </a:ln>
          <a:effectLst/>
        </c:spPr>
        <c:txPr>
          <a:bodyPr rot="0" spcFirstLastPara="1" vertOverflow="ellipsis" wrap="square" anchor="ctr" anchorCtr="1"/>
          <a:lstStyle/>
          <a:p>
            <a:pPr>
              <a:defRPr sz="1000" b="1" i="0" u="none" strike="noStrike" kern="1200" spc="-40" baseline="0">
                <a:solidFill>
                  <a:srgbClr val="000000"/>
                </a:solidFill>
                <a:latin typeface="Arial" panose="020B0604020202020204" pitchFamily="34" charset="0"/>
                <a:ea typeface="+mn-ea"/>
                <a:cs typeface="+mn-cs"/>
              </a:defRPr>
            </a:pPr>
            <a:endParaRPr lang="en-US"/>
          </a:p>
        </c:txPr>
        <c:crossAx val="414880984"/>
        <c:crosses val="autoZero"/>
        <c:auto val="1"/>
        <c:lblAlgn val="ctr"/>
        <c:lblOffset val="100"/>
        <c:noMultiLvlLbl val="0"/>
      </c:catAx>
      <c:valAx>
        <c:axId val="414880984"/>
        <c:scaling>
          <c:orientation val="minMax"/>
          <c:max val="100"/>
        </c:scaling>
        <c:delete val="0"/>
        <c:axPos val="l"/>
        <c:numFmt formatCode="#,##0" sourceLinked="0"/>
        <c:majorTickMark val="out"/>
        <c:minorTickMark val="none"/>
        <c:tickLblPos val="nextTo"/>
        <c:spPr>
          <a:noFill/>
          <a:ln w="9525" cap="sq" cmpd="sng" algn="ctr">
            <a:solidFill>
              <a:srgbClr val="000000"/>
            </a:solidFill>
            <a:prstDash val="solid"/>
            <a:miter lim="800000"/>
          </a:ln>
          <a:effectLst/>
        </c:spPr>
        <c:txPr>
          <a:bodyPr rot="-60000000" spcFirstLastPara="1" vertOverflow="ellipsis" vert="horz" wrap="square" anchor="ctr" anchorCtr="1"/>
          <a:lstStyle/>
          <a:p>
            <a:pPr>
              <a:defRPr sz="1300" b="0" i="0" u="none" strike="noStrike" kern="1200" baseline="0">
                <a:solidFill>
                  <a:srgbClr val="000000"/>
                </a:solidFill>
                <a:latin typeface="Arial" panose="020B0604020202020204" pitchFamily="34" charset="0"/>
                <a:ea typeface="+mn-ea"/>
                <a:cs typeface="+mn-cs"/>
              </a:defRPr>
            </a:pPr>
            <a:endParaRPr lang="en-US"/>
          </a:p>
        </c:txPr>
        <c:crossAx val="414880200"/>
        <c:crosses val="autoZero"/>
        <c:crossBetween val="between"/>
        <c:majorUnit val="20"/>
      </c:valAx>
      <c:spPr>
        <a:noFill/>
        <a:ln>
          <a:noFill/>
        </a:ln>
        <a:effectLst/>
      </c:spPr>
    </c:plotArea>
    <c:plotVisOnly val="1"/>
    <c:dispBlanksAs val="gap"/>
    <c:showDLblsOverMax val="0"/>
  </c:chart>
  <c:spPr>
    <a:noFill/>
    <a:ln w="9525" cap="flat" cmpd="sng" algn="ctr">
      <a:noFill/>
      <a:prstDash val="solid"/>
    </a:ln>
    <a:effectLst/>
  </c:spPr>
  <c:txPr>
    <a:bodyPr/>
    <a:lstStyle/>
    <a:p>
      <a:pPr>
        <a:defRPr sz="1400" b="1" baseline="0">
          <a:solidFill>
            <a:srgbClr val="000000"/>
          </a:solidFill>
          <a:latin typeface="Arial" panose="020B0604020202020204" pitchFamily="34" charset="0"/>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779489755138633"/>
          <c:y val="0.16636695648949776"/>
          <c:w val="0.86649505161596396"/>
          <c:h val="0.65329155929626814"/>
        </c:manualLayout>
      </c:layout>
      <c:barChart>
        <c:barDir val="col"/>
        <c:grouping val="clustered"/>
        <c:varyColors val="0"/>
        <c:ser>
          <c:idx val="0"/>
          <c:order val="0"/>
          <c:spPr>
            <a:solidFill>
              <a:srgbClr val="0076C0"/>
            </a:solidFill>
            <a:ln w="6350">
              <a:solidFill>
                <a:srgbClr val="0076C0"/>
              </a:solidFill>
            </a:ln>
            <a:effectLst/>
          </c:spPr>
          <c:invertIfNegative val="0"/>
          <c:dPt>
            <c:idx val="0"/>
            <c:invertIfNegative val="0"/>
            <c:bubble3D val="0"/>
            <c:spPr>
              <a:solidFill>
                <a:sysClr val="window" lastClr="FFFFFF"/>
              </a:solidFill>
              <a:ln w="28575">
                <a:solidFill>
                  <a:srgbClr val="0078C9"/>
                </a:solidFill>
              </a:ln>
              <a:effectLst/>
            </c:spPr>
            <c:extLst xmlns:c16r2="http://schemas.microsoft.com/office/drawing/2015/06/chart">
              <c:ext xmlns:c16="http://schemas.microsoft.com/office/drawing/2014/chart" uri="{C3380CC4-5D6E-409C-BE32-E72D297353CC}">
                <c16:uniqueId val="{00000001-3ED6-46D1-9417-1D4D949F5E15}"/>
              </c:ext>
            </c:extLst>
          </c:dPt>
          <c:dPt>
            <c:idx val="1"/>
            <c:invertIfNegative val="0"/>
            <c:bubble3D val="0"/>
            <c:spPr>
              <a:solidFill>
                <a:srgbClr val="0076C0"/>
              </a:solidFill>
              <a:ln w="6350">
                <a:solidFill>
                  <a:srgbClr val="0078C9"/>
                </a:solidFill>
              </a:ln>
              <a:effectLst/>
            </c:spPr>
            <c:extLst xmlns:c16r2="http://schemas.microsoft.com/office/drawing/2015/06/chart">
              <c:ext xmlns:c16="http://schemas.microsoft.com/office/drawing/2014/chart" uri="{C3380CC4-5D6E-409C-BE32-E72D297353CC}">
                <c16:uniqueId val="{00000003-3ED6-46D1-9417-1D4D949F5E15}"/>
              </c:ext>
            </c:extLst>
          </c:dPt>
          <c:dPt>
            <c:idx val="2"/>
            <c:invertIfNegative val="0"/>
            <c:bubble3D val="0"/>
            <c:spPr>
              <a:solidFill>
                <a:srgbClr val="0076C0"/>
              </a:solidFill>
              <a:ln w="6350">
                <a:solidFill>
                  <a:srgbClr val="0078C9"/>
                </a:solidFill>
              </a:ln>
              <a:effectLst/>
            </c:spPr>
            <c:extLst xmlns:c16r2="http://schemas.microsoft.com/office/drawing/2015/06/chart">
              <c:ext xmlns:c16="http://schemas.microsoft.com/office/drawing/2014/chart" uri="{C3380CC4-5D6E-409C-BE32-E72D297353CC}">
                <c16:uniqueId val="{00000005-3ED6-46D1-9417-1D4D949F5E15}"/>
              </c:ext>
            </c:extLst>
          </c:dPt>
          <c:dPt>
            <c:idx val="3"/>
            <c:invertIfNegative val="0"/>
            <c:bubble3D val="0"/>
            <c:spPr>
              <a:solidFill>
                <a:srgbClr val="0076C0"/>
              </a:solidFill>
              <a:ln w="6350">
                <a:solidFill>
                  <a:srgbClr val="0078C9"/>
                </a:solidFill>
              </a:ln>
              <a:effectLst/>
            </c:spPr>
            <c:extLst xmlns:c16r2="http://schemas.microsoft.com/office/drawing/2015/06/chart">
              <c:ext xmlns:c16="http://schemas.microsoft.com/office/drawing/2014/chart" uri="{C3380CC4-5D6E-409C-BE32-E72D297353CC}">
                <c16:uniqueId val="{00000007-3ED6-46D1-9417-1D4D949F5E15}"/>
              </c:ext>
            </c:extLst>
          </c:dPt>
          <c:dPt>
            <c:idx val="4"/>
            <c:invertIfNegative val="0"/>
            <c:bubble3D val="0"/>
            <c:spPr>
              <a:solidFill>
                <a:sysClr val="window" lastClr="FFFFFF"/>
              </a:solidFill>
              <a:ln w="28575">
                <a:solidFill>
                  <a:srgbClr val="0076C0"/>
                </a:solidFill>
              </a:ln>
              <a:effectLst/>
            </c:spPr>
            <c:extLst xmlns:c16r2="http://schemas.microsoft.com/office/drawing/2015/06/chart">
              <c:ext xmlns:c16="http://schemas.microsoft.com/office/drawing/2014/chart" uri="{C3380CC4-5D6E-409C-BE32-E72D297353CC}">
                <c16:uniqueId val="{00000008-3ED6-46D1-9417-1D4D949F5E15}"/>
              </c:ext>
            </c:extLst>
          </c:dPt>
          <c:dPt>
            <c:idx val="5"/>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0A-3ED6-46D1-9417-1D4D949F5E15}"/>
              </c:ext>
            </c:extLst>
          </c:dPt>
          <c:dPt>
            <c:idx val="6"/>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0C-3ED6-46D1-9417-1D4D949F5E15}"/>
              </c:ext>
            </c:extLst>
          </c:dPt>
          <c:dPt>
            <c:idx val="7"/>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0E-3ED6-46D1-9417-1D4D949F5E15}"/>
              </c:ext>
            </c:extLst>
          </c:dPt>
          <c:dPt>
            <c:idx val="8"/>
            <c:invertIfNegative val="0"/>
            <c:bubble3D val="0"/>
            <c:spPr>
              <a:solidFill>
                <a:sysClr val="window" lastClr="FFFFFF"/>
              </a:solidFill>
              <a:ln w="28575">
                <a:solidFill>
                  <a:srgbClr val="0076C0"/>
                </a:solidFill>
              </a:ln>
              <a:effectLst/>
            </c:spPr>
            <c:extLst xmlns:c16r2="http://schemas.microsoft.com/office/drawing/2015/06/chart">
              <c:ext xmlns:c16="http://schemas.microsoft.com/office/drawing/2014/chart" uri="{C3380CC4-5D6E-409C-BE32-E72D297353CC}">
                <c16:uniqueId val="{00000010-3ED6-46D1-9417-1D4D949F5E15}"/>
              </c:ext>
            </c:extLst>
          </c:dPt>
          <c:dPt>
            <c:idx val="9"/>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1-3ED6-46D1-9417-1D4D949F5E15}"/>
              </c:ext>
            </c:extLst>
          </c:dPt>
          <c:dPt>
            <c:idx val="10"/>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3-3ED6-46D1-9417-1D4D949F5E15}"/>
              </c:ext>
            </c:extLst>
          </c:dPt>
          <c:dPt>
            <c:idx val="11"/>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5-3ED6-46D1-9417-1D4D949F5E15}"/>
              </c:ext>
            </c:extLst>
          </c:dPt>
          <c:dPt>
            <c:idx val="12"/>
            <c:invertIfNegative val="0"/>
            <c:bubble3D val="0"/>
            <c:spPr>
              <a:solidFill>
                <a:sysClr val="window" lastClr="FFFFFF"/>
              </a:solidFill>
              <a:ln w="28575">
                <a:solidFill>
                  <a:srgbClr val="0076C0"/>
                </a:solidFill>
              </a:ln>
              <a:effectLst/>
            </c:spPr>
            <c:extLst xmlns:c16r2="http://schemas.microsoft.com/office/drawing/2015/06/chart">
              <c:ext xmlns:c16="http://schemas.microsoft.com/office/drawing/2014/chart" uri="{C3380CC4-5D6E-409C-BE32-E72D297353CC}">
                <c16:uniqueId val="{00000017-3ED6-46D1-9417-1D4D949F5E15}"/>
              </c:ext>
            </c:extLst>
          </c:dPt>
          <c:dPt>
            <c:idx val="13"/>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9-3ED6-46D1-9417-1D4D949F5E15}"/>
              </c:ext>
            </c:extLst>
          </c:dPt>
          <c:dPt>
            <c:idx val="14"/>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D-31C6-4350-8CF5-555CDF99E893}"/>
              </c:ext>
            </c:extLst>
          </c:dPt>
          <c:dPt>
            <c:idx val="15"/>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B-3ED6-46D1-9417-1D4D949F5E15}"/>
              </c:ext>
            </c:extLst>
          </c:dPt>
          <c:dPt>
            <c:idx val="16"/>
            <c:invertIfNegative val="0"/>
            <c:bubble3D val="0"/>
            <c:spPr>
              <a:solidFill>
                <a:sysClr val="window" lastClr="FFFFFF"/>
              </a:solidFill>
              <a:ln w="28575">
                <a:solidFill>
                  <a:srgbClr val="0076C0"/>
                </a:solidFill>
              </a:ln>
              <a:effectLst/>
            </c:spPr>
            <c:extLst xmlns:c16r2="http://schemas.microsoft.com/office/drawing/2015/06/chart">
              <c:ext xmlns:c16="http://schemas.microsoft.com/office/drawing/2014/chart" uri="{C3380CC4-5D6E-409C-BE32-E72D297353CC}">
                <c16:uniqueId val="{0000001D-3ED6-46D1-9417-1D4D949F5E15}"/>
              </c:ext>
            </c:extLst>
          </c:dPt>
          <c:dPt>
            <c:idx val="17"/>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F-3ED6-46D1-9417-1D4D949F5E15}"/>
              </c:ext>
            </c:extLst>
          </c:dPt>
          <c:dPt>
            <c:idx val="18"/>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1-3ED6-46D1-9417-1D4D949F5E15}"/>
              </c:ext>
            </c:extLst>
          </c:dPt>
          <c:dPt>
            <c:idx val="19"/>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7-31C6-4350-8CF5-555CDF99E893}"/>
              </c:ext>
            </c:extLst>
          </c:dPt>
          <c:dPt>
            <c:idx val="20"/>
            <c:invertIfNegative val="0"/>
            <c:bubble3D val="0"/>
            <c:spPr>
              <a:solidFill>
                <a:sysClr val="window" lastClr="FFFFFF"/>
              </a:solidFill>
              <a:ln w="28575">
                <a:solidFill>
                  <a:srgbClr val="0076C0"/>
                </a:solidFill>
              </a:ln>
              <a:effectLst/>
            </c:spPr>
            <c:extLst xmlns:c16r2="http://schemas.microsoft.com/office/drawing/2015/06/chart">
              <c:ext xmlns:c16="http://schemas.microsoft.com/office/drawing/2014/chart" uri="{C3380CC4-5D6E-409C-BE32-E72D297353CC}">
                <c16:uniqueId val="{00000023-3ED6-46D1-9417-1D4D949F5E15}"/>
              </c:ext>
            </c:extLst>
          </c:dPt>
          <c:dPt>
            <c:idx val="21"/>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5-3ED6-46D1-9417-1D4D949F5E15}"/>
              </c:ext>
            </c:extLst>
          </c:dPt>
          <c:dPt>
            <c:idx val="22"/>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7-3ED6-46D1-9417-1D4D949F5E15}"/>
              </c:ext>
            </c:extLst>
          </c:dPt>
          <c:dPt>
            <c:idx val="23"/>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9-3ED6-46D1-9417-1D4D949F5E15}"/>
              </c:ext>
            </c:extLst>
          </c:dPt>
          <c:dPt>
            <c:idx val="24"/>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31-31C6-4350-8CF5-555CDF99E893}"/>
              </c:ext>
            </c:extLst>
          </c:dPt>
          <c:dPt>
            <c:idx val="25"/>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B-3ED6-46D1-9417-1D4D949F5E15}"/>
              </c:ext>
            </c:extLst>
          </c:dPt>
          <c:dPt>
            <c:idx val="26"/>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D-3ED6-46D1-9417-1D4D949F5E15}"/>
              </c:ext>
            </c:extLst>
          </c:dPt>
          <c:dPt>
            <c:idx val="27"/>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F-3ED6-46D1-9417-1D4D949F5E15}"/>
              </c:ext>
            </c:extLst>
          </c:dPt>
          <c:dPt>
            <c:idx val="28"/>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31-3ED6-46D1-9417-1D4D949F5E15}"/>
              </c:ext>
            </c:extLst>
          </c:dPt>
          <c:dPt>
            <c:idx val="29"/>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3B-31C6-4350-8CF5-555CDF99E893}"/>
              </c:ext>
            </c:extLst>
          </c:dPt>
          <c:dLbls>
            <c:delete val="1"/>
          </c:dLbls>
          <c:cat>
            <c:strRef>
              <c:f>Sheet1!$C$8:$C$30</c:f>
              <c:strCache>
                <c:ptCount val="23"/>
                <c:pt idx="0">
                  <c:v>0</c:v>
                </c:pt>
                <c:pt idx="1">
                  <c:v>1–2</c:v>
                </c:pt>
                <c:pt idx="2">
                  <c:v>&gt;2</c:v>
                </c:pt>
                <c:pt idx="4">
                  <c:v>0</c:v>
                </c:pt>
                <c:pt idx="5">
                  <c:v>1–2</c:v>
                </c:pt>
                <c:pt idx="6">
                  <c:v>&gt;2</c:v>
                </c:pt>
                <c:pt idx="8">
                  <c:v>0</c:v>
                </c:pt>
                <c:pt idx="9">
                  <c:v>1–2</c:v>
                </c:pt>
                <c:pt idx="10">
                  <c:v>&gt;2</c:v>
                </c:pt>
                <c:pt idx="12">
                  <c:v>0</c:v>
                </c:pt>
                <c:pt idx="13">
                  <c:v>1–2</c:v>
                </c:pt>
                <c:pt idx="14">
                  <c:v>&gt;2</c:v>
                </c:pt>
                <c:pt idx="16">
                  <c:v>0</c:v>
                </c:pt>
                <c:pt idx="17">
                  <c:v>1–2</c:v>
                </c:pt>
                <c:pt idx="18">
                  <c:v>&gt;2</c:v>
                </c:pt>
                <c:pt idx="20">
                  <c:v>0</c:v>
                </c:pt>
                <c:pt idx="21">
                  <c:v>1–2</c:v>
                </c:pt>
                <c:pt idx="22">
                  <c:v>&gt;2</c:v>
                </c:pt>
              </c:strCache>
            </c:strRef>
          </c:cat>
          <c:val>
            <c:numRef>
              <c:f>Sheet1!$D$8:$D$30</c:f>
              <c:numCache>
                <c:formatCode>0.000</c:formatCode>
                <c:ptCount val="23"/>
                <c:pt idx="0">
                  <c:v>76.296000000000006</c:v>
                </c:pt>
                <c:pt idx="1">
                  <c:v>15.802</c:v>
                </c:pt>
                <c:pt idx="2">
                  <c:v>7.9009999999999998</c:v>
                </c:pt>
                <c:pt idx="4">
                  <c:v>68.697999999999993</c:v>
                </c:pt>
                <c:pt idx="5">
                  <c:v>16.898</c:v>
                </c:pt>
                <c:pt idx="6">
                  <c:v>14.404</c:v>
                </c:pt>
                <c:pt idx="8" formatCode="General">
                  <c:v>70.325999999999993</c:v>
                </c:pt>
                <c:pt idx="9">
                  <c:v>13.353</c:v>
                </c:pt>
                <c:pt idx="10">
                  <c:v>16.32</c:v>
                </c:pt>
                <c:pt idx="12">
                  <c:v>68</c:v>
                </c:pt>
                <c:pt idx="13" formatCode="General">
                  <c:v>17.846</c:v>
                </c:pt>
                <c:pt idx="14">
                  <c:v>14.154</c:v>
                </c:pt>
                <c:pt idx="16">
                  <c:v>69.497</c:v>
                </c:pt>
                <c:pt idx="17">
                  <c:v>16.352</c:v>
                </c:pt>
                <c:pt idx="18" formatCode="General">
                  <c:v>14.151</c:v>
                </c:pt>
                <c:pt idx="20">
                  <c:v>66.667000000000002</c:v>
                </c:pt>
                <c:pt idx="21">
                  <c:v>18.518999999999998</c:v>
                </c:pt>
                <c:pt idx="22">
                  <c:v>14.815</c:v>
                </c:pt>
              </c:numCache>
            </c:numRef>
          </c:val>
          <c:extLst xmlns:c16r2="http://schemas.microsoft.com/office/drawing/2015/06/chart">
            <c:ext xmlns:c16="http://schemas.microsoft.com/office/drawing/2014/chart" uri="{C3380CC4-5D6E-409C-BE32-E72D297353CC}">
              <c16:uniqueId val="{00000032-3ED6-46D1-9417-1D4D949F5E15}"/>
            </c:ext>
          </c:extLst>
        </c:ser>
        <c:dLbls>
          <c:dLblPos val="outEnd"/>
          <c:showLegendKey val="0"/>
          <c:showVal val="1"/>
          <c:showCatName val="0"/>
          <c:showSerName val="0"/>
          <c:showPercent val="0"/>
          <c:showBubbleSize val="0"/>
        </c:dLbls>
        <c:gapWidth val="25"/>
        <c:axId val="540426272"/>
        <c:axId val="540426664"/>
      </c:barChart>
      <c:catAx>
        <c:axId val="540426272"/>
        <c:scaling>
          <c:orientation val="minMax"/>
        </c:scaling>
        <c:delete val="0"/>
        <c:axPos val="b"/>
        <c:numFmt formatCode="General" sourceLinked="1"/>
        <c:majorTickMark val="out"/>
        <c:minorTickMark val="none"/>
        <c:tickLblPos val="nextTo"/>
        <c:spPr>
          <a:noFill/>
          <a:ln w="9525" cap="sq" cmpd="sng" algn="ctr">
            <a:solidFill>
              <a:srgbClr val="000000"/>
            </a:solidFill>
            <a:prstDash val="solid"/>
            <a:miter lim="800000"/>
          </a:ln>
          <a:effectLst/>
        </c:spPr>
        <c:txPr>
          <a:bodyPr rot="0" spcFirstLastPara="1" vertOverflow="ellipsis" wrap="square" anchor="ctr" anchorCtr="1"/>
          <a:lstStyle/>
          <a:p>
            <a:pPr>
              <a:defRPr sz="1000" b="1" i="0" u="none" strike="noStrike" kern="1200" spc="-40" baseline="0">
                <a:solidFill>
                  <a:srgbClr val="000000"/>
                </a:solidFill>
                <a:latin typeface="Arial" panose="020B0604020202020204" pitchFamily="34" charset="0"/>
                <a:ea typeface="+mn-ea"/>
                <a:cs typeface="+mn-cs"/>
              </a:defRPr>
            </a:pPr>
            <a:endParaRPr lang="en-US"/>
          </a:p>
        </c:txPr>
        <c:crossAx val="540426664"/>
        <c:crosses val="autoZero"/>
        <c:auto val="1"/>
        <c:lblAlgn val="ctr"/>
        <c:lblOffset val="100"/>
        <c:noMultiLvlLbl val="0"/>
      </c:catAx>
      <c:valAx>
        <c:axId val="540426664"/>
        <c:scaling>
          <c:orientation val="minMax"/>
          <c:max val="100"/>
        </c:scaling>
        <c:delete val="0"/>
        <c:axPos val="l"/>
        <c:numFmt formatCode="#,##0" sourceLinked="0"/>
        <c:majorTickMark val="out"/>
        <c:minorTickMark val="none"/>
        <c:tickLblPos val="nextTo"/>
        <c:spPr>
          <a:noFill/>
          <a:ln w="9525" cap="sq" cmpd="sng" algn="ctr">
            <a:solidFill>
              <a:srgbClr val="000000"/>
            </a:solidFill>
            <a:prstDash val="solid"/>
            <a:miter lim="800000"/>
          </a:ln>
          <a:effectLst/>
        </c:spPr>
        <c:txPr>
          <a:bodyPr rot="-60000000" spcFirstLastPara="1" vertOverflow="ellipsis" vert="horz" wrap="square" anchor="ctr" anchorCtr="1"/>
          <a:lstStyle/>
          <a:p>
            <a:pPr>
              <a:defRPr sz="1300" b="0" i="0" u="none" strike="noStrike" kern="1200" baseline="0">
                <a:solidFill>
                  <a:srgbClr val="000000"/>
                </a:solidFill>
                <a:latin typeface="Arial" panose="020B0604020202020204" pitchFamily="34" charset="0"/>
                <a:ea typeface="+mn-ea"/>
                <a:cs typeface="+mn-cs"/>
              </a:defRPr>
            </a:pPr>
            <a:endParaRPr lang="en-US"/>
          </a:p>
        </c:txPr>
        <c:crossAx val="540426272"/>
        <c:crosses val="autoZero"/>
        <c:crossBetween val="between"/>
        <c:majorUnit val="20"/>
      </c:valAx>
      <c:spPr>
        <a:noFill/>
        <a:ln>
          <a:noFill/>
        </a:ln>
        <a:effectLst/>
      </c:spPr>
    </c:plotArea>
    <c:plotVisOnly val="1"/>
    <c:dispBlanksAs val="gap"/>
    <c:showDLblsOverMax val="0"/>
  </c:chart>
  <c:spPr>
    <a:noFill/>
    <a:ln w="9525" cap="flat" cmpd="sng" algn="ctr">
      <a:noFill/>
      <a:prstDash val="solid"/>
    </a:ln>
    <a:effectLst/>
  </c:spPr>
  <c:txPr>
    <a:bodyPr/>
    <a:lstStyle/>
    <a:p>
      <a:pPr>
        <a:defRPr sz="1400" b="1" baseline="0">
          <a:solidFill>
            <a:srgbClr val="000000"/>
          </a:solidFill>
          <a:latin typeface="Arial" panose="020B0604020202020204" pitchFamily="34" charset="0"/>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779489755138633"/>
          <c:y val="0.16636695648949776"/>
          <c:w val="0.86649505161596396"/>
          <c:h val="0.65329155929626814"/>
        </c:manualLayout>
      </c:layout>
      <c:barChart>
        <c:barDir val="col"/>
        <c:grouping val="clustered"/>
        <c:varyColors val="0"/>
        <c:ser>
          <c:idx val="0"/>
          <c:order val="0"/>
          <c:spPr>
            <a:solidFill>
              <a:srgbClr val="0076C0"/>
            </a:solidFill>
            <a:ln w="6350">
              <a:solidFill>
                <a:srgbClr val="0076C0"/>
              </a:solidFill>
            </a:ln>
            <a:effectLst/>
          </c:spPr>
          <c:invertIfNegative val="0"/>
          <c:dPt>
            <c:idx val="0"/>
            <c:invertIfNegative val="0"/>
            <c:bubble3D val="0"/>
            <c:spPr>
              <a:solidFill>
                <a:sysClr val="window" lastClr="FFFFFF"/>
              </a:solidFill>
              <a:ln w="28575">
                <a:solidFill>
                  <a:srgbClr val="0078C9"/>
                </a:solidFill>
              </a:ln>
              <a:effectLst/>
            </c:spPr>
            <c:extLst xmlns:c16r2="http://schemas.microsoft.com/office/drawing/2015/06/chart">
              <c:ext xmlns:c16="http://schemas.microsoft.com/office/drawing/2014/chart" uri="{C3380CC4-5D6E-409C-BE32-E72D297353CC}">
                <c16:uniqueId val="{00000001-3ED6-46D1-9417-1D4D949F5E15}"/>
              </c:ext>
            </c:extLst>
          </c:dPt>
          <c:dPt>
            <c:idx val="1"/>
            <c:invertIfNegative val="0"/>
            <c:bubble3D val="0"/>
            <c:spPr>
              <a:solidFill>
                <a:srgbClr val="0076C0"/>
              </a:solidFill>
              <a:ln w="6350">
                <a:solidFill>
                  <a:srgbClr val="0078C9"/>
                </a:solidFill>
              </a:ln>
              <a:effectLst/>
            </c:spPr>
            <c:extLst xmlns:c16r2="http://schemas.microsoft.com/office/drawing/2015/06/chart">
              <c:ext xmlns:c16="http://schemas.microsoft.com/office/drawing/2014/chart" uri="{C3380CC4-5D6E-409C-BE32-E72D297353CC}">
                <c16:uniqueId val="{00000003-3ED6-46D1-9417-1D4D949F5E15}"/>
              </c:ext>
            </c:extLst>
          </c:dPt>
          <c:dPt>
            <c:idx val="2"/>
            <c:invertIfNegative val="0"/>
            <c:bubble3D val="0"/>
            <c:spPr>
              <a:solidFill>
                <a:srgbClr val="0076C0"/>
              </a:solidFill>
              <a:ln w="6350">
                <a:solidFill>
                  <a:srgbClr val="0078C9"/>
                </a:solidFill>
              </a:ln>
              <a:effectLst/>
            </c:spPr>
            <c:extLst xmlns:c16r2="http://schemas.microsoft.com/office/drawing/2015/06/chart">
              <c:ext xmlns:c16="http://schemas.microsoft.com/office/drawing/2014/chart" uri="{C3380CC4-5D6E-409C-BE32-E72D297353CC}">
                <c16:uniqueId val="{00000005-3ED6-46D1-9417-1D4D949F5E15}"/>
              </c:ext>
            </c:extLst>
          </c:dPt>
          <c:dPt>
            <c:idx val="3"/>
            <c:invertIfNegative val="0"/>
            <c:bubble3D val="0"/>
            <c:spPr>
              <a:solidFill>
                <a:srgbClr val="0076C0"/>
              </a:solidFill>
              <a:ln w="6350">
                <a:solidFill>
                  <a:srgbClr val="0078C9"/>
                </a:solidFill>
              </a:ln>
              <a:effectLst/>
            </c:spPr>
            <c:extLst xmlns:c16r2="http://schemas.microsoft.com/office/drawing/2015/06/chart">
              <c:ext xmlns:c16="http://schemas.microsoft.com/office/drawing/2014/chart" uri="{C3380CC4-5D6E-409C-BE32-E72D297353CC}">
                <c16:uniqueId val="{00000007-3ED6-46D1-9417-1D4D949F5E15}"/>
              </c:ext>
            </c:extLst>
          </c:dPt>
          <c:dPt>
            <c:idx val="4"/>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08-3ED6-46D1-9417-1D4D949F5E15}"/>
              </c:ext>
            </c:extLst>
          </c:dPt>
          <c:dPt>
            <c:idx val="5"/>
            <c:invertIfNegative val="0"/>
            <c:bubble3D val="0"/>
            <c:spPr>
              <a:solidFill>
                <a:sysClr val="window" lastClr="FFFFFF"/>
              </a:solidFill>
              <a:ln w="28575">
                <a:solidFill>
                  <a:srgbClr val="0076C0"/>
                </a:solidFill>
              </a:ln>
              <a:effectLst/>
            </c:spPr>
            <c:extLst xmlns:c16r2="http://schemas.microsoft.com/office/drawing/2015/06/chart">
              <c:ext xmlns:c16="http://schemas.microsoft.com/office/drawing/2014/chart" uri="{C3380CC4-5D6E-409C-BE32-E72D297353CC}">
                <c16:uniqueId val="{0000000A-3ED6-46D1-9417-1D4D949F5E15}"/>
              </c:ext>
            </c:extLst>
          </c:dPt>
          <c:dPt>
            <c:idx val="6"/>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0C-3ED6-46D1-9417-1D4D949F5E15}"/>
              </c:ext>
            </c:extLst>
          </c:dPt>
          <c:dPt>
            <c:idx val="7"/>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0E-3ED6-46D1-9417-1D4D949F5E15}"/>
              </c:ext>
            </c:extLst>
          </c:dPt>
          <c:dPt>
            <c:idx val="8"/>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0-3ED6-46D1-9417-1D4D949F5E15}"/>
              </c:ext>
            </c:extLst>
          </c:dPt>
          <c:dPt>
            <c:idx val="9"/>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1-3ED6-46D1-9417-1D4D949F5E15}"/>
              </c:ext>
            </c:extLst>
          </c:dPt>
          <c:dPt>
            <c:idx val="10"/>
            <c:invertIfNegative val="0"/>
            <c:bubble3D val="0"/>
            <c:spPr>
              <a:solidFill>
                <a:sysClr val="window" lastClr="FFFFFF"/>
              </a:solidFill>
              <a:ln w="28575">
                <a:solidFill>
                  <a:srgbClr val="0076C0"/>
                </a:solidFill>
              </a:ln>
              <a:effectLst/>
            </c:spPr>
            <c:extLst xmlns:c16r2="http://schemas.microsoft.com/office/drawing/2015/06/chart">
              <c:ext xmlns:c16="http://schemas.microsoft.com/office/drawing/2014/chart" uri="{C3380CC4-5D6E-409C-BE32-E72D297353CC}">
                <c16:uniqueId val="{00000013-3ED6-46D1-9417-1D4D949F5E15}"/>
              </c:ext>
            </c:extLst>
          </c:dPt>
          <c:dPt>
            <c:idx val="11"/>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5-3ED6-46D1-9417-1D4D949F5E15}"/>
              </c:ext>
            </c:extLst>
          </c:dPt>
          <c:dPt>
            <c:idx val="12"/>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7-3ED6-46D1-9417-1D4D949F5E15}"/>
              </c:ext>
            </c:extLst>
          </c:dPt>
          <c:dPt>
            <c:idx val="13"/>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9-3ED6-46D1-9417-1D4D949F5E15}"/>
              </c:ext>
            </c:extLst>
          </c:dPt>
          <c:dPt>
            <c:idx val="14"/>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D-BDBD-4BD5-AACE-2B70D0AAA7C4}"/>
              </c:ext>
            </c:extLst>
          </c:dPt>
          <c:dPt>
            <c:idx val="15"/>
            <c:invertIfNegative val="0"/>
            <c:bubble3D val="0"/>
            <c:spPr>
              <a:solidFill>
                <a:sysClr val="window" lastClr="FFFFFF"/>
              </a:solidFill>
              <a:ln w="28575">
                <a:solidFill>
                  <a:srgbClr val="0076C0"/>
                </a:solidFill>
              </a:ln>
              <a:effectLst/>
            </c:spPr>
            <c:extLst xmlns:c16r2="http://schemas.microsoft.com/office/drawing/2015/06/chart">
              <c:ext xmlns:c16="http://schemas.microsoft.com/office/drawing/2014/chart" uri="{C3380CC4-5D6E-409C-BE32-E72D297353CC}">
                <c16:uniqueId val="{0000001B-3ED6-46D1-9417-1D4D949F5E15}"/>
              </c:ext>
            </c:extLst>
          </c:dPt>
          <c:dPt>
            <c:idx val="16"/>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D-3ED6-46D1-9417-1D4D949F5E15}"/>
              </c:ext>
            </c:extLst>
          </c:dPt>
          <c:dPt>
            <c:idx val="17"/>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1F-3ED6-46D1-9417-1D4D949F5E15}"/>
              </c:ext>
            </c:extLst>
          </c:dPt>
          <c:dPt>
            <c:idx val="18"/>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1-3ED6-46D1-9417-1D4D949F5E15}"/>
              </c:ext>
            </c:extLst>
          </c:dPt>
          <c:dPt>
            <c:idx val="19"/>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7-BDBD-4BD5-AACE-2B70D0AAA7C4}"/>
              </c:ext>
            </c:extLst>
          </c:dPt>
          <c:dPt>
            <c:idx val="20"/>
            <c:invertIfNegative val="0"/>
            <c:bubble3D val="0"/>
            <c:spPr>
              <a:solidFill>
                <a:sysClr val="window" lastClr="FFFFFF"/>
              </a:solidFill>
              <a:ln w="28575">
                <a:solidFill>
                  <a:srgbClr val="0076C0"/>
                </a:solidFill>
              </a:ln>
              <a:effectLst/>
            </c:spPr>
            <c:extLst xmlns:c16r2="http://schemas.microsoft.com/office/drawing/2015/06/chart">
              <c:ext xmlns:c16="http://schemas.microsoft.com/office/drawing/2014/chart" uri="{C3380CC4-5D6E-409C-BE32-E72D297353CC}">
                <c16:uniqueId val="{00000023-3ED6-46D1-9417-1D4D949F5E15}"/>
              </c:ext>
            </c:extLst>
          </c:dPt>
          <c:dPt>
            <c:idx val="21"/>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5-3ED6-46D1-9417-1D4D949F5E15}"/>
              </c:ext>
            </c:extLst>
          </c:dPt>
          <c:dPt>
            <c:idx val="22"/>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7-3ED6-46D1-9417-1D4D949F5E15}"/>
              </c:ext>
            </c:extLst>
          </c:dPt>
          <c:dPt>
            <c:idx val="23"/>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9-3ED6-46D1-9417-1D4D949F5E15}"/>
              </c:ext>
            </c:extLst>
          </c:dPt>
          <c:dPt>
            <c:idx val="24"/>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31-BDBD-4BD5-AACE-2B70D0AAA7C4}"/>
              </c:ext>
            </c:extLst>
          </c:dPt>
          <c:dPt>
            <c:idx val="25"/>
            <c:invertIfNegative val="0"/>
            <c:bubble3D val="0"/>
            <c:spPr>
              <a:solidFill>
                <a:sysClr val="window" lastClr="FFFFFF"/>
              </a:solidFill>
              <a:ln w="28575">
                <a:solidFill>
                  <a:srgbClr val="0076C0"/>
                </a:solidFill>
              </a:ln>
              <a:effectLst/>
            </c:spPr>
            <c:extLst xmlns:c16r2="http://schemas.microsoft.com/office/drawing/2015/06/chart">
              <c:ext xmlns:c16="http://schemas.microsoft.com/office/drawing/2014/chart" uri="{C3380CC4-5D6E-409C-BE32-E72D297353CC}">
                <c16:uniqueId val="{0000002B-3ED6-46D1-9417-1D4D949F5E15}"/>
              </c:ext>
            </c:extLst>
          </c:dPt>
          <c:dPt>
            <c:idx val="26"/>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D-3ED6-46D1-9417-1D4D949F5E15}"/>
              </c:ext>
            </c:extLst>
          </c:dPt>
          <c:dPt>
            <c:idx val="27"/>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2F-3ED6-46D1-9417-1D4D949F5E15}"/>
              </c:ext>
            </c:extLst>
          </c:dPt>
          <c:dPt>
            <c:idx val="28"/>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31-3ED6-46D1-9417-1D4D949F5E15}"/>
              </c:ext>
            </c:extLst>
          </c:dPt>
          <c:dPt>
            <c:idx val="29"/>
            <c:invertIfNegative val="0"/>
            <c:bubble3D val="0"/>
            <c:spPr>
              <a:solidFill>
                <a:srgbClr val="0076C0"/>
              </a:solidFill>
              <a:ln w="6350">
                <a:solidFill>
                  <a:srgbClr val="0076C0"/>
                </a:solidFill>
              </a:ln>
              <a:effectLst/>
            </c:spPr>
            <c:extLst xmlns:c16r2="http://schemas.microsoft.com/office/drawing/2015/06/chart">
              <c:ext xmlns:c16="http://schemas.microsoft.com/office/drawing/2014/chart" uri="{C3380CC4-5D6E-409C-BE32-E72D297353CC}">
                <c16:uniqueId val="{0000003B-BDBD-4BD5-AACE-2B70D0AAA7C4}"/>
              </c:ext>
            </c:extLst>
          </c:dPt>
          <c:dLbls>
            <c:delete val="1"/>
          </c:dLbls>
          <c:cat>
            <c:strRef>
              <c:f>Sheet1!$C$8:$C$36</c:f>
              <c:strCache>
                <c:ptCount val="29"/>
                <c:pt idx="0">
                  <c:v>0</c:v>
                </c:pt>
                <c:pt idx="1">
                  <c:v>1</c:v>
                </c:pt>
                <c:pt idx="2">
                  <c:v>2–5</c:v>
                </c:pt>
                <c:pt idx="3">
                  <c:v>&gt;5</c:v>
                </c:pt>
                <c:pt idx="5">
                  <c:v>0</c:v>
                </c:pt>
                <c:pt idx="6">
                  <c:v>1</c:v>
                </c:pt>
                <c:pt idx="7">
                  <c:v>2–5</c:v>
                </c:pt>
                <c:pt idx="8">
                  <c:v>&gt;5</c:v>
                </c:pt>
                <c:pt idx="10">
                  <c:v>0</c:v>
                </c:pt>
                <c:pt idx="11">
                  <c:v>1</c:v>
                </c:pt>
                <c:pt idx="12">
                  <c:v>2–5</c:v>
                </c:pt>
                <c:pt idx="13">
                  <c:v>&gt;5</c:v>
                </c:pt>
                <c:pt idx="15">
                  <c:v>0</c:v>
                </c:pt>
                <c:pt idx="16">
                  <c:v>1</c:v>
                </c:pt>
                <c:pt idx="17">
                  <c:v>2–5</c:v>
                </c:pt>
                <c:pt idx="18">
                  <c:v>&gt;5</c:v>
                </c:pt>
                <c:pt idx="20">
                  <c:v>0</c:v>
                </c:pt>
                <c:pt idx="21">
                  <c:v>1</c:v>
                </c:pt>
                <c:pt idx="22">
                  <c:v>2–5</c:v>
                </c:pt>
                <c:pt idx="23">
                  <c:v>&gt;5</c:v>
                </c:pt>
                <c:pt idx="25">
                  <c:v>0</c:v>
                </c:pt>
                <c:pt idx="26">
                  <c:v>1</c:v>
                </c:pt>
                <c:pt idx="27">
                  <c:v>2–5</c:v>
                </c:pt>
                <c:pt idx="28">
                  <c:v>&gt;5</c:v>
                </c:pt>
              </c:strCache>
            </c:strRef>
          </c:cat>
          <c:val>
            <c:numRef>
              <c:f>Sheet1!$D$8:$D$36</c:f>
              <c:numCache>
                <c:formatCode>0.000</c:formatCode>
                <c:ptCount val="29"/>
                <c:pt idx="0">
                  <c:v>92.84</c:v>
                </c:pt>
                <c:pt idx="1">
                  <c:v>2.7160000000000002</c:v>
                </c:pt>
                <c:pt idx="2">
                  <c:v>3.4569999999999999</c:v>
                </c:pt>
                <c:pt idx="3" formatCode="General">
                  <c:v>0.98799999999999999</c:v>
                </c:pt>
                <c:pt idx="5">
                  <c:v>87.534999999999997</c:v>
                </c:pt>
                <c:pt idx="6">
                  <c:v>4.9859999999999998</c:v>
                </c:pt>
                <c:pt idx="7">
                  <c:v>4.7089999999999996</c:v>
                </c:pt>
                <c:pt idx="8" formatCode="General">
                  <c:v>2.77</c:v>
                </c:pt>
                <c:pt idx="10">
                  <c:v>86.269000000000005</c:v>
                </c:pt>
                <c:pt idx="11">
                  <c:v>7.7610000000000001</c:v>
                </c:pt>
                <c:pt idx="12">
                  <c:v>5.0750000000000002</c:v>
                </c:pt>
                <c:pt idx="13" formatCode="General">
                  <c:v>0.89600000000000002</c:v>
                </c:pt>
                <c:pt idx="15">
                  <c:v>86.686999999999998</c:v>
                </c:pt>
                <c:pt idx="16">
                  <c:v>6.5019999999999998</c:v>
                </c:pt>
                <c:pt idx="17">
                  <c:v>5.8819999999999997</c:v>
                </c:pt>
                <c:pt idx="18" formatCode="General">
                  <c:v>0.92900000000000005</c:v>
                </c:pt>
                <c:pt idx="20">
                  <c:v>88.924000000000007</c:v>
                </c:pt>
                <c:pt idx="21">
                  <c:v>5.38</c:v>
                </c:pt>
                <c:pt idx="22">
                  <c:v>5.0629999999999997</c:v>
                </c:pt>
                <c:pt idx="23" formatCode="General">
                  <c:v>0.63300000000000001</c:v>
                </c:pt>
                <c:pt idx="25" formatCode="General">
                  <c:v>87.966999999999999</c:v>
                </c:pt>
                <c:pt idx="26" formatCode="General">
                  <c:v>5.3940000000000001</c:v>
                </c:pt>
                <c:pt idx="27" formatCode="General">
                  <c:v>4.149</c:v>
                </c:pt>
                <c:pt idx="28" formatCode="General">
                  <c:v>2.4900000000000002</c:v>
                </c:pt>
              </c:numCache>
            </c:numRef>
          </c:val>
          <c:extLst xmlns:c16r2="http://schemas.microsoft.com/office/drawing/2015/06/chart">
            <c:ext xmlns:c16="http://schemas.microsoft.com/office/drawing/2014/chart" uri="{C3380CC4-5D6E-409C-BE32-E72D297353CC}">
              <c16:uniqueId val="{00000032-3ED6-46D1-9417-1D4D949F5E15}"/>
            </c:ext>
          </c:extLst>
        </c:ser>
        <c:dLbls>
          <c:dLblPos val="outEnd"/>
          <c:showLegendKey val="0"/>
          <c:showVal val="1"/>
          <c:showCatName val="0"/>
          <c:showSerName val="0"/>
          <c:showPercent val="0"/>
          <c:showBubbleSize val="0"/>
        </c:dLbls>
        <c:gapWidth val="25"/>
        <c:axId val="540447440"/>
        <c:axId val="540447832"/>
      </c:barChart>
      <c:catAx>
        <c:axId val="540447440"/>
        <c:scaling>
          <c:orientation val="minMax"/>
        </c:scaling>
        <c:delete val="0"/>
        <c:axPos val="b"/>
        <c:numFmt formatCode="General" sourceLinked="1"/>
        <c:majorTickMark val="out"/>
        <c:minorTickMark val="none"/>
        <c:tickLblPos val="nextTo"/>
        <c:spPr>
          <a:noFill/>
          <a:ln w="9525" cap="sq" cmpd="sng" algn="ctr">
            <a:solidFill>
              <a:srgbClr val="000000"/>
            </a:solidFill>
            <a:prstDash val="solid"/>
            <a:miter lim="800000"/>
          </a:ln>
          <a:effectLst/>
        </c:spPr>
        <c:txPr>
          <a:bodyPr rot="0" spcFirstLastPara="1" vertOverflow="ellipsis" wrap="square" anchor="ctr" anchorCtr="1"/>
          <a:lstStyle/>
          <a:p>
            <a:pPr>
              <a:defRPr sz="1000" b="1" i="0" u="none" strike="noStrike" kern="1200" spc="-40" baseline="0">
                <a:solidFill>
                  <a:srgbClr val="000000"/>
                </a:solidFill>
                <a:latin typeface="Arial" panose="020B0604020202020204" pitchFamily="34" charset="0"/>
                <a:ea typeface="+mn-ea"/>
                <a:cs typeface="+mn-cs"/>
              </a:defRPr>
            </a:pPr>
            <a:endParaRPr lang="en-US"/>
          </a:p>
        </c:txPr>
        <c:crossAx val="540447832"/>
        <c:crosses val="autoZero"/>
        <c:auto val="1"/>
        <c:lblAlgn val="ctr"/>
        <c:lblOffset val="100"/>
        <c:noMultiLvlLbl val="0"/>
      </c:catAx>
      <c:valAx>
        <c:axId val="540447832"/>
        <c:scaling>
          <c:orientation val="minMax"/>
          <c:max val="100"/>
        </c:scaling>
        <c:delete val="0"/>
        <c:axPos val="l"/>
        <c:numFmt formatCode="#,##0" sourceLinked="0"/>
        <c:majorTickMark val="out"/>
        <c:minorTickMark val="none"/>
        <c:tickLblPos val="nextTo"/>
        <c:spPr>
          <a:noFill/>
          <a:ln w="9525" cap="sq" cmpd="sng" algn="ctr">
            <a:solidFill>
              <a:srgbClr val="000000"/>
            </a:solidFill>
            <a:prstDash val="solid"/>
            <a:miter lim="800000"/>
          </a:ln>
          <a:effectLst/>
        </c:spPr>
        <c:txPr>
          <a:bodyPr rot="-60000000" spcFirstLastPara="1" vertOverflow="ellipsis" vert="horz" wrap="square" anchor="ctr" anchorCtr="1"/>
          <a:lstStyle/>
          <a:p>
            <a:pPr>
              <a:defRPr sz="1300" b="0" i="0" u="none" strike="noStrike" kern="1200" baseline="0">
                <a:solidFill>
                  <a:srgbClr val="000000"/>
                </a:solidFill>
                <a:latin typeface="Arial" panose="020B0604020202020204" pitchFamily="34" charset="0"/>
                <a:ea typeface="+mn-ea"/>
                <a:cs typeface="+mn-cs"/>
              </a:defRPr>
            </a:pPr>
            <a:endParaRPr lang="en-US"/>
          </a:p>
        </c:txPr>
        <c:crossAx val="540447440"/>
        <c:crosses val="autoZero"/>
        <c:crossBetween val="between"/>
        <c:majorUnit val="20"/>
      </c:valAx>
      <c:spPr>
        <a:noFill/>
        <a:ln>
          <a:noFill/>
        </a:ln>
        <a:effectLst/>
      </c:spPr>
    </c:plotArea>
    <c:plotVisOnly val="1"/>
    <c:dispBlanksAs val="gap"/>
    <c:showDLblsOverMax val="0"/>
  </c:chart>
  <c:spPr>
    <a:noFill/>
    <a:ln w="9525" cap="flat" cmpd="sng" algn="ctr">
      <a:noFill/>
      <a:prstDash val="solid"/>
    </a:ln>
    <a:effectLst/>
  </c:spPr>
  <c:txPr>
    <a:bodyPr/>
    <a:lstStyle/>
    <a:p>
      <a:pPr>
        <a:defRPr sz="1400" b="1" baseline="0">
          <a:solidFill>
            <a:srgbClr val="000000"/>
          </a:solidFill>
          <a:latin typeface="Arial" panose="020B0604020202020204" pitchFamily="34" charset="0"/>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926037933204703"/>
          <c:y val="0.19175224765759508"/>
          <c:w val="0.7759005285428231"/>
          <c:h val="0.55388308479439097"/>
        </c:manualLayout>
      </c:layout>
      <c:scatterChart>
        <c:scatterStyle val="lineMarker"/>
        <c:varyColors val="0"/>
        <c:ser>
          <c:idx val="0"/>
          <c:order val="0"/>
          <c:tx>
            <c:strRef>
              <c:f>Sheet1!$B$1</c:f>
              <c:strCache>
                <c:ptCount val="1"/>
                <c:pt idx="0">
                  <c:v>SC IFNB-1a 44 µg</c:v>
                </c:pt>
              </c:strCache>
            </c:strRef>
          </c:tx>
          <c:spPr>
            <a:ln w="28575" cap="rnd" cmpd="sng" algn="ctr">
              <a:solidFill>
                <a:srgbClr val="918F90">
                  <a:lumMod val="50000"/>
                </a:srgbClr>
              </a:solidFill>
              <a:prstDash val="solid"/>
              <a:round/>
            </a:ln>
            <a:effectLst/>
          </c:spPr>
          <c:marker>
            <c:symbol val="square"/>
            <c:size val="8"/>
            <c:spPr>
              <a:solidFill>
                <a:srgbClr val="918F90">
                  <a:lumMod val="50000"/>
                </a:srgbClr>
              </a:solidFill>
              <a:ln w="9525" cap="flat" cmpd="sng" algn="ctr">
                <a:solidFill>
                  <a:srgbClr val="918F90">
                    <a:lumMod val="50000"/>
                  </a:srgbClr>
                </a:solidFill>
                <a:prstDash val="solid"/>
                <a:round/>
              </a:ln>
              <a:effectLst/>
            </c:spPr>
          </c:marker>
          <c:dPt>
            <c:idx val="0"/>
            <c:marker>
              <c:symbol val="triangle"/>
              <c:size val="8"/>
            </c:marker>
            <c:bubble3D val="0"/>
            <c:extLst xmlns:c16r2="http://schemas.microsoft.com/office/drawing/2015/06/chart">
              <c:ext xmlns:c16="http://schemas.microsoft.com/office/drawing/2014/chart" uri="{C3380CC4-5D6E-409C-BE32-E72D297353CC}">
                <c16:uniqueId val="{0000000E-D88F-4B70-9013-48264831DAD3}"/>
              </c:ext>
            </c:extLst>
          </c:dPt>
          <c:dPt>
            <c:idx val="1"/>
            <c:bubble3D val="0"/>
            <c:extLst xmlns:c16r2="http://schemas.microsoft.com/office/drawing/2015/06/chart">
              <c:ext xmlns:c16="http://schemas.microsoft.com/office/drawing/2014/chart" uri="{C3380CC4-5D6E-409C-BE32-E72D297353CC}">
                <c16:uniqueId val="{00000001-D88F-4B70-9013-48264831DAD3}"/>
              </c:ext>
            </c:extLst>
          </c:dPt>
          <c:dPt>
            <c:idx val="2"/>
            <c:marker>
              <c:spPr>
                <a:solidFill>
                  <a:srgbClr val="4D4D4F"/>
                </a:solidFill>
                <a:ln w="9525" cap="flat" cmpd="sng" algn="ctr">
                  <a:solidFill>
                    <a:srgbClr val="4D4D4F"/>
                  </a:solidFill>
                  <a:prstDash val="solid"/>
                  <a:round/>
                </a:ln>
                <a:effectLst/>
              </c:spPr>
            </c:marker>
            <c:bubble3D val="0"/>
            <c:spPr>
              <a:ln w="28575" cap="rnd" cmpd="sng" algn="ctr">
                <a:solidFill>
                  <a:srgbClr val="4D4D4F"/>
                </a:solidFill>
                <a:prstDash val="solid"/>
                <a:round/>
              </a:ln>
              <a:effectLst/>
            </c:spPr>
            <c:extLst xmlns:c16r2="http://schemas.microsoft.com/office/drawing/2015/06/chart">
              <c:ext xmlns:c16="http://schemas.microsoft.com/office/drawing/2014/chart" uri="{C3380CC4-5D6E-409C-BE32-E72D297353CC}">
                <c16:uniqueId val="{00000003-D88F-4B70-9013-48264831DAD3}"/>
              </c:ext>
            </c:extLst>
          </c:dPt>
          <c:dPt>
            <c:idx val="3"/>
            <c:marker>
              <c:symbol val="diamond"/>
              <c:size val="8"/>
              <c:spPr>
                <a:solidFill>
                  <a:srgbClr val="0076C0"/>
                </a:solidFill>
                <a:ln w="9525" cap="flat" cmpd="sng" algn="ctr">
                  <a:solidFill>
                    <a:srgbClr val="0076C0"/>
                  </a:solidFill>
                  <a:prstDash val="solid"/>
                  <a:round/>
                </a:ln>
                <a:effectLst/>
              </c:spPr>
            </c:marker>
            <c:bubble3D val="0"/>
            <c:spPr>
              <a:ln w="28575" cap="rnd" cmpd="sng" algn="ctr">
                <a:solidFill>
                  <a:srgbClr val="0076C0"/>
                </a:solidFill>
                <a:prstDash val="solid"/>
                <a:round/>
              </a:ln>
              <a:effectLst/>
            </c:spPr>
            <c:extLst xmlns:c16r2="http://schemas.microsoft.com/office/drawing/2015/06/chart">
              <c:ext xmlns:c16="http://schemas.microsoft.com/office/drawing/2014/chart" uri="{C3380CC4-5D6E-409C-BE32-E72D297353CC}">
                <c16:uniqueId val="{00000005-D88F-4B70-9013-48264831DAD3}"/>
              </c:ext>
            </c:extLst>
          </c:dPt>
          <c:dPt>
            <c:idx val="4"/>
            <c:marker>
              <c:symbol val="diamond"/>
              <c:size val="8"/>
              <c:spPr>
                <a:solidFill>
                  <a:srgbClr val="0076C0"/>
                </a:solidFill>
                <a:ln w="9525" cap="flat" cmpd="sng" algn="ctr">
                  <a:solidFill>
                    <a:srgbClr val="0076C0"/>
                  </a:solidFill>
                  <a:prstDash val="solid"/>
                  <a:round/>
                </a:ln>
                <a:effectLst/>
              </c:spPr>
            </c:marker>
            <c:bubble3D val="0"/>
            <c:spPr>
              <a:ln w="28575" cap="rnd" cmpd="sng" algn="ctr">
                <a:solidFill>
                  <a:srgbClr val="0076C0"/>
                </a:solidFill>
                <a:prstDash val="solid"/>
                <a:round/>
              </a:ln>
              <a:effectLst/>
            </c:spPr>
            <c:extLst xmlns:c16r2="http://schemas.microsoft.com/office/drawing/2015/06/chart">
              <c:ext xmlns:c16="http://schemas.microsoft.com/office/drawing/2014/chart" uri="{C3380CC4-5D6E-409C-BE32-E72D297353CC}">
                <c16:uniqueId val="{00000007-D88F-4B70-9013-48264831DAD3}"/>
              </c:ext>
            </c:extLst>
          </c:dPt>
          <c:dPt>
            <c:idx val="5"/>
            <c:marker>
              <c:symbol val="diamond"/>
              <c:size val="8"/>
              <c:spPr>
                <a:solidFill>
                  <a:srgbClr val="0076C0"/>
                </a:solidFill>
                <a:ln w="9525" cap="flat" cmpd="sng" algn="ctr">
                  <a:solidFill>
                    <a:srgbClr val="0076C0"/>
                  </a:solidFill>
                  <a:prstDash val="solid"/>
                  <a:round/>
                </a:ln>
                <a:effectLst/>
              </c:spPr>
            </c:marker>
            <c:bubble3D val="0"/>
            <c:spPr>
              <a:ln w="28575" cap="rnd" cmpd="sng" algn="ctr">
                <a:solidFill>
                  <a:srgbClr val="0076C0"/>
                </a:solidFill>
                <a:prstDash val="solid"/>
                <a:round/>
              </a:ln>
              <a:effectLst/>
            </c:spPr>
            <c:extLst xmlns:c16r2="http://schemas.microsoft.com/office/drawing/2015/06/chart">
              <c:ext xmlns:c16="http://schemas.microsoft.com/office/drawing/2014/chart" uri="{C3380CC4-5D6E-409C-BE32-E72D297353CC}">
                <c16:uniqueId val="{00000009-D88F-4B70-9013-48264831DAD3}"/>
              </c:ext>
            </c:extLst>
          </c:dPt>
          <c:dPt>
            <c:idx val="6"/>
            <c:marker>
              <c:symbol val="diamond"/>
              <c:size val="8"/>
              <c:spPr>
                <a:solidFill>
                  <a:srgbClr val="0076C0"/>
                </a:solidFill>
                <a:ln w="9525" cap="flat" cmpd="sng" algn="ctr">
                  <a:solidFill>
                    <a:srgbClr val="0076C0"/>
                  </a:solidFill>
                  <a:prstDash val="solid"/>
                  <a:round/>
                </a:ln>
                <a:effectLst/>
              </c:spPr>
            </c:marker>
            <c:bubble3D val="0"/>
            <c:spPr>
              <a:ln w="28575" cap="rnd" cmpd="sng" algn="ctr">
                <a:solidFill>
                  <a:srgbClr val="0076C0"/>
                </a:solidFill>
                <a:prstDash val="solid"/>
                <a:round/>
              </a:ln>
              <a:effectLst/>
            </c:spPr>
            <c:extLst xmlns:c16r2="http://schemas.microsoft.com/office/drawing/2015/06/chart">
              <c:ext xmlns:c16="http://schemas.microsoft.com/office/drawing/2014/chart" uri="{C3380CC4-5D6E-409C-BE32-E72D297353CC}">
                <c16:uniqueId val="{0000000B-D88F-4B70-9013-48264831DAD3}"/>
              </c:ext>
            </c:extLst>
          </c:dPt>
          <c:dPt>
            <c:idx val="7"/>
            <c:marker>
              <c:symbol val="diamond"/>
              <c:size val="8"/>
              <c:spPr>
                <a:solidFill>
                  <a:srgbClr val="0076C0"/>
                </a:solidFill>
                <a:ln w="9525" cap="flat" cmpd="sng" algn="ctr">
                  <a:solidFill>
                    <a:srgbClr val="0076C0"/>
                  </a:solidFill>
                  <a:prstDash val="solid"/>
                  <a:round/>
                </a:ln>
                <a:effectLst/>
              </c:spPr>
            </c:marker>
            <c:bubble3D val="0"/>
            <c:spPr>
              <a:ln w="28575" cap="rnd" cmpd="sng" algn="ctr">
                <a:solidFill>
                  <a:srgbClr val="0076C0"/>
                </a:solidFill>
                <a:prstDash val="solid"/>
                <a:round/>
              </a:ln>
              <a:effectLst/>
            </c:spPr>
            <c:extLst xmlns:c16r2="http://schemas.microsoft.com/office/drawing/2015/06/chart">
              <c:ext xmlns:c16="http://schemas.microsoft.com/office/drawing/2014/chart" uri="{C3380CC4-5D6E-409C-BE32-E72D297353CC}">
                <c16:uniqueId val="{0000000D-D88F-4B70-9013-48264831DAD3}"/>
              </c:ext>
            </c:extLst>
          </c:dPt>
          <c:dLbls>
            <c:delete val="1"/>
          </c:dLbls>
          <c:errBars>
            <c:errDir val="y"/>
            <c:errBarType val="both"/>
            <c:errValType val="cust"/>
            <c:noEndCap val="0"/>
            <c:plus>
              <c:numRef>
                <c:f>Sheet1!$E$2:$E$4</c:f>
                <c:numCache>
                  <c:formatCode>General</c:formatCode>
                  <c:ptCount val="3"/>
                  <c:pt idx="0">
                    <c:v>0</c:v>
                  </c:pt>
                  <c:pt idx="1">
                    <c:v>0.16600000000000001</c:v>
                  </c:pt>
                  <c:pt idx="2">
                    <c:v>0.19700000000000001</c:v>
                  </c:pt>
                </c:numCache>
              </c:numRef>
            </c:plus>
            <c:minus>
              <c:numRef>
                <c:f>Sheet1!$F$2:$F$4</c:f>
                <c:numCache>
                  <c:formatCode>General</c:formatCode>
                  <c:ptCount val="3"/>
                  <c:pt idx="0">
                    <c:v>0</c:v>
                  </c:pt>
                  <c:pt idx="1">
                    <c:v>9.9000000000000005E-2</c:v>
                  </c:pt>
                  <c:pt idx="2">
                    <c:v>0.21</c:v>
                  </c:pt>
                </c:numCache>
              </c:numRef>
            </c:minus>
            <c:spPr>
              <a:ln w="6350">
                <a:solidFill>
                  <a:srgbClr val="4D4D4F"/>
                </a:solidFill>
              </a:ln>
            </c:spPr>
          </c:errBars>
          <c:xVal>
            <c:numRef>
              <c:f>Sheet1!$A$2:$A$9</c:f>
              <c:numCache>
                <c:formatCode>General</c:formatCode>
                <c:ptCount val="8"/>
                <c:pt idx="0">
                  <c:v>0</c:v>
                </c:pt>
                <c:pt idx="1">
                  <c:v>1</c:v>
                </c:pt>
                <c:pt idx="2">
                  <c:v>2</c:v>
                </c:pt>
                <c:pt idx="3">
                  <c:v>3</c:v>
                </c:pt>
                <c:pt idx="4">
                  <c:v>4</c:v>
                </c:pt>
                <c:pt idx="5">
                  <c:v>5</c:v>
                </c:pt>
                <c:pt idx="6">
                  <c:v>6</c:v>
                </c:pt>
                <c:pt idx="7">
                  <c:v>7</c:v>
                </c:pt>
              </c:numCache>
            </c:numRef>
          </c:xVal>
          <c:yVal>
            <c:numRef>
              <c:f>Sheet1!$B$2:$B$9</c:f>
              <c:numCache>
                <c:formatCode>General</c:formatCode>
                <c:ptCount val="8"/>
                <c:pt idx="0">
                  <c:v>0</c:v>
                </c:pt>
                <c:pt idx="1">
                  <c:v>-0.53600000000000003</c:v>
                </c:pt>
                <c:pt idx="2">
                  <c:v>-0.81100000000000005</c:v>
                </c:pt>
              </c:numCache>
            </c:numRef>
          </c:yVal>
          <c:smooth val="0"/>
          <c:extLst xmlns:c16r2="http://schemas.microsoft.com/office/drawing/2015/06/chart">
            <c:ext xmlns:c16="http://schemas.microsoft.com/office/drawing/2014/chart" uri="{C3380CC4-5D6E-409C-BE32-E72D297353CC}">
              <c16:uniqueId val="{0000000F-D88F-4B70-9013-48264831DAD3}"/>
            </c:ext>
          </c:extLst>
        </c:ser>
        <c:ser>
          <c:idx val="1"/>
          <c:order val="1"/>
          <c:tx>
            <c:v>Alemtuzumab</c:v>
          </c:tx>
          <c:spPr>
            <a:ln>
              <a:solidFill>
                <a:srgbClr val="0076C0"/>
              </a:solidFill>
            </a:ln>
          </c:spPr>
          <c:marker>
            <c:symbol val="square"/>
            <c:size val="8"/>
            <c:spPr>
              <a:solidFill>
                <a:srgbClr val="0076C0"/>
              </a:solidFill>
              <a:ln>
                <a:solidFill>
                  <a:srgbClr val="0076C0"/>
                </a:solidFill>
              </a:ln>
            </c:spPr>
          </c:marker>
          <c:dLbls>
            <c:delete val="1"/>
          </c:dLbls>
          <c:errBars>
            <c:errDir val="y"/>
            <c:errBarType val="both"/>
            <c:errValType val="cust"/>
            <c:noEndCap val="0"/>
            <c:plus>
              <c:numRef>
                <c:f>Sheet1!$J$2:$J$9</c:f>
                <c:numCache>
                  <c:formatCode>General</c:formatCode>
                  <c:ptCount val="8"/>
                  <c:pt idx="0">
                    <c:v>0</c:v>
                  </c:pt>
                  <c:pt idx="1">
                    <c:v>8.3000000000000004E-2</c:v>
                  </c:pt>
                  <c:pt idx="2">
                    <c:v>0.11600000000000001</c:v>
                  </c:pt>
                  <c:pt idx="3">
                    <c:v>0.156</c:v>
                  </c:pt>
                  <c:pt idx="4">
                    <c:v>0.11799999999999999</c:v>
                  </c:pt>
                  <c:pt idx="5">
                    <c:v>0.19</c:v>
                  </c:pt>
                  <c:pt idx="6">
                    <c:v>0.13700000000000001</c:v>
                  </c:pt>
                  <c:pt idx="7">
                    <c:v>0.19</c:v>
                  </c:pt>
                </c:numCache>
              </c:numRef>
            </c:plus>
            <c:minus>
              <c:numRef>
                <c:f>Sheet1!$K$2:$K$9</c:f>
                <c:numCache>
                  <c:formatCode>General</c:formatCode>
                  <c:ptCount val="8"/>
                  <c:pt idx="0">
                    <c:v>0</c:v>
                  </c:pt>
                  <c:pt idx="1">
                    <c:v>0.10100000000000001</c:v>
                  </c:pt>
                  <c:pt idx="2">
                    <c:v>0.13500000000000001</c:v>
                  </c:pt>
                  <c:pt idx="3">
                    <c:v>0.191</c:v>
                  </c:pt>
                  <c:pt idx="4">
                    <c:v>0.158</c:v>
                  </c:pt>
                  <c:pt idx="5">
                    <c:v>0.17</c:v>
                  </c:pt>
                  <c:pt idx="6">
                    <c:v>0.154</c:v>
                  </c:pt>
                  <c:pt idx="7">
                    <c:v>0.17699999999999999</c:v>
                  </c:pt>
                </c:numCache>
              </c:numRef>
            </c:minus>
            <c:spPr>
              <a:ln cap="sq">
                <a:solidFill>
                  <a:srgbClr val="000000"/>
                </a:solidFill>
                <a:miter lim="800000"/>
              </a:ln>
            </c:spPr>
          </c:errBars>
          <c:xVal>
            <c:numRef>
              <c:f>Sheet1!$A$2:$A$9</c:f>
              <c:numCache>
                <c:formatCode>General</c:formatCode>
                <c:ptCount val="8"/>
                <c:pt idx="0">
                  <c:v>0</c:v>
                </c:pt>
                <c:pt idx="1">
                  <c:v>1</c:v>
                </c:pt>
                <c:pt idx="2">
                  <c:v>2</c:v>
                </c:pt>
                <c:pt idx="3">
                  <c:v>3</c:v>
                </c:pt>
                <c:pt idx="4">
                  <c:v>4</c:v>
                </c:pt>
                <c:pt idx="5">
                  <c:v>5</c:v>
                </c:pt>
                <c:pt idx="6">
                  <c:v>6</c:v>
                </c:pt>
                <c:pt idx="7">
                  <c:v>7</c:v>
                </c:pt>
              </c:numCache>
            </c:numRef>
          </c:xVal>
          <c:yVal>
            <c:numRef>
              <c:f>Sheet1!$G$2:$G$9</c:f>
              <c:numCache>
                <c:formatCode>General</c:formatCode>
                <c:ptCount val="8"/>
                <c:pt idx="0">
                  <c:v>0</c:v>
                </c:pt>
                <c:pt idx="1">
                  <c:v>-0.48199999999999998</c:v>
                </c:pt>
                <c:pt idx="2">
                  <c:v>-0.61599999999999999</c:v>
                </c:pt>
                <c:pt idx="3">
                  <c:v>-0.69299999999999995</c:v>
                </c:pt>
                <c:pt idx="4">
                  <c:v>-0.88200000000000001</c:v>
                </c:pt>
                <c:pt idx="5">
                  <c:v>-0.85499999999999998</c:v>
                </c:pt>
                <c:pt idx="6">
                  <c:v>-0.95699999999999996</c:v>
                </c:pt>
                <c:pt idx="7">
                  <c:v>-0.94</c:v>
                </c:pt>
              </c:numCache>
            </c:numRef>
          </c:yVal>
          <c:smooth val="0"/>
          <c:extLst xmlns:c16r2="http://schemas.microsoft.com/office/drawing/2015/06/chart">
            <c:ext xmlns:c16="http://schemas.microsoft.com/office/drawing/2014/chart" uri="{C3380CC4-5D6E-409C-BE32-E72D297353CC}">
              <c16:uniqueId val="{00000016-F634-4F36-93AB-57C3AC2043A8}"/>
            </c:ext>
          </c:extLst>
        </c:ser>
        <c:dLbls>
          <c:dLblPos val="t"/>
          <c:showLegendKey val="0"/>
          <c:showVal val="1"/>
          <c:showCatName val="0"/>
          <c:showSerName val="0"/>
          <c:showPercent val="0"/>
          <c:showBubbleSize val="0"/>
        </c:dLbls>
        <c:axId val="426389160"/>
        <c:axId val="426389552"/>
      </c:scatterChart>
      <c:valAx>
        <c:axId val="426389160"/>
        <c:scaling>
          <c:orientation val="minMax"/>
          <c:max val="7.1"/>
          <c:min val="0"/>
        </c:scaling>
        <c:delete val="0"/>
        <c:axPos val="b"/>
        <c:numFmt formatCode="#,##0" sourceLinked="0"/>
        <c:majorTickMark val="out"/>
        <c:minorTickMark val="none"/>
        <c:tickLblPos val="none"/>
        <c:spPr>
          <a:noFill/>
          <a:ln w="9525" cap="sq" cmpd="sng" algn="ctr">
            <a:solidFill>
              <a:srgbClr val="000000"/>
            </a:solidFill>
            <a:prstDash val="solid"/>
            <a:miter lim="800000"/>
          </a:ln>
          <a:effectLst/>
        </c:spPr>
        <c:txPr>
          <a:bodyPr rot="-60000000" vert="horz"/>
          <a:lstStyle/>
          <a:p>
            <a:pPr>
              <a:defRPr/>
            </a:pPr>
            <a:endParaRPr lang="en-US"/>
          </a:p>
        </c:txPr>
        <c:crossAx val="426389552"/>
        <c:crossesAt val="-3"/>
        <c:crossBetween val="midCat"/>
        <c:majorUnit val="1"/>
        <c:minorUnit val="0.2"/>
      </c:valAx>
      <c:valAx>
        <c:axId val="426389552"/>
        <c:scaling>
          <c:orientation val="minMax"/>
          <c:max val="0"/>
          <c:min val="-1.2"/>
        </c:scaling>
        <c:delete val="0"/>
        <c:axPos val="l"/>
        <c:majorGridlines>
          <c:spPr>
            <a:ln w="9525" cap="flat" cmpd="sng" algn="ctr">
              <a:noFill/>
              <a:prstDash val="solid"/>
              <a:round/>
            </a:ln>
            <a:effectLst/>
          </c:spPr>
        </c:majorGridlines>
        <c:numFmt formatCode="#,##0.0" sourceLinked="0"/>
        <c:majorTickMark val="out"/>
        <c:minorTickMark val="none"/>
        <c:tickLblPos val="nextTo"/>
        <c:spPr>
          <a:noFill/>
          <a:ln w="9525" cap="sq" cmpd="sng" algn="ctr">
            <a:solidFill>
              <a:srgbClr val="000000"/>
            </a:solidFill>
            <a:prstDash val="solid"/>
            <a:miter lim="800000"/>
          </a:ln>
          <a:effectLst/>
        </c:spPr>
        <c:txPr>
          <a:bodyPr rot="-60000000" vert="horz"/>
          <a:lstStyle/>
          <a:p>
            <a:pPr>
              <a:defRPr sz="1300" baseline="0">
                <a:solidFill>
                  <a:srgbClr val="000000"/>
                </a:solidFill>
              </a:defRPr>
            </a:pPr>
            <a:endParaRPr lang="en-US"/>
          </a:p>
        </c:txPr>
        <c:crossAx val="426389160"/>
        <c:crossesAt val="0"/>
        <c:crossBetween val="midCat"/>
        <c:majorUnit val="0.2"/>
      </c:valAx>
      <c:spPr>
        <a:noFill/>
        <a:ln>
          <a:noFill/>
        </a:ln>
        <a:effectLst/>
      </c:spPr>
    </c:plotArea>
    <c:plotVisOnly val="1"/>
    <c:dispBlanksAs val="gap"/>
    <c:showDLblsOverMax val="0"/>
  </c:chart>
  <c:spPr>
    <a:noFill/>
    <a:ln w="9525" cap="flat" cmpd="sng" algn="ctr">
      <a:noFill/>
      <a:prstDash val="solid"/>
    </a:ln>
    <a:effectLst/>
  </c:spPr>
  <c:txPr>
    <a:bodyPr/>
    <a:lstStyle/>
    <a:p>
      <a:pPr>
        <a:defRPr sz="700"/>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887805590253556"/>
          <c:y val="0.18693956213108309"/>
          <c:w val="0.75410547331009348"/>
          <c:h val="0.76887760277178174"/>
        </c:manualLayout>
      </c:layout>
      <c:barChart>
        <c:barDir val="col"/>
        <c:grouping val="clustered"/>
        <c:varyColors val="0"/>
        <c:ser>
          <c:idx val="0"/>
          <c:order val="0"/>
          <c:tx>
            <c:strRef>
              <c:f>Sheet1!$B$1</c:f>
              <c:strCache>
                <c:ptCount val="1"/>
                <c:pt idx="0">
                  <c:v>Alemtuzumab 12 mg</c:v>
                </c:pt>
              </c:strCache>
            </c:strRef>
          </c:tx>
          <c:spPr>
            <a:solidFill>
              <a:srgbClr val="0076C0"/>
            </a:solidFill>
          </c:spPr>
          <c:invertIfNegative val="0"/>
          <c:dPt>
            <c:idx val="0"/>
            <c:invertIfNegative val="0"/>
            <c:bubble3D val="0"/>
            <c:extLst xmlns:c16r2="http://schemas.microsoft.com/office/drawing/2015/06/chart">
              <c:ext xmlns:c16="http://schemas.microsoft.com/office/drawing/2014/chart" uri="{C3380CC4-5D6E-409C-BE32-E72D297353CC}">
                <c16:uniqueId val="{00000001-246F-49C0-BFA4-5B19F6A706C6}"/>
              </c:ext>
            </c:extLst>
          </c:dPt>
          <c:dPt>
            <c:idx val="1"/>
            <c:invertIfNegative val="0"/>
            <c:bubble3D val="0"/>
            <c:extLst xmlns:c16r2="http://schemas.microsoft.com/office/drawing/2015/06/chart">
              <c:ext xmlns:c16="http://schemas.microsoft.com/office/drawing/2014/chart" uri="{C3380CC4-5D6E-409C-BE32-E72D297353CC}">
                <c16:uniqueId val="{00000003-246F-49C0-BFA4-5B19F6A706C6}"/>
              </c:ext>
            </c:extLst>
          </c:dPt>
          <c:errBars>
            <c:errBarType val="minus"/>
            <c:errValType val="cust"/>
            <c:noEndCap val="0"/>
            <c:plus>
              <c:numRef>
                <c:f>Sheet1!$F$2:$F$8</c:f>
                <c:numCache>
                  <c:formatCode>General</c:formatCode>
                  <c:ptCount val="7"/>
                  <c:pt idx="0">
                    <c:v>8.3000000000000004E-2</c:v>
                  </c:pt>
                  <c:pt idx="1">
                    <c:v>6.7000000000000004E-2</c:v>
                  </c:pt>
                  <c:pt idx="2">
                    <c:v>0.113</c:v>
                  </c:pt>
                  <c:pt idx="3">
                    <c:v>4.9000000000000002E-2</c:v>
                  </c:pt>
                  <c:pt idx="4">
                    <c:v>9.6000000000000002E-2</c:v>
                  </c:pt>
                  <c:pt idx="5">
                    <c:v>9.4E-2</c:v>
                  </c:pt>
                  <c:pt idx="6">
                    <c:v>7.9000000000000001E-2</c:v>
                  </c:pt>
                </c:numCache>
              </c:numRef>
            </c:plus>
            <c:minus>
              <c:numRef>
                <c:f>Sheet1!$E$2:$E$8</c:f>
                <c:numCache>
                  <c:formatCode>General</c:formatCode>
                  <c:ptCount val="7"/>
                  <c:pt idx="0">
                    <c:v>0.10100000000000001</c:v>
                  </c:pt>
                  <c:pt idx="1">
                    <c:v>6.7000000000000004E-2</c:v>
                  </c:pt>
                  <c:pt idx="2">
                    <c:v>7.3999999999999996E-2</c:v>
                  </c:pt>
                  <c:pt idx="3">
                    <c:v>0.104</c:v>
                  </c:pt>
                  <c:pt idx="4">
                    <c:v>9.4E-2</c:v>
                  </c:pt>
                  <c:pt idx="5">
                    <c:v>0.08</c:v>
                  </c:pt>
                  <c:pt idx="6">
                    <c:v>6.8000000000000005E-2</c:v>
                  </c:pt>
                </c:numCache>
              </c:numRef>
            </c:minus>
            <c:spPr>
              <a:ln w="9525" cap="sq">
                <a:solidFill>
                  <a:srgbClr val="000000"/>
                </a:solidFill>
                <a:miter lim="800000"/>
              </a:ln>
            </c:spPr>
          </c:errBars>
          <c:cat>
            <c:strRef>
              <c:f>Sheet1!$A$2:$A$8</c:f>
              <c:strCache>
                <c:ptCount val="7"/>
                <c:pt idx="0">
                  <c:v>Y1</c:v>
                </c:pt>
                <c:pt idx="1">
                  <c:v>Y2</c:v>
                </c:pt>
                <c:pt idx="2">
                  <c:v>Y3</c:v>
                </c:pt>
                <c:pt idx="3">
                  <c:v>Y4</c:v>
                </c:pt>
                <c:pt idx="4">
                  <c:v>Y5</c:v>
                </c:pt>
                <c:pt idx="5">
                  <c:v>Y6</c:v>
                </c:pt>
                <c:pt idx="6">
                  <c:v>Y7</c:v>
                </c:pt>
              </c:strCache>
            </c:strRef>
          </c:cat>
          <c:val>
            <c:numRef>
              <c:f>Sheet1!$B$2:$B$8</c:f>
              <c:numCache>
                <c:formatCode>0.000</c:formatCode>
                <c:ptCount val="7"/>
                <c:pt idx="0">
                  <c:v>-0.48199999999999998</c:v>
                </c:pt>
                <c:pt idx="1">
                  <c:v>-0.222</c:v>
                </c:pt>
                <c:pt idx="2">
                  <c:v>-0.10299999999999999</c:v>
                </c:pt>
                <c:pt idx="3">
                  <c:v>-0.19</c:v>
                </c:pt>
                <c:pt idx="4">
                  <c:v>-7.3999999999999996E-2</c:v>
                </c:pt>
                <c:pt idx="5" formatCode="General">
                  <c:v>-9.6000000000000002E-2</c:v>
                </c:pt>
                <c:pt idx="6" formatCode="General">
                  <c:v>-0.13600000000000001</c:v>
                </c:pt>
              </c:numCache>
            </c:numRef>
          </c:val>
          <c:extLst xmlns:c16r2="http://schemas.microsoft.com/office/drawing/2015/06/chart">
            <c:ext xmlns:c16="http://schemas.microsoft.com/office/drawing/2014/chart" uri="{C3380CC4-5D6E-409C-BE32-E72D297353CC}">
              <c16:uniqueId val="{00000009-246F-49C0-BFA4-5B19F6A706C6}"/>
            </c:ext>
          </c:extLst>
        </c:ser>
        <c:dLbls>
          <c:showLegendKey val="0"/>
          <c:showVal val="0"/>
          <c:showCatName val="0"/>
          <c:showSerName val="0"/>
          <c:showPercent val="0"/>
          <c:showBubbleSize val="0"/>
        </c:dLbls>
        <c:gapWidth val="31"/>
        <c:axId val="426390336"/>
        <c:axId val="426390728"/>
      </c:barChart>
      <c:catAx>
        <c:axId val="426390336"/>
        <c:scaling>
          <c:orientation val="minMax"/>
        </c:scaling>
        <c:delete val="0"/>
        <c:axPos val="b"/>
        <c:numFmt formatCode="General" sourceLinked="0"/>
        <c:majorTickMark val="out"/>
        <c:minorTickMark val="none"/>
        <c:tickLblPos val="none"/>
        <c:spPr>
          <a:ln w="6350" cap="sq">
            <a:solidFill>
              <a:schemeClr val="bg2">
                <a:lumMod val="50000"/>
              </a:schemeClr>
            </a:solidFill>
            <a:miter lim="800000"/>
          </a:ln>
        </c:spPr>
        <c:txPr>
          <a:bodyPr/>
          <a:lstStyle/>
          <a:p>
            <a:pPr>
              <a:defRPr>
                <a:solidFill>
                  <a:schemeClr val="bg1"/>
                </a:solidFill>
              </a:defRPr>
            </a:pPr>
            <a:endParaRPr lang="en-US"/>
          </a:p>
        </c:txPr>
        <c:crossAx val="426390728"/>
        <c:crosses val="autoZero"/>
        <c:auto val="1"/>
        <c:lblAlgn val="ctr"/>
        <c:lblOffset val="100"/>
        <c:noMultiLvlLbl val="0"/>
      </c:catAx>
      <c:valAx>
        <c:axId val="426390728"/>
        <c:scaling>
          <c:orientation val="minMax"/>
          <c:min val="-0.60000000000000009"/>
        </c:scaling>
        <c:delete val="0"/>
        <c:axPos val="l"/>
        <c:numFmt formatCode="0.0" sourceLinked="0"/>
        <c:majorTickMark val="out"/>
        <c:minorTickMark val="none"/>
        <c:tickLblPos val="nextTo"/>
        <c:spPr>
          <a:ln w="6350" cap="sq">
            <a:solidFill>
              <a:schemeClr val="bg2">
                <a:lumMod val="50000"/>
              </a:schemeClr>
            </a:solidFill>
            <a:miter lim="800000"/>
          </a:ln>
        </c:spPr>
        <c:txPr>
          <a:bodyPr/>
          <a:lstStyle/>
          <a:p>
            <a:pPr>
              <a:defRPr sz="1300" baseline="0">
                <a:solidFill>
                  <a:srgbClr val="000000"/>
                </a:solidFill>
              </a:defRPr>
            </a:pPr>
            <a:endParaRPr lang="en-US"/>
          </a:p>
        </c:txPr>
        <c:crossAx val="426390336"/>
        <c:crosses val="autoZero"/>
        <c:crossBetween val="between"/>
        <c:majorUnit val="0.1"/>
      </c:valAx>
    </c:plotArea>
    <c:plotVisOnly val="1"/>
    <c:dispBlanksAs val="gap"/>
    <c:showDLblsOverMax val="0"/>
  </c:chart>
  <c:txPr>
    <a:bodyPr/>
    <a:lstStyle/>
    <a:p>
      <a:pPr>
        <a:defRPr sz="700"/>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9898478547494447"/>
          <c:y val="4.291542208768518E-2"/>
          <c:w val="0.78656688426443544"/>
          <c:h val="0.82551666740127516"/>
        </c:manualLayout>
      </c:layout>
      <c:barChart>
        <c:barDir val="col"/>
        <c:grouping val="clustered"/>
        <c:varyColors val="0"/>
        <c:ser>
          <c:idx val="0"/>
          <c:order val="0"/>
          <c:spPr>
            <a:solidFill>
              <a:srgbClr val="0078C9"/>
            </a:solidFill>
            <a:ln>
              <a:no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0652-40E5-AA77-2209B508A383}"/>
              </c:ext>
            </c:extLst>
          </c:dPt>
          <c:dPt>
            <c:idx val="1"/>
            <c:invertIfNegative val="0"/>
            <c:bubble3D val="0"/>
            <c:extLst xmlns:c16r2="http://schemas.microsoft.com/office/drawing/2015/06/chart">
              <c:ext xmlns:c16="http://schemas.microsoft.com/office/drawing/2014/chart" uri="{C3380CC4-5D6E-409C-BE32-E72D297353CC}">
                <c16:uniqueId val="{00000002-0652-40E5-AA77-2209B508A383}"/>
              </c:ext>
            </c:extLst>
          </c:dPt>
          <c:dPt>
            <c:idx val="2"/>
            <c:invertIfNegative val="0"/>
            <c:bubble3D val="0"/>
            <c:extLst xmlns:c16r2="http://schemas.microsoft.com/office/drawing/2015/06/chart">
              <c:ext xmlns:c16="http://schemas.microsoft.com/office/drawing/2014/chart" uri="{C3380CC4-5D6E-409C-BE32-E72D297353CC}">
                <c16:uniqueId val="{00000003-0652-40E5-AA77-2209B508A383}"/>
              </c:ext>
            </c:extLst>
          </c:dPt>
          <c:dPt>
            <c:idx val="3"/>
            <c:invertIfNegative val="0"/>
            <c:bubble3D val="0"/>
            <c:extLst xmlns:c16r2="http://schemas.microsoft.com/office/drawing/2015/06/chart">
              <c:ext xmlns:c16="http://schemas.microsoft.com/office/drawing/2014/chart" uri="{C3380CC4-5D6E-409C-BE32-E72D297353CC}">
                <c16:uniqueId val="{00000004-0652-40E5-AA77-2209B508A383}"/>
              </c:ext>
            </c:extLst>
          </c:dPt>
          <c:dPt>
            <c:idx val="4"/>
            <c:invertIfNegative val="0"/>
            <c:bubble3D val="0"/>
            <c:extLst xmlns:c16r2="http://schemas.microsoft.com/office/drawing/2015/06/chart">
              <c:ext xmlns:c16="http://schemas.microsoft.com/office/drawing/2014/chart" uri="{C3380CC4-5D6E-409C-BE32-E72D297353CC}">
                <c16:uniqueId val="{00000005-0652-40E5-AA77-2209B508A383}"/>
              </c:ext>
            </c:extLst>
          </c:dPt>
          <c:dPt>
            <c:idx val="5"/>
            <c:invertIfNegative val="0"/>
            <c:bubble3D val="0"/>
            <c:extLst xmlns:c16r2="http://schemas.microsoft.com/office/drawing/2015/06/chart">
              <c:ext xmlns:c16="http://schemas.microsoft.com/office/drawing/2014/chart" uri="{C3380CC4-5D6E-409C-BE32-E72D297353CC}">
                <c16:uniqueId val="{00000006-0652-40E5-AA77-2209B508A383}"/>
              </c:ext>
            </c:extLst>
          </c:dPt>
          <c:dPt>
            <c:idx val="6"/>
            <c:invertIfNegative val="0"/>
            <c:bubble3D val="0"/>
            <c:extLst xmlns:c16r2="http://schemas.microsoft.com/office/drawing/2015/06/chart">
              <c:ext xmlns:c16="http://schemas.microsoft.com/office/drawing/2014/chart" uri="{C3380CC4-5D6E-409C-BE32-E72D297353CC}">
                <c16:uniqueId val="{00000007-0652-40E5-AA77-2209B508A383}"/>
              </c:ext>
            </c:extLst>
          </c:dPt>
          <c:dPt>
            <c:idx val="7"/>
            <c:invertIfNegative val="0"/>
            <c:bubble3D val="0"/>
            <c:extLst xmlns:c16r2="http://schemas.microsoft.com/office/drawing/2015/06/chart">
              <c:ext xmlns:c16="http://schemas.microsoft.com/office/drawing/2014/chart" uri="{C3380CC4-5D6E-409C-BE32-E72D297353CC}">
                <c16:uniqueId val="{00000008-0652-40E5-AA77-2209B508A383}"/>
              </c:ext>
            </c:extLst>
          </c:dPt>
          <c:dPt>
            <c:idx val="8"/>
            <c:invertIfNegative val="0"/>
            <c:bubble3D val="0"/>
            <c:extLst xmlns:c16r2="http://schemas.microsoft.com/office/drawing/2015/06/chart">
              <c:ext xmlns:c16="http://schemas.microsoft.com/office/drawing/2014/chart" uri="{C3380CC4-5D6E-409C-BE32-E72D297353CC}">
                <c16:uniqueId val="{00000009-0652-40E5-AA77-2209B508A383}"/>
              </c:ext>
            </c:extLst>
          </c:dPt>
          <c:dPt>
            <c:idx val="9"/>
            <c:invertIfNegative val="0"/>
            <c:bubble3D val="0"/>
            <c:extLst xmlns:c16r2="http://schemas.microsoft.com/office/drawing/2015/06/chart">
              <c:ext xmlns:c16="http://schemas.microsoft.com/office/drawing/2014/chart" uri="{C3380CC4-5D6E-409C-BE32-E72D297353CC}">
                <c16:uniqueId val="{0000000A-0652-40E5-AA77-2209B508A383}"/>
              </c:ext>
            </c:extLst>
          </c:dPt>
          <c:errBars>
            <c:errBarType val="plus"/>
            <c:errValType val="cust"/>
            <c:noEndCap val="0"/>
            <c:plus>
              <c:numRef>
                <c:f>Sheet1!$F$2:$F$7</c:f>
                <c:numCache>
                  <c:formatCode>General</c:formatCode>
                  <c:ptCount val="6"/>
                  <c:pt idx="0">
                    <c:v>9.1470000000000056</c:v>
                  </c:pt>
                  <c:pt idx="1">
                    <c:v>10.158999999999992</c:v>
                  </c:pt>
                  <c:pt idx="2">
                    <c:v>8.2660000000000053</c:v>
                  </c:pt>
                  <c:pt idx="3">
                    <c:v>10.042000000000002</c:v>
                  </c:pt>
                  <c:pt idx="4">
                    <c:v>10.451999999999998</c:v>
                  </c:pt>
                  <c:pt idx="5">
                    <c:v>12.233000000000004</c:v>
                  </c:pt>
                </c:numCache>
              </c:numRef>
            </c:plus>
            <c:minus>
              <c:numRef>
                <c:f>Sheet1!$G$2:$G$7</c:f>
                <c:numCache>
                  <c:formatCode>General</c:formatCode>
                  <c:ptCount val="6"/>
                  <c:pt idx="0">
                    <c:v>9.1469999999999985</c:v>
                  </c:pt>
                  <c:pt idx="1">
                    <c:v>10.159000000000006</c:v>
                  </c:pt>
                  <c:pt idx="2">
                    <c:v>10.265999999999998</c:v>
                  </c:pt>
                  <c:pt idx="3">
                    <c:v>10.042000000000002</c:v>
                  </c:pt>
                  <c:pt idx="4">
                    <c:v>10.451999999999998</c:v>
                  </c:pt>
                  <c:pt idx="5">
                    <c:v>12.231999999999999</c:v>
                  </c:pt>
                </c:numCache>
              </c:numRef>
            </c:minus>
            <c:spPr>
              <a:ln w="9525" cap="sq">
                <a:solidFill>
                  <a:srgbClr val="000000"/>
                </a:solidFill>
                <a:miter lim="800000"/>
              </a:ln>
            </c:spPr>
          </c:errBars>
          <c:cat>
            <c:strRef>
              <c:f>Sheet1!$B$2:$B$7</c:f>
              <c:strCache>
                <c:ptCount val="6"/>
                <c:pt idx="0">
                  <c:v>Y2</c:v>
                </c:pt>
                <c:pt idx="1">
                  <c:v>Y3</c:v>
                </c:pt>
                <c:pt idx="2">
                  <c:v>Y4</c:v>
                </c:pt>
                <c:pt idx="3">
                  <c:v>Y5</c:v>
                </c:pt>
                <c:pt idx="4">
                  <c:v>Y6</c:v>
                </c:pt>
                <c:pt idx="5">
                  <c:v>Y7</c:v>
                </c:pt>
              </c:strCache>
            </c:strRef>
          </c:cat>
          <c:val>
            <c:numRef>
              <c:f>Sheet1!$C$2:$C$7</c:f>
              <c:numCache>
                <c:formatCode>General</c:formatCode>
                <c:ptCount val="6"/>
                <c:pt idx="0">
                  <c:v>71.277000000000001</c:v>
                </c:pt>
                <c:pt idx="1">
                  <c:v>64.706000000000003</c:v>
                </c:pt>
                <c:pt idx="2">
                  <c:v>66.667000000000002</c:v>
                </c:pt>
                <c:pt idx="3">
                  <c:v>70</c:v>
                </c:pt>
                <c:pt idx="4">
                  <c:v>65</c:v>
                </c:pt>
                <c:pt idx="5">
                  <c:v>65.516999999999996</c:v>
                </c:pt>
              </c:numCache>
            </c:numRef>
          </c:val>
          <c:extLst xmlns:c16r2="http://schemas.microsoft.com/office/drawing/2015/06/chart">
            <c:ext xmlns:c16="http://schemas.microsoft.com/office/drawing/2014/chart" uri="{C3380CC4-5D6E-409C-BE32-E72D297353CC}">
              <c16:uniqueId val="{0000000B-0652-40E5-AA77-2209B508A383}"/>
            </c:ext>
          </c:extLst>
        </c:ser>
        <c:dLbls>
          <c:showLegendKey val="0"/>
          <c:showVal val="0"/>
          <c:showCatName val="0"/>
          <c:showSerName val="0"/>
          <c:showPercent val="0"/>
          <c:showBubbleSize val="0"/>
        </c:dLbls>
        <c:gapWidth val="75"/>
        <c:axId val="608640648"/>
        <c:axId val="608641040"/>
      </c:barChart>
      <c:catAx>
        <c:axId val="608640648"/>
        <c:scaling>
          <c:orientation val="minMax"/>
        </c:scaling>
        <c:delete val="0"/>
        <c:axPos val="b"/>
        <c:numFmt formatCode="General" sourceLinked="1"/>
        <c:majorTickMark val="out"/>
        <c:minorTickMark val="none"/>
        <c:tickLblPos val="nextTo"/>
        <c:spPr>
          <a:noFill/>
          <a:ln w="6350" cap="sq" cmpd="sng" algn="ctr">
            <a:solidFill>
              <a:srgbClr val="4D4D4F"/>
            </a:solidFill>
            <a:prstDash val="solid"/>
            <a:miter lim="800000"/>
          </a:ln>
          <a:effectLst/>
        </c:spPr>
        <c:txPr>
          <a:bodyPr rot="-60000000" vert="horz"/>
          <a:lstStyle/>
          <a:p>
            <a:pPr>
              <a:defRPr>
                <a:solidFill>
                  <a:schemeClr val="bg1"/>
                </a:solidFill>
              </a:defRPr>
            </a:pPr>
            <a:endParaRPr lang="en-US"/>
          </a:p>
        </c:txPr>
        <c:crossAx val="608641040"/>
        <c:crosses val="autoZero"/>
        <c:auto val="1"/>
        <c:lblAlgn val="ctr"/>
        <c:lblOffset val="25"/>
        <c:noMultiLvlLbl val="0"/>
      </c:catAx>
      <c:valAx>
        <c:axId val="608641040"/>
        <c:scaling>
          <c:orientation val="minMax"/>
          <c:max val="100"/>
        </c:scaling>
        <c:delete val="0"/>
        <c:axPos val="l"/>
        <c:numFmt formatCode="#,##0" sourceLinked="0"/>
        <c:majorTickMark val="out"/>
        <c:minorTickMark val="none"/>
        <c:tickLblPos val="nextTo"/>
        <c:spPr>
          <a:noFill/>
          <a:ln w="6350" cap="sq" cmpd="sng" algn="ctr">
            <a:solidFill>
              <a:srgbClr val="4D4D4F"/>
            </a:solidFill>
            <a:prstDash val="solid"/>
            <a:miter lim="800000"/>
          </a:ln>
          <a:effectLst/>
        </c:spPr>
        <c:txPr>
          <a:bodyPr rot="-60000000" vert="horz"/>
          <a:lstStyle/>
          <a:p>
            <a:pPr>
              <a:defRPr sz="1300" baseline="0">
                <a:solidFill>
                  <a:srgbClr val="020202"/>
                </a:solidFill>
              </a:defRPr>
            </a:pPr>
            <a:endParaRPr lang="en-US"/>
          </a:p>
        </c:txPr>
        <c:crossAx val="608640648"/>
        <c:crosses val="autoZero"/>
        <c:crossBetween val="between"/>
        <c:majorUnit val="20"/>
      </c:valAx>
      <c:spPr>
        <a:noFill/>
        <a:ln>
          <a:noFill/>
        </a:ln>
        <a:effectLst/>
      </c:spPr>
    </c:plotArea>
    <c:plotVisOnly val="1"/>
    <c:dispBlanksAs val="gap"/>
    <c:showDLblsOverMax val="0"/>
  </c:chart>
  <c:spPr>
    <a:noFill/>
    <a:ln w="9525" cap="flat" cmpd="sng" algn="ctr">
      <a:noFill/>
      <a:prstDash val="solid"/>
    </a:ln>
    <a:effectLst/>
  </c:spPr>
  <c:txPr>
    <a:bodyPr/>
    <a:lstStyle/>
    <a:p>
      <a:pPr>
        <a:defRPr sz="700"/>
      </a:pPr>
      <a:endParaRPr lang="en-US"/>
    </a:p>
  </c:txPr>
  <c:externalData r:id="rId2">
    <c:autoUpdate val="0"/>
  </c:externalData>
  <c:userShapes r:id="rId3"/>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drawings/drawing1.xml><?xml version="1.0" encoding="utf-8"?>
<c:userShapes xmlns:c="http://schemas.openxmlformats.org/drawingml/2006/chart">
  <cdr:relSizeAnchor xmlns:cdr="http://schemas.openxmlformats.org/drawingml/2006/chartDrawing">
    <cdr:from>
      <cdr:x>0.36528</cdr:x>
      <cdr:y>0.27932</cdr:y>
    </cdr:from>
    <cdr:to>
      <cdr:x>0.63118</cdr:x>
      <cdr:y>0.48056</cdr:y>
    </cdr:to>
    <cdr:sp macro="" textlink="">
      <cdr:nvSpPr>
        <cdr:cNvPr id="6" name="Freeform 5"/>
        <cdr:cNvSpPr/>
      </cdr:nvSpPr>
      <cdr:spPr>
        <a:xfrm xmlns:a="http://schemas.openxmlformats.org/drawingml/2006/main">
          <a:off x="1620445" y="794386"/>
          <a:ext cx="1179564" cy="572327"/>
        </a:xfrm>
        <a:custGeom xmlns:a="http://schemas.openxmlformats.org/drawingml/2006/main">
          <a:avLst/>
          <a:gdLst>
            <a:gd name="connsiteX0" fmla="*/ 0 w 292963"/>
            <a:gd name="connsiteY0" fmla="*/ 488271 h 488271"/>
            <a:gd name="connsiteX1" fmla="*/ 0 w 292963"/>
            <a:gd name="connsiteY1" fmla="*/ 0 h 488271"/>
            <a:gd name="connsiteX2" fmla="*/ 292963 w 292963"/>
            <a:gd name="connsiteY2" fmla="*/ 0 h 488271"/>
            <a:gd name="connsiteX3" fmla="*/ 292963 w 292963"/>
            <a:gd name="connsiteY3" fmla="*/ 230819 h 488271"/>
            <a:gd name="connsiteX0" fmla="*/ 0 w 292963"/>
            <a:gd name="connsiteY0" fmla="*/ 563731 h 563731"/>
            <a:gd name="connsiteX1" fmla="*/ 0 w 292963"/>
            <a:gd name="connsiteY1" fmla="*/ 0 h 563731"/>
            <a:gd name="connsiteX2" fmla="*/ 292963 w 292963"/>
            <a:gd name="connsiteY2" fmla="*/ 0 h 563731"/>
            <a:gd name="connsiteX3" fmla="*/ 292963 w 292963"/>
            <a:gd name="connsiteY3" fmla="*/ 230819 h 563731"/>
            <a:gd name="connsiteX0" fmla="*/ 0 w 292963"/>
            <a:gd name="connsiteY0" fmla="*/ 3438602 h 3438602"/>
            <a:gd name="connsiteX1" fmla="*/ 0 w 292963"/>
            <a:gd name="connsiteY1" fmla="*/ 0 h 3438602"/>
            <a:gd name="connsiteX2" fmla="*/ 292963 w 292963"/>
            <a:gd name="connsiteY2" fmla="*/ 0 h 3438602"/>
            <a:gd name="connsiteX3" fmla="*/ 292963 w 292963"/>
            <a:gd name="connsiteY3" fmla="*/ 230819 h 3438602"/>
            <a:gd name="connsiteX0" fmla="*/ 0 w 292963"/>
            <a:gd name="connsiteY0" fmla="*/ 3438602 h 3438602"/>
            <a:gd name="connsiteX1" fmla="*/ 0 w 292963"/>
            <a:gd name="connsiteY1" fmla="*/ 0 h 3438602"/>
            <a:gd name="connsiteX2" fmla="*/ 292963 w 292963"/>
            <a:gd name="connsiteY2" fmla="*/ 0 h 3438602"/>
            <a:gd name="connsiteX3" fmla="*/ 292963 w 292963"/>
            <a:gd name="connsiteY3" fmla="*/ 764572 h 3438602"/>
          </a:gdLst>
          <a:ahLst/>
          <a:cxnLst>
            <a:cxn ang="0">
              <a:pos x="connsiteX0" y="connsiteY0"/>
            </a:cxn>
            <a:cxn ang="0">
              <a:pos x="connsiteX1" y="connsiteY1"/>
            </a:cxn>
            <a:cxn ang="0">
              <a:pos x="connsiteX2" y="connsiteY2"/>
            </a:cxn>
            <a:cxn ang="0">
              <a:pos x="connsiteX3" y="connsiteY3"/>
            </a:cxn>
          </a:cxnLst>
          <a:rect l="l" t="t" r="r" b="b"/>
          <a:pathLst>
            <a:path w="292963" h="3438602">
              <a:moveTo>
                <a:pt x="0" y="3438602"/>
              </a:moveTo>
              <a:lnTo>
                <a:pt x="0" y="0"/>
              </a:lnTo>
              <a:lnTo>
                <a:pt x="292963" y="0"/>
              </a:lnTo>
              <a:lnTo>
                <a:pt x="292963" y="764572"/>
              </a:lnTo>
            </a:path>
          </a:pathLst>
        </a:custGeom>
        <a:ln xmlns:a="http://schemas.openxmlformats.org/drawingml/2006/main" w="9525" cap="sq">
          <a:solidFill>
            <a:schemeClr val="tx1"/>
          </a:solidFill>
          <a:prstDash val="solid"/>
          <a:miter lim="800000"/>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ctr"/>
          <a:endParaRPr lang="en-US" dirty="0">
            <a:solidFill>
              <a:srgbClr val="0000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0.06891</cdr:x>
      <cdr:y>0.03359</cdr:y>
    </cdr:from>
    <cdr:to>
      <cdr:x>0.1067</cdr:x>
      <cdr:y>0.86259</cdr:y>
    </cdr:to>
    <cdr:sp macro="" textlink="">
      <cdr:nvSpPr>
        <cdr:cNvPr id="2" name="TextBox 47"/>
        <cdr:cNvSpPr txBox="1"/>
      </cdr:nvSpPr>
      <cdr:spPr>
        <a:xfrm xmlns:a="http://schemas.openxmlformats.org/drawingml/2006/main" rot="16200000">
          <a:off x="-920709" y="1571133"/>
          <a:ext cx="3171488" cy="2862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265" rtl="0" eaLnBrk="1" latinLnBrk="0" hangingPunct="1">
            <a:defRPr sz="1800" kern="1200">
              <a:solidFill>
                <a:schemeClr val="tx1"/>
              </a:solidFill>
              <a:latin typeface="+mn-lt"/>
              <a:ea typeface="+mn-ea"/>
              <a:cs typeface="+mn-cs"/>
            </a:defRPr>
          </a:lvl1pPr>
          <a:lvl2pPr marL="457133" algn="l" defTabSz="914265" rtl="0" eaLnBrk="1" latinLnBrk="0" hangingPunct="1">
            <a:defRPr sz="1800" kern="1200">
              <a:solidFill>
                <a:schemeClr val="tx1"/>
              </a:solidFill>
              <a:latin typeface="+mn-lt"/>
              <a:ea typeface="+mn-ea"/>
              <a:cs typeface="+mn-cs"/>
            </a:defRPr>
          </a:lvl2pPr>
          <a:lvl3pPr marL="914265" algn="l" defTabSz="914265" rtl="0" eaLnBrk="1" latinLnBrk="0" hangingPunct="1">
            <a:defRPr sz="1800" kern="1200">
              <a:solidFill>
                <a:schemeClr val="tx1"/>
              </a:solidFill>
              <a:latin typeface="+mn-lt"/>
              <a:ea typeface="+mn-ea"/>
              <a:cs typeface="+mn-cs"/>
            </a:defRPr>
          </a:lvl3pPr>
          <a:lvl4pPr marL="1371398" algn="l" defTabSz="914265" rtl="0" eaLnBrk="1" latinLnBrk="0" hangingPunct="1">
            <a:defRPr sz="1800" kern="1200">
              <a:solidFill>
                <a:schemeClr val="tx1"/>
              </a:solidFill>
              <a:latin typeface="+mn-lt"/>
              <a:ea typeface="+mn-ea"/>
              <a:cs typeface="+mn-cs"/>
            </a:defRPr>
          </a:lvl4pPr>
          <a:lvl5pPr marL="1828531" algn="l" defTabSz="914265" rtl="0" eaLnBrk="1" latinLnBrk="0" hangingPunct="1">
            <a:defRPr sz="1800" kern="1200">
              <a:solidFill>
                <a:schemeClr val="tx1"/>
              </a:solidFill>
              <a:latin typeface="+mn-lt"/>
              <a:ea typeface="+mn-ea"/>
              <a:cs typeface="+mn-cs"/>
            </a:defRPr>
          </a:lvl5pPr>
          <a:lvl6pPr marL="2285663" algn="l" defTabSz="914265" rtl="0" eaLnBrk="1" latinLnBrk="0" hangingPunct="1">
            <a:defRPr sz="1800" kern="1200">
              <a:solidFill>
                <a:schemeClr val="tx1"/>
              </a:solidFill>
              <a:latin typeface="+mn-lt"/>
              <a:ea typeface="+mn-ea"/>
              <a:cs typeface="+mn-cs"/>
            </a:defRPr>
          </a:lvl6pPr>
          <a:lvl7pPr marL="2742796" algn="l" defTabSz="914265" rtl="0" eaLnBrk="1" latinLnBrk="0" hangingPunct="1">
            <a:defRPr sz="1800" kern="1200">
              <a:solidFill>
                <a:schemeClr val="tx1"/>
              </a:solidFill>
              <a:latin typeface="+mn-lt"/>
              <a:ea typeface="+mn-ea"/>
              <a:cs typeface="+mn-cs"/>
            </a:defRPr>
          </a:lvl7pPr>
          <a:lvl8pPr marL="3199929" algn="l" defTabSz="914265" rtl="0" eaLnBrk="1" latinLnBrk="0" hangingPunct="1">
            <a:defRPr sz="1800" kern="1200">
              <a:solidFill>
                <a:schemeClr val="tx1"/>
              </a:solidFill>
              <a:latin typeface="+mn-lt"/>
              <a:ea typeface="+mn-ea"/>
              <a:cs typeface="+mn-cs"/>
            </a:defRPr>
          </a:lvl8pPr>
          <a:lvl9pPr marL="3657061" algn="l" defTabSz="914265" rtl="0" eaLnBrk="1" latinLnBrk="0" hangingPunct="1">
            <a:defRPr sz="1800" kern="1200">
              <a:solidFill>
                <a:schemeClr val="tx1"/>
              </a:solidFill>
              <a:latin typeface="+mn-lt"/>
              <a:ea typeface="+mn-ea"/>
              <a:cs typeface="+mn-cs"/>
            </a:defRPr>
          </a:lvl9pPr>
        </a:lstStyle>
        <a:p xmlns:a="http://schemas.openxmlformats.org/drawingml/2006/main">
          <a:pPr lvl="0" algn="ctr" defTabSz="1462824">
            <a:lnSpc>
              <a:spcPct val="90000"/>
            </a:lnSpc>
            <a:defRPr/>
          </a:pPr>
          <a:r>
            <a:rPr lang="en-US" sz="1400" b="1" kern="0" dirty="0" smtClean="0">
              <a:solidFill>
                <a:srgbClr val="020202"/>
              </a:solidFill>
            </a:rPr>
            <a:t>Patients, % (95% CI)</a:t>
          </a:r>
          <a:endParaRPr lang="en-US" sz="1400" b="1" kern="0" dirty="0">
            <a:solidFill>
              <a:srgbClr val="020202"/>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0.06891</cdr:x>
      <cdr:y>0.0494</cdr:y>
    </cdr:from>
    <cdr:to>
      <cdr:x>0.1067</cdr:x>
      <cdr:y>0.86259</cdr:y>
    </cdr:to>
    <cdr:sp macro="" textlink="">
      <cdr:nvSpPr>
        <cdr:cNvPr id="2" name="TextBox 47"/>
        <cdr:cNvSpPr txBox="1"/>
      </cdr:nvSpPr>
      <cdr:spPr>
        <a:xfrm xmlns:a="http://schemas.openxmlformats.org/drawingml/2006/main" rot="16200000">
          <a:off x="-653200" y="1335280"/>
          <a:ext cx="2636469" cy="2862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265" rtl="0" eaLnBrk="1" latinLnBrk="0" hangingPunct="1">
            <a:defRPr sz="1800" kern="1200">
              <a:solidFill>
                <a:schemeClr val="tx1"/>
              </a:solidFill>
              <a:latin typeface="+mn-lt"/>
              <a:ea typeface="+mn-ea"/>
              <a:cs typeface="+mn-cs"/>
            </a:defRPr>
          </a:lvl1pPr>
          <a:lvl2pPr marL="457133" algn="l" defTabSz="914265" rtl="0" eaLnBrk="1" latinLnBrk="0" hangingPunct="1">
            <a:defRPr sz="1800" kern="1200">
              <a:solidFill>
                <a:schemeClr val="tx1"/>
              </a:solidFill>
              <a:latin typeface="+mn-lt"/>
              <a:ea typeface="+mn-ea"/>
              <a:cs typeface="+mn-cs"/>
            </a:defRPr>
          </a:lvl2pPr>
          <a:lvl3pPr marL="914265" algn="l" defTabSz="914265" rtl="0" eaLnBrk="1" latinLnBrk="0" hangingPunct="1">
            <a:defRPr sz="1800" kern="1200">
              <a:solidFill>
                <a:schemeClr val="tx1"/>
              </a:solidFill>
              <a:latin typeface="+mn-lt"/>
              <a:ea typeface="+mn-ea"/>
              <a:cs typeface="+mn-cs"/>
            </a:defRPr>
          </a:lvl3pPr>
          <a:lvl4pPr marL="1371398" algn="l" defTabSz="914265" rtl="0" eaLnBrk="1" latinLnBrk="0" hangingPunct="1">
            <a:defRPr sz="1800" kern="1200">
              <a:solidFill>
                <a:schemeClr val="tx1"/>
              </a:solidFill>
              <a:latin typeface="+mn-lt"/>
              <a:ea typeface="+mn-ea"/>
              <a:cs typeface="+mn-cs"/>
            </a:defRPr>
          </a:lvl4pPr>
          <a:lvl5pPr marL="1828531" algn="l" defTabSz="914265" rtl="0" eaLnBrk="1" latinLnBrk="0" hangingPunct="1">
            <a:defRPr sz="1800" kern="1200">
              <a:solidFill>
                <a:schemeClr val="tx1"/>
              </a:solidFill>
              <a:latin typeface="+mn-lt"/>
              <a:ea typeface="+mn-ea"/>
              <a:cs typeface="+mn-cs"/>
            </a:defRPr>
          </a:lvl5pPr>
          <a:lvl6pPr marL="2285663" algn="l" defTabSz="914265" rtl="0" eaLnBrk="1" latinLnBrk="0" hangingPunct="1">
            <a:defRPr sz="1800" kern="1200">
              <a:solidFill>
                <a:schemeClr val="tx1"/>
              </a:solidFill>
              <a:latin typeface="+mn-lt"/>
              <a:ea typeface="+mn-ea"/>
              <a:cs typeface="+mn-cs"/>
            </a:defRPr>
          </a:lvl6pPr>
          <a:lvl7pPr marL="2742796" algn="l" defTabSz="914265" rtl="0" eaLnBrk="1" latinLnBrk="0" hangingPunct="1">
            <a:defRPr sz="1800" kern="1200">
              <a:solidFill>
                <a:schemeClr val="tx1"/>
              </a:solidFill>
              <a:latin typeface="+mn-lt"/>
              <a:ea typeface="+mn-ea"/>
              <a:cs typeface="+mn-cs"/>
            </a:defRPr>
          </a:lvl7pPr>
          <a:lvl8pPr marL="3199929" algn="l" defTabSz="914265" rtl="0" eaLnBrk="1" latinLnBrk="0" hangingPunct="1">
            <a:defRPr sz="1800" kern="1200">
              <a:solidFill>
                <a:schemeClr val="tx1"/>
              </a:solidFill>
              <a:latin typeface="+mn-lt"/>
              <a:ea typeface="+mn-ea"/>
              <a:cs typeface="+mn-cs"/>
            </a:defRPr>
          </a:lvl8pPr>
          <a:lvl9pPr marL="3657061" algn="l" defTabSz="914265" rtl="0" eaLnBrk="1" latinLnBrk="0" hangingPunct="1">
            <a:defRPr sz="1800" kern="1200">
              <a:solidFill>
                <a:schemeClr val="tx1"/>
              </a:solidFill>
              <a:latin typeface="+mn-lt"/>
              <a:ea typeface="+mn-ea"/>
              <a:cs typeface="+mn-cs"/>
            </a:defRPr>
          </a:lvl9pPr>
        </a:lstStyle>
        <a:p xmlns:a="http://schemas.openxmlformats.org/drawingml/2006/main">
          <a:pPr lvl="0" algn="ctr" defTabSz="1462824">
            <a:lnSpc>
              <a:spcPct val="90000"/>
            </a:lnSpc>
            <a:defRPr/>
          </a:pPr>
          <a:r>
            <a:rPr lang="en-US" sz="1400" b="1" kern="0" dirty="0" smtClean="0">
              <a:solidFill>
                <a:srgbClr val="020202"/>
              </a:solidFill>
            </a:rPr>
            <a:t>Patients, % (95% CI)</a:t>
          </a:r>
          <a:endParaRPr lang="en-US" sz="1400" b="1" kern="0" dirty="0">
            <a:solidFill>
              <a:srgbClr val="020202"/>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atin typeface="Arial" panose="020B0604020202020204" pitchFamily="34" charset="0"/>
              </a:defRPr>
            </a:lvl1pPr>
          </a:lstStyle>
          <a:p>
            <a:fld id="{331D3FBB-D3AD-4A32-8CF2-FBF8F7D2C972}" type="datetimeFigureOut">
              <a:rPr lang="en-US" smtClean="0"/>
              <a:pPr/>
              <a:t>5/23/2018</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atin typeface="Arial" panose="020B0604020202020204" pitchFamily="34" charset="0"/>
              </a:defRPr>
            </a:lvl1pPr>
          </a:lstStyle>
          <a:p>
            <a:fld id="{0A1BE84E-44FC-4607-B4E1-0E1872F08B09}" type="slidenum">
              <a:rPr lang="en-US" smtClean="0"/>
              <a:pPr/>
              <a:t>‹#›</a:t>
            </a:fld>
            <a:endParaRPr lang="en-US" dirty="0"/>
          </a:p>
        </p:txBody>
      </p:sp>
    </p:spTree>
    <p:extLst>
      <p:ext uri="{BB962C8B-B14F-4D97-AF65-F5344CB8AC3E}">
        <p14:creationId xmlns:p14="http://schemas.microsoft.com/office/powerpoint/2010/main" val="3255268897"/>
      </p:ext>
    </p:extLst>
  </p:cSld>
  <p:clrMap bg1="lt1" tx1="dk1" bg2="lt2" tx2="dk2" accent1="accent1" accent2="accent2" accent3="accent3" accent4="accent4" accent5="accent5" accent6="accent6" hlink="hlink" folHlink="folHlink"/>
  <p:notesStyle>
    <a:lvl1pPr marL="0" algn="l" defTabSz="571500" rtl="0" eaLnBrk="1" latinLnBrk="0" hangingPunct="1">
      <a:defRPr sz="800" kern="1200">
        <a:solidFill>
          <a:schemeClr val="tx1"/>
        </a:solidFill>
        <a:latin typeface="Arial" panose="020B0604020202020204" pitchFamily="34" charset="0"/>
        <a:ea typeface="+mn-ea"/>
        <a:cs typeface="+mn-cs"/>
      </a:defRPr>
    </a:lvl1pPr>
    <a:lvl2pPr marL="285750" algn="l" defTabSz="571500" rtl="0" eaLnBrk="1" latinLnBrk="0" hangingPunct="1">
      <a:defRPr sz="800" kern="1200">
        <a:solidFill>
          <a:schemeClr val="tx1"/>
        </a:solidFill>
        <a:latin typeface="Arial" panose="020B0604020202020204" pitchFamily="34" charset="0"/>
        <a:ea typeface="+mn-ea"/>
        <a:cs typeface="+mn-cs"/>
      </a:defRPr>
    </a:lvl2pPr>
    <a:lvl3pPr marL="571500" algn="l" defTabSz="571500" rtl="0" eaLnBrk="1" latinLnBrk="0" hangingPunct="1">
      <a:defRPr sz="800" kern="1200">
        <a:solidFill>
          <a:schemeClr val="tx1"/>
        </a:solidFill>
        <a:latin typeface="Arial" panose="020B0604020202020204" pitchFamily="34" charset="0"/>
        <a:ea typeface="+mn-ea"/>
        <a:cs typeface="+mn-cs"/>
      </a:defRPr>
    </a:lvl3pPr>
    <a:lvl4pPr marL="857250" algn="l" defTabSz="571500" rtl="0" eaLnBrk="1" latinLnBrk="0" hangingPunct="1">
      <a:defRPr sz="800" kern="1200">
        <a:solidFill>
          <a:schemeClr val="tx1"/>
        </a:solidFill>
        <a:latin typeface="Arial" panose="020B0604020202020204" pitchFamily="34" charset="0"/>
        <a:ea typeface="+mn-ea"/>
        <a:cs typeface="+mn-cs"/>
      </a:defRPr>
    </a:lvl4pPr>
    <a:lvl5pPr marL="1143000" algn="l" defTabSz="571500" rtl="0" eaLnBrk="1" latinLnBrk="0" hangingPunct="1">
      <a:defRPr sz="800" kern="1200">
        <a:solidFill>
          <a:schemeClr val="tx1"/>
        </a:solidFill>
        <a:latin typeface="Arial" panose="020B0604020202020204" pitchFamily="34" charset="0"/>
        <a:ea typeface="+mn-ea"/>
        <a:cs typeface="+mn-cs"/>
      </a:defRPr>
    </a:lvl5pPr>
    <a:lvl6pPr marL="1428750" algn="l" defTabSz="571500" rtl="0" eaLnBrk="1" latinLnBrk="0" hangingPunct="1">
      <a:defRPr sz="800" kern="1200">
        <a:solidFill>
          <a:schemeClr val="tx1"/>
        </a:solidFill>
        <a:latin typeface="+mn-lt"/>
        <a:ea typeface="+mn-ea"/>
        <a:cs typeface="+mn-cs"/>
      </a:defRPr>
    </a:lvl6pPr>
    <a:lvl7pPr marL="1714500" algn="l" defTabSz="571500" rtl="0" eaLnBrk="1" latinLnBrk="0" hangingPunct="1">
      <a:defRPr sz="800" kern="1200">
        <a:solidFill>
          <a:schemeClr val="tx1"/>
        </a:solidFill>
        <a:latin typeface="+mn-lt"/>
        <a:ea typeface="+mn-ea"/>
        <a:cs typeface="+mn-cs"/>
      </a:defRPr>
    </a:lvl7pPr>
    <a:lvl8pPr marL="2000250" algn="l" defTabSz="571500" rtl="0" eaLnBrk="1" latinLnBrk="0" hangingPunct="1">
      <a:defRPr sz="800" kern="1200">
        <a:solidFill>
          <a:schemeClr val="tx1"/>
        </a:solidFill>
        <a:latin typeface="+mn-lt"/>
        <a:ea typeface="+mn-ea"/>
        <a:cs typeface="+mn-cs"/>
      </a:defRPr>
    </a:lvl8pPr>
    <a:lvl9pPr marL="2286000" algn="l" defTabSz="571500"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1BE84E-44FC-4607-B4E1-0E1872F08B09}"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3131771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sz="1000" dirty="0"/>
          </a:p>
        </p:txBody>
      </p:sp>
      <p:sp>
        <p:nvSpPr>
          <p:cNvPr id="4" name="Slide Number Placeholder 3"/>
          <p:cNvSpPr>
            <a:spLocks noGrp="1"/>
          </p:cNvSpPr>
          <p:nvPr>
            <p:ph type="sldNum" sz="quarter" idx="10"/>
          </p:nvPr>
        </p:nvSpPr>
        <p:spPr/>
        <p:txBody>
          <a:bodyPr/>
          <a:lstStyle/>
          <a:p>
            <a:fld id="{0A1BE84E-44FC-4607-B4E1-0E1872F08B09}"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5831675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sz="1000" dirty="0" smtClean="0"/>
              <a:t>t_05_11_02_mriact_bfaf_a3_ndmt_al_7y_324</a:t>
            </a:r>
            <a:endParaRPr lang="en-US" sz="1000" dirty="0"/>
          </a:p>
        </p:txBody>
      </p:sp>
      <p:sp>
        <p:nvSpPr>
          <p:cNvPr id="4" name="Slide Number Placeholder 3"/>
          <p:cNvSpPr>
            <a:spLocks noGrp="1"/>
          </p:cNvSpPr>
          <p:nvPr>
            <p:ph type="sldNum" sz="quarter" idx="10"/>
          </p:nvPr>
        </p:nvSpPr>
        <p:spPr/>
        <p:txBody>
          <a:bodyPr/>
          <a:lstStyle/>
          <a:p>
            <a:fld id="{0A1BE84E-44FC-4607-B4E1-0E1872F08B09}"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3537296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dirty="0" smtClean="0"/>
          </a:p>
          <a:p>
            <a:endParaRPr lang="en-US" sz="1000" dirty="0"/>
          </a:p>
        </p:txBody>
      </p:sp>
      <p:sp>
        <p:nvSpPr>
          <p:cNvPr id="4" name="Slide Number Placeholder 3"/>
          <p:cNvSpPr>
            <a:spLocks noGrp="1"/>
          </p:cNvSpPr>
          <p:nvPr>
            <p:ph type="sldNum" sz="quarter" idx="10"/>
          </p:nvPr>
        </p:nvSpPr>
        <p:spPr/>
        <p:txBody>
          <a:bodyPr/>
          <a:lstStyle/>
          <a:p>
            <a:pPr marL="0" marR="0" lvl="0" indent="0" algn="r" defTabSz="914265" rtl="0" eaLnBrk="1" fontAlgn="auto" latinLnBrk="0" hangingPunct="1">
              <a:lnSpc>
                <a:spcPct val="100000"/>
              </a:lnSpc>
              <a:spcBef>
                <a:spcPts val="0"/>
              </a:spcBef>
              <a:spcAft>
                <a:spcPts val="0"/>
              </a:spcAft>
              <a:buClrTx/>
              <a:buSzTx/>
              <a:buFontTx/>
              <a:buNone/>
              <a:tabLst/>
              <a:defRPr/>
            </a:pPr>
            <a:fld id="{0A1BE84E-44FC-4607-B4E1-0E1872F08B0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265"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530722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3FA35C-CC6A-42C7-9164-D651F09AAE5A}" type="slidenum">
              <a:rPr lang="en-GB" smtClean="0">
                <a:solidFill>
                  <a:prstClr val="black"/>
                </a:solidFill>
              </a:rPr>
              <a:pPr/>
              <a:t>13</a:t>
            </a:fld>
            <a:endParaRPr lang="en-GB" dirty="0">
              <a:solidFill>
                <a:prstClr val="black"/>
              </a:solidFill>
            </a:endParaRPr>
          </a:p>
        </p:txBody>
      </p:sp>
    </p:spTree>
    <p:extLst>
      <p:ext uri="{BB962C8B-B14F-4D97-AF65-F5344CB8AC3E}">
        <p14:creationId xmlns:p14="http://schemas.microsoft.com/office/powerpoint/2010/main" val="37326411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3FA35C-CC6A-42C7-9164-D651F09AAE5A}" type="slidenum">
              <a:rPr lang="en-GB" smtClean="0">
                <a:solidFill>
                  <a:prstClr val="black"/>
                </a:solidFill>
              </a:rPr>
              <a:pPr/>
              <a:t>14</a:t>
            </a:fld>
            <a:endParaRPr lang="en-GB" dirty="0">
              <a:solidFill>
                <a:prstClr val="black"/>
              </a:solidFill>
            </a:endParaRPr>
          </a:p>
        </p:txBody>
      </p:sp>
    </p:spTree>
    <p:extLst>
      <p:ext uri="{BB962C8B-B14F-4D97-AF65-F5344CB8AC3E}">
        <p14:creationId xmlns:p14="http://schemas.microsoft.com/office/powerpoint/2010/main" val="21357362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Slide Image Placeholder 1"/>
          <p:cNvSpPr>
            <a:spLocks noGrp="1" noRot="1" noChangeAspect="1" noTextEdit="1"/>
          </p:cNvSpPr>
          <p:nvPr>
            <p:ph type="sldImg"/>
          </p:nvPr>
        </p:nvSpPr>
        <p:spPr>
          <a:ln/>
        </p:spPr>
      </p:sp>
      <p:sp>
        <p:nvSpPr>
          <p:cNvPr id="172034" name="Notes Placeholder 2"/>
          <p:cNvSpPr>
            <a:spLocks noGrp="1"/>
          </p:cNvSpPr>
          <p:nvPr>
            <p:ph type="body" idx="1"/>
          </p:nvPr>
        </p:nvSpPr>
        <p:spPr>
          <a:noFill/>
        </p:spPr>
        <p:txBody>
          <a:bodyPr/>
          <a:lstStyle/>
          <a:p>
            <a:endParaRPr lang="en-GB" dirty="0" smtClean="0">
              <a:ea typeface="MS PGothic"/>
            </a:endParaRPr>
          </a:p>
        </p:txBody>
      </p:sp>
      <p:sp>
        <p:nvSpPr>
          <p:cNvPr id="5" name="Slide Number Placeholder 3"/>
          <p:cNvSpPr>
            <a:spLocks noGrp="1"/>
          </p:cNvSpPr>
          <p:nvPr>
            <p:ph type="sldNum" sz="quarter" idx="5"/>
          </p:nvPr>
        </p:nvSpPr>
        <p:spPr>
          <a:xfrm>
            <a:off x="4143375" y="9120188"/>
            <a:ext cx="3170238" cy="479425"/>
          </a:xfrm>
        </p:spPr>
        <p:txBody>
          <a:bodyPr/>
          <a:lstStyle/>
          <a:p>
            <a:fld id="{0A1BE84E-44FC-4607-B4E1-0E1872F08B09}" type="slidenum">
              <a:rPr lang="en-US" smtClean="0"/>
              <a:t>15</a:t>
            </a:fld>
            <a:endParaRPr lang="en-US" dirty="0"/>
          </a:p>
        </p:txBody>
      </p:sp>
    </p:spTree>
    <p:extLst>
      <p:ext uri="{BB962C8B-B14F-4D97-AF65-F5344CB8AC3E}">
        <p14:creationId xmlns:p14="http://schemas.microsoft.com/office/powerpoint/2010/main" val="41249428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Slide Image Placeholder 1"/>
          <p:cNvSpPr>
            <a:spLocks noGrp="1" noRot="1" noChangeAspect="1" noTextEdit="1"/>
          </p:cNvSpPr>
          <p:nvPr>
            <p:ph type="sldImg"/>
          </p:nvPr>
        </p:nvSpPr>
        <p:spPr>
          <a:ln/>
        </p:spPr>
      </p:sp>
      <p:sp>
        <p:nvSpPr>
          <p:cNvPr id="55300" name="Notes Placeholder 2"/>
          <p:cNvSpPr>
            <a:spLocks noGrp="1"/>
          </p:cNvSpPr>
          <p:nvPr>
            <p:ph type="body" idx="1"/>
          </p:nvPr>
        </p:nvSpPr>
        <p:spPr>
          <a:xfrm>
            <a:off x="931334" y="4410395"/>
            <a:ext cx="5122333" cy="4177348"/>
          </a:xfrm>
          <a:noFill/>
          <a:ln/>
        </p:spPr>
        <p:txBody>
          <a:bodyPr/>
          <a:lstStyle/>
          <a:p>
            <a:pPr eaLnBrk="1" hangingPunct="1">
              <a:spcBef>
                <a:spcPct val="0"/>
              </a:spcBef>
            </a:pPr>
            <a:endParaRPr lang="en-GB" dirty="0" smtClean="0">
              <a:latin typeface="Arial" charset="0"/>
            </a:endParaRPr>
          </a:p>
        </p:txBody>
      </p:sp>
      <p:sp>
        <p:nvSpPr>
          <p:cNvPr id="7" name="Slide Number Placeholder 3"/>
          <p:cNvSpPr>
            <a:spLocks noGrp="1"/>
          </p:cNvSpPr>
          <p:nvPr>
            <p:ph type="sldNum" sz="quarter" idx="5"/>
          </p:nvPr>
        </p:nvSpPr>
        <p:spPr>
          <a:xfrm>
            <a:off x="4143375" y="9120188"/>
            <a:ext cx="3170238" cy="479425"/>
          </a:xfrm>
        </p:spPr>
        <p:txBody>
          <a:bodyPr/>
          <a:lstStyle/>
          <a:p>
            <a:r>
              <a:rPr lang="en-US" dirty="0">
                <a:solidFill>
                  <a:prstClr val="black"/>
                </a:solidFill>
              </a:rPr>
              <a:t>2</a:t>
            </a:r>
          </a:p>
        </p:txBody>
      </p:sp>
    </p:spTree>
    <p:extLst>
      <p:ext uri="{BB962C8B-B14F-4D97-AF65-F5344CB8AC3E}">
        <p14:creationId xmlns:p14="http://schemas.microsoft.com/office/powerpoint/2010/main" val="380078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p:spPr>
        <p:txBody>
          <a:bodyPr/>
          <a:lstStyle/>
          <a:p>
            <a:fld id="{333B19AE-E8BC-4211-8FBB-A8D53E1C743A}" type="slidenum">
              <a:rPr lang="en-US" smtClean="0">
                <a:solidFill>
                  <a:prstClr val="black"/>
                </a:solidFill>
              </a:rPr>
              <a:pPr/>
              <a:t>3</a:t>
            </a:fld>
            <a:endParaRPr lang="en-US" dirty="0" smtClean="0">
              <a:solidFill>
                <a:prstClr val="black"/>
              </a:solidFill>
            </a:endParaRPr>
          </a:p>
        </p:txBody>
      </p:sp>
      <p:sp>
        <p:nvSpPr>
          <p:cNvPr id="55299" name="Slide Image Placeholder 1"/>
          <p:cNvSpPr>
            <a:spLocks noGrp="1" noRot="1" noChangeAspect="1" noTextEdit="1"/>
          </p:cNvSpPr>
          <p:nvPr>
            <p:ph type="sldImg"/>
          </p:nvPr>
        </p:nvSpPr>
        <p:spPr>
          <a:ln/>
        </p:spPr>
      </p:sp>
      <p:sp>
        <p:nvSpPr>
          <p:cNvPr id="55300" name="Notes Placeholder 2"/>
          <p:cNvSpPr>
            <a:spLocks noGrp="1"/>
          </p:cNvSpPr>
          <p:nvPr>
            <p:ph type="body" idx="1"/>
          </p:nvPr>
        </p:nvSpPr>
        <p:spPr>
          <a:xfrm>
            <a:off x="931334" y="4410394"/>
            <a:ext cx="5122333" cy="4177349"/>
          </a:xfrm>
          <a:noFill/>
          <a:ln/>
        </p:spPr>
        <p:txBody>
          <a:bodyPr/>
          <a:lstStyle/>
          <a:p>
            <a:pPr eaLnBrk="1" hangingPunct="1">
              <a:spcBef>
                <a:spcPct val="0"/>
              </a:spcBef>
            </a:pPr>
            <a:endParaRPr lang="en-GB" sz="1000" dirty="0" smtClean="0"/>
          </a:p>
        </p:txBody>
      </p:sp>
    </p:spTree>
    <p:extLst>
      <p:ext uri="{BB962C8B-B14F-4D97-AF65-F5344CB8AC3E}">
        <p14:creationId xmlns:p14="http://schemas.microsoft.com/office/powerpoint/2010/main" val="40558026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p:spPr>
        <p:txBody>
          <a:bodyPr/>
          <a:lstStyle/>
          <a:p>
            <a:pPr marL="0" marR="0" lvl="0" indent="0" algn="r" defTabSz="914265" rtl="0" eaLnBrk="1" fontAlgn="auto" latinLnBrk="0" hangingPunct="1">
              <a:lnSpc>
                <a:spcPct val="100000"/>
              </a:lnSpc>
              <a:spcBef>
                <a:spcPts val="0"/>
              </a:spcBef>
              <a:spcAft>
                <a:spcPts val="0"/>
              </a:spcAft>
              <a:buClrTx/>
              <a:buSzTx/>
              <a:buFontTx/>
              <a:buNone/>
              <a:tabLst/>
              <a:defRPr/>
            </a:pPr>
            <a:fld id="{333B19AE-E8BC-4211-8FBB-A8D53E1C743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265"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smtClean="0">
              <a:ln>
                <a:noFill/>
              </a:ln>
              <a:solidFill>
                <a:prstClr val="black"/>
              </a:solidFill>
              <a:effectLst/>
              <a:uLnTx/>
              <a:uFillTx/>
              <a:latin typeface="Calibri"/>
              <a:ea typeface="+mn-ea"/>
              <a:cs typeface="+mn-cs"/>
            </a:endParaRPr>
          </a:p>
        </p:txBody>
      </p:sp>
      <p:sp>
        <p:nvSpPr>
          <p:cNvPr id="55299" name="Slide Image Placeholder 1"/>
          <p:cNvSpPr>
            <a:spLocks noGrp="1" noRot="1" noChangeAspect="1" noTextEdit="1"/>
          </p:cNvSpPr>
          <p:nvPr>
            <p:ph type="sldImg"/>
          </p:nvPr>
        </p:nvSpPr>
        <p:spPr>
          <a:ln/>
        </p:spPr>
      </p:sp>
      <p:sp>
        <p:nvSpPr>
          <p:cNvPr id="55300" name="Notes Placeholder 2"/>
          <p:cNvSpPr>
            <a:spLocks noGrp="1"/>
          </p:cNvSpPr>
          <p:nvPr>
            <p:ph type="body" idx="1"/>
          </p:nvPr>
        </p:nvSpPr>
        <p:spPr>
          <a:xfrm>
            <a:off x="931335" y="4410395"/>
            <a:ext cx="5122333" cy="4177349"/>
          </a:xfrm>
          <a:noFill/>
          <a:ln/>
        </p:spPr>
        <p:txBody>
          <a:bodyPr/>
          <a:lstStyle/>
          <a:p>
            <a:pPr marL="0" marR="0" lvl="0" indent="0" algn="l" defTabSz="914400" rtl="0" eaLnBrk="1" fontAlgn="auto" latinLnBrk="0" hangingPunct="1">
              <a:lnSpc>
                <a:spcPct val="100000"/>
              </a:lnSpc>
              <a:spcBef>
                <a:spcPct val="20000"/>
              </a:spcBef>
              <a:spcAft>
                <a:spcPts val="0"/>
              </a:spcAft>
              <a:buClr>
                <a:srgbClr val="00B0F0"/>
              </a:buClr>
              <a:buSzPct val="120000"/>
              <a:buFontTx/>
              <a:buNone/>
              <a:tabLst/>
              <a:defRPr/>
            </a:pPr>
            <a:endParaRPr kumimoji="0" lang="en-GB" sz="1000" b="0" i="0" u="none" strike="noStrike" kern="1200" cap="none" spc="0" normalizeH="0" baseline="0" noProof="0" dirty="0" smtClean="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3730731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571500" rtl="0" eaLnBrk="1" fontAlgn="auto" latinLnBrk="0" hangingPunct="1">
              <a:lnSpc>
                <a:spcPct val="100000"/>
              </a:lnSpc>
              <a:spcBef>
                <a:spcPts val="0"/>
              </a:spcBef>
              <a:spcAft>
                <a:spcPts val="0"/>
              </a:spcAft>
              <a:buClrTx/>
              <a:buSzTx/>
              <a:buFontTx/>
              <a:buNone/>
              <a:tabLst/>
              <a:defRPr/>
            </a:pPr>
            <a:endParaRPr lang="en-US" sz="1000" baseline="0" dirty="0" smtClean="0"/>
          </a:p>
          <a:p>
            <a:pPr marL="0" indent="0">
              <a:buFontTx/>
              <a:buNone/>
            </a:pPr>
            <a:endParaRPr lang="en-US" sz="1000" dirty="0"/>
          </a:p>
        </p:txBody>
      </p:sp>
      <p:sp>
        <p:nvSpPr>
          <p:cNvPr id="4" name="Slide Number Placeholder 3"/>
          <p:cNvSpPr>
            <a:spLocks noGrp="1"/>
          </p:cNvSpPr>
          <p:nvPr>
            <p:ph type="sldNum" sz="quarter" idx="10"/>
          </p:nvPr>
        </p:nvSpPr>
        <p:spPr/>
        <p:txBody>
          <a:bodyPr/>
          <a:lstStyle/>
          <a:p>
            <a:fld id="{0A1BE84E-44FC-4607-B4E1-0E1872F08B09}"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2401034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sz="1000" dirty="0"/>
          </a:p>
        </p:txBody>
      </p:sp>
      <p:sp>
        <p:nvSpPr>
          <p:cNvPr id="4" name="Slide Number Placeholder 3"/>
          <p:cNvSpPr>
            <a:spLocks noGrp="1"/>
          </p:cNvSpPr>
          <p:nvPr>
            <p:ph type="sldNum" sz="quarter" idx="10"/>
          </p:nvPr>
        </p:nvSpPr>
        <p:spPr/>
        <p:txBody>
          <a:bodyPr/>
          <a:lstStyle/>
          <a:p>
            <a:pPr marL="0" marR="0" lvl="0" indent="0" algn="r" defTabSz="914265" rtl="0" eaLnBrk="1" fontAlgn="auto" latinLnBrk="0" hangingPunct="1">
              <a:lnSpc>
                <a:spcPct val="100000"/>
              </a:lnSpc>
              <a:spcBef>
                <a:spcPts val="0"/>
              </a:spcBef>
              <a:spcAft>
                <a:spcPts val="0"/>
              </a:spcAft>
              <a:buClrTx/>
              <a:buSzTx/>
              <a:buFontTx/>
              <a:buNone/>
              <a:tabLst/>
              <a:defRPr/>
            </a:pPr>
            <a:fld id="{0A1BE84E-44FC-4607-B4E1-0E1872F08B0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265"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75048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571500" rtl="0" eaLnBrk="1" fontAlgn="auto" latinLnBrk="0" hangingPunct="1">
              <a:lnSpc>
                <a:spcPct val="100000"/>
              </a:lnSpc>
              <a:spcBef>
                <a:spcPts val="0"/>
              </a:spcBef>
              <a:spcAft>
                <a:spcPts val="0"/>
              </a:spcAft>
              <a:buClrTx/>
              <a:buSzTx/>
              <a:buFontTx/>
              <a:buNone/>
              <a:tabLst/>
              <a:defRPr/>
            </a:pPr>
            <a:endParaRPr lang="en-US" sz="1000" dirty="0" smtClean="0"/>
          </a:p>
          <a:p>
            <a:pPr marL="0" indent="0">
              <a:buFontTx/>
              <a:buNone/>
            </a:pPr>
            <a:endParaRPr lang="en-US" sz="1000" dirty="0"/>
          </a:p>
        </p:txBody>
      </p:sp>
      <p:sp>
        <p:nvSpPr>
          <p:cNvPr id="4" name="Slide Number Placeholder 3"/>
          <p:cNvSpPr>
            <a:spLocks noGrp="1"/>
          </p:cNvSpPr>
          <p:nvPr>
            <p:ph type="sldNum" sz="quarter" idx="10"/>
          </p:nvPr>
        </p:nvSpPr>
        <p:spPr/>
        <p:txBody>
          <a:bodyPr/>
          <a:lstStyle/>
          <a:p>
            <a:pPr marL="0" marR="0" lvl="0" indent="0" algn="r" defTabSz="914265" rtl="0" eaLnBrk="1" fontAlgn="auto" latinLnBrk="0" hangingPunct="1">
              <a:lnSpc>
                <a:spcPct val="100000"/>
              </a:lnSpc>
              <a:spcBef>
                <a:spcPts val="0"/>
              </a:spcBef>
              <a:spcAft>
                <a:spcPts val="0"/>
              </a:spcAft>
              <a:buClrTx/>
              <a:buSzTx/>
              <a:buFontTx/>
              <a:buNone/>
              <a:tabLst/>
              <a:defRPr/>
            </a:pPr>
            <a:fld id="{0A1BE84E-44FC-4607-B4E1-0E1872F08B0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265"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826519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571500" rtl="0" eaLnBrk="1" fontAlgn="auto" latinLnBrk="0" hangingPunct="1">
              <a:lnSpc>
                <a:spcPct val="100000"/>
              </a:lnSpc>
              <a:spcBef>
                <a:spcPts val="0"/>
              </a:spcBef>
              <a:spcAft>
                <a:spcPts val="0"/>
              </a:spcAft>
              <a:buClrTx/>
              <a:buSzTx/>
              <a:buFontTx/>
              <a:buNone/>
              <a:tabLst/>
              <a:defRPr/>
            </a:pPr>
            <a:endParaRPr lang="en-US" sz="1000" dirty="0" smtClean="0"/>
          </a:p>
          <a:p>
            <a:pPr marL="0" indent="0">
              <a:buFontTx/>
              <a:buNone/>
            </a:pPr>
            <a:endParaRPr lang="en-US" sz="1000" dirty="0"/>
          </a:p>
        </p:txBody>
      </p:sp>
      <p:sp>
        <p:nvSpPr>
          <p:cNvPr id="4" name="Slide Number Placeholder 3"/>
          <p:cNvSpPr>
            <a:spLocks noGrp="1"/>
          </p:cNvSpPr>
          <p:nvPr>
            <p:ph type="sldNum" sz="quarter" idx="10"/>
          </p:nvPr>
        </p:nvSpPr>
        <p:spPr/>
        <p:txBody>
          <a:bodyPr/>
          <a:lstStyle/>
          <a:p>
            <a:pPr marL="0" marR="0" lvl="0" indent="0" algn="r" defTabSz="914265" rtl="0" eaLnBrk="1" fontAlgn="auto" latinLnBrk="0" hangingPunct="1">
              <a:lnSpc>
                <a:spcPct val="100000"/>
              </a:lnSpc>
              <a:spcBef>
                <a:spcPts val="0"/>
              </a:spcBef>
              <a:spcAft>
                <a:spcPts val="0"/>
              </a:spcAft>
              <a:buClrTx/>
              <a:buSzTx/>
              <a:buFontTx/>
              <a:buNone/>
              <a:tabLst/>
              <a:defRPr/>
            </a:pPr>
            <a:fld id="{0A1BE84E-44FC-4607-B4E1-0E1872F08B0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265"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3274539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baseline="0" dirty="0" smtClean="0"/>
          </a:p>
        </p:txBody>
      </p:sp>
      <p:sp>
        <p:nvSpPr>
          <p:cNvPr id="4" name="Slide Number Placeholder 3"/>
          <p:cNvSpPr>
            <a:spLocks noGrp="1"/>
          </p:cNvSpPr>
          <p:nvPr>
            <p:ph type="sldNum" sz="quarter" idx="10"/>
          </p:nvPr>
        </p:nvSpPr>
        <p:spPr/>
        <p:txBody>
          <a:bodyPr/>
          <a:lstStyle/>
          <a:p>
            <a:pPr marL="0" marR="0" lvl="0" indent="0" algn="r" defTabSz="914265" rtl="0" eaLnBrk="1" fontAlgn="auto" latinLnBrk="0" hangingPunct="1">
              <a:lnSpc>
                <a:spcPct val="100000"/>
              </a:lnSpc>
              <a:spcBef>
                <a:spcPts val="0"/>
              </a:spcBef>
              <a:spcAft>
                <a:spcPts val="0"/>
              </a:spcAft>
              <a:buClrTx/>
              <a:buSzTx/>
              <a:buFontTx/>
              <a:buNone/>
              <a:tabLst/>
              <a:defRPr/>
            </a:pPr>
            <a:fld id="{1C3FA35C-CC6A-42C7-9164-D651F09AAE5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265"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801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3067051"/>
          </a:xfrm>
        </p:spPr>
        <p:txBody>
          <a:bodyPr anchor="b">
            <a:normAutofit/>
          </a:bodyPr>
          <a:lstStyle>
            <a:lvl1pPr algn="ctr">
              <a:defRPr sz="36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600200"/>
          </a:xfrm>
          <a:prstGeom prst="rect">
            <a:avLst/>
          </a:prstGeom>
        </p:spPr>
        <p:txBody>
          <a:bodyPr/>
          <a:lstStyle>
            <a:lvl1pPr marL="0" indent="0" algn="ctr">
              <a:buNone/>
              <a:defRPr sz="2400">
                <a:solidFill>
                  <a:schemeClr val="tx1"/>
                </a:solidFill>
              </a:defRPr>
            </a:lvl1pPr>
            <a:lvl2pPr marL="457133" indent="0" algn="ctr">
              <a:buNone/>
              <a:defRPr>
                <a:solidFill>
                  <a:schemeClr val="tx1">
                    <a:tint val="75000"/>
                  </a:schemeClr>
                </a:solidFill>
              </a:defRPr>
            </a:lvl2pPr>
            <a:lvl3pPr marL="914265" indent="0" algn="ctr">
              <a:buNone/>
              <a:defRPr>
                <a:solidFill>
                  <a:schemeClr val="tx1">
                    <a:tint val="75000"/>
                  </a:schemeClr>
                </a:solidFill>
              </a:defRPr>
            </a:lvl3pPr>
            <a:lvl4pPr marL="1371398" indent="0" algn="ctr">
              <a:buNone/>
              <a:defRPr>
                <a:solidFill>
                  <a:schemeClr val="tx1">
                    <a:tint val="75000"/>
                  </a:schemeClr>
                </a:solidFill>
              </a:defRPr>
            </a:lvl4pPr>
            <a:lvl5pPr marL="1828531" indent="0" algn="ctr">
              <a:buNone/>
              <a:defRPr>
                <a:solidFill>
                  <a:schemeClr val="tx1">
                    <a:tint val="75000"/>
                  </a:schemeClr>
                </a:solidFill>
              </a:defRPr>
            </a:lvl5pPr>
            <a:lvl6pPr marL="2285663" indent="0" algn="ctr">
              <a:buNone/>
              <a:defRPr>
                <a:solidFill>
                  <a:schemeClr val="tx1">
                    <a:tint val="75000"/>
                  </a:schemeClr>
                </a:solidFill>
              </a:defRPr>
            </a:lvl6pPr>
            <a:lvl7pPr marL="2742796" indent="0" algn="ctr">
              <a:buNone/>
              <a:defRPr>
                <a:solidFill>
                  <a:schemeClr val="tx1">
                    <a:tint val="75000"/>
                  </a:schemeClr>
                </a:solidFill>
              </a:defRPr>
            </a:lvl7pPr>
            <a:lvl8pPr marL="3199929" indent="0" algn="ctr">
              <a:buNone/>
              <a:defRPr>
                <a:solidFill>
                  <a:schemeClr val="tx1">
                    <a:tint val="75000"/>
                  </a:schemeClr>
                </a:solidFill>
              </a:defRPr>
            </a:lvl8pPr>
            <a:lvl9pPr marL="3657061" indent="0" algn="ctr">
              <a:buNone/>
              <a:defRPr>
                <a:solidFill>
                  <a:schemeClr val="tx1">
                    <a:tint val="75000"/>
                  </a:schemeClr>
                </a:solidFill>
              </a:defRPr>
            </a:lvl9pPr>
          </a:lstStyle>
          <a:p>
            <a:r>
              <a:rPr lang="en-US" dirty="0" smtClean="0"/>
              <a:t>Click to edit Master subtitle style</a:t>
            </a:r>
            <a:endParaRPr lang="en-US" dirty="0"/>
          </a:p>
        </p:txBody>
      </p:sp>
      <p:cxnSp>
        <p:nvCxnSpPr>
          <p:cNvPr id="5" name="Straight Connector 4"/>
          <p:cNvCxnSpPr/>
          <p:nvPr userDrawn="1"/>
        </p:nvCxnSpPr>
        <p:spPr>
          <a:xfrm>
            <a:off x="0" y="914400"/>
            <a:ext cx="9144000" cy="0"/>
          </a:xfrm>
          <a:prstGeom prst="line">
            <a:avLst/>
          </a:prstGeom>
          <a:ln w="73025" cmpd="sng">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8537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Text Placeholder 15"/>
          <p:cNvSpPr>
            <a:spLocks noGrp="1"/>
          </p:cNvSpPr>
          <p:nvPr>
            <p:ph idx="1"/>
          </p:nvPr>
        </p:nvSpPr>
        <p:spPr>
          <a:xfrm>
            <a:off x="308664" y="1380226"/>
            <a:ext cx="8530536" cy="4813540"/>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16"/>
          <p:cNvSpPr>
            <a:spLocks noGrp="1"/>
          </p:cNvSpPr>
          <p:nvPr>
            <p:ph type="sldNum" sz="quarter" idx="4"/>
          </p:nvPr>
        </p:nvSpPr>
        <p:spPr>
          <a:xfrm>
            <a:off x="6858000" y="6492875"/>
            <a:ext cx="2133600" cy="365125"/>
          </a:xfrm>
          <a:prstGeom prst="rect">
            <a:avLst/>
          </a:prstGeom>
        </p:spPr>
        <p:txBody>
          <a:bodyPr vert="horz" lIns="0" tIns="0" rIns="0" bIns="0" rtlCol="0" anchor="ctr"/>
          <a:lstStyle>
            <a:lvl1pPr algn="r">
              <a:defRPr sz="900">
                <a:solidFill>
                  <a:schemeClr val="tx1"/>
                </a:solidFill>
              </a:defRPr>
            </a:lvl1pPr>
          </a:lstStyle>
          <a:p>
            <a:fld id="{8C50856F-70CD-45CE-8852-8B0328817CA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35852991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6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th Header">
    <p:spTree>
      <p:nvGrpSpPr>
        <p:cNvPr id="1" name=""/>
        <p:cNvGrpSpPr/>
        <p:nvPr/>
      </p:nvGrpSpPr>
      <p:grpSpPr>
        <a:xfrm>
          <a:off x="0" y="0"/>
          <a:ext cx="0" cy="0"/>
          <a:chOff x="0" y="0"/>
          <a:chExt cx="0" cy="0"/>
        </a:xfrm>
      </p:grpSpPr>
      <p:sp>
        <p:nvSpPr>
          <p:cNvPr id="11" name="Text Placeholder 10"/>
          <p:cNvSpPr>
            <a:spLocks noGrp="1"/>
          </p:cNvSpPr>
          <p:nvPr>
            <p:ph type="body" sz="quarter" idx="10"/>
          </p:nvPr>
        </p:nvSpPr>
        <p:spPr>
          <a:xfrm>
            <a:off x="300038" y="1991260"/>
            <a:ext cx="8545512" cy="118494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a:t>
            </a:r>
            <a:r>
              <a:rPr lang="en-US" dirty="0" err="1" smtClean="0"/>
              <a:t>leve</a:t>
            </a:r>
            <a:endParaRPr lang="en-US" dirty="0"/>
          </a:p>
        </p:txBody>
      </p:sp>
      <p:sp>
        <p:nvSpPr>
          <p:cNvPr id="13" name="Text Placeholder 12"/>
          <p:cNvSpPr>
            <a:spLocks noGrp="1"/>
          </p:cNvSpPr>
          <p:nvPr>
            <p:ph type="body" sz="quarter" idx="11"/>
          </p:nvPr>
        </p:nvSpPr>
        <p:spPr>
          <a:xfrm>
            <a:off x="300038" y="1381660"/>
            <a:ext cx="8545512" cy="460177"/>
          </a:xfrm>
          <a:solidFill>
            <a:schemeClr val="tx2"/>
          </a:solidFill>
          <a:ln>
            <a:noFill/>
          </a:ln>
        </p:spPr>
        <p:txBody>
          <a:bodyPr anchor="ctr">
            <a:noAutofit/>
          </a:bodyPr>
          <a:lstStyle>
            <a:lvl1pPr marL="0" indent="0" algn="ctr">
              <a:buNone/>
              <a:defRPr sz="1800" b="1">
                <a:solidFill>
                  <a:schemeClr val="bg1"/>
                </a:solidFill>
              </a:defRPr>
            </a:lvl1pPr>
            <a:lvl2pPr marL="284162" indent="0" algn="ctr">
              <a:buNone/>
              <a:defRPr sz="1400" b="1">
                <a:solidFill>
                  <a:schemeClr val="bg1"/>
                </a:solidFill>
              </a:defRPr>
            </a:lvl2pPr>
            <a:lvl3pPr marL="569912" indent="0" algn="ctr">
              <a:buNone/>
              <a:defRPr sz="1400" b="1">
                <a:solidFill>
                  <a:schemeClr val="bg1"/>
                </a:solidFill>
              </a:defRPr>
            </a:lvl3pPr>
            <a:lvl4pPr marL="801687" indent="0" algn="ctr">
              <a:buNone/>
              <a:defRPr sz="1400" b="1">
                <a:solidFill>
                  <a:schemeClr val="bg1"/>
                </a:solidFill>
              </a:defRPr>
            </a:lvl4pPr>
            <a:lvl5pPr marL="1027113" indent="0" algn="ctr">
              <a:buNone/>
              <a:defRPr sz="1400" b="1">
                <a:solidFill>
                  <a:schemeClr val="bg1"/>
                </a:solidFill>
              </a:defRPr>
            </a:lvl5pPr>
          </a:lstStyle>
          <a:p>
            <a:pPr lvl="0"/>
            <a:r>
              <a:rPr lang="en-US" dirty="0" smtClean="0"/>
              <a:t>Click to edit Master text styles</a:t>
            </a:r>
            <a:endParaRPr lang="en-US" dirty="0"/>
          </a:p>
        </p:txBody>
      </p:sp>
      <p:sp>
        <p:nvSpPr>
          <p:cNvPr id="14" name="Slide Number Placeholder 16"/>
          <p:cNvSpPr>
            <a:spLocks noGrp="1"/>
          </p:cNvSpPr>
          <p:nvPr>
            <p:ph type="sldNum" sz="quarter" idx="4"/>
          </p:nvPr>
        </p:nvSpPr>
        <p:spPr>
          <a:xfrm>
            <a:off x="6858000" y="6492875"/>
            <a:ext cx="2133600" cy="365125"/>
          </a:xfrm>
          <a:prstGeom prst="rect">
            <a:avLst/>
          </a:prstGeom>
        </p:spPr>
        <p:txBody>
          <a:bodyPr vert="horz" lIns="0" tIns="0" rIns="0" bIns="0" rtlCol="0" anchor="ctr"/>
          <a:lstStyle>
            <a:lvl1pPr algn="r">
              <a:defRPr sz="900">
                <a:solidFill>
                  <a:schemeClr val="tx1"/>
                </a:solidFill>
              </a:defRPr>
            </a:lvl1pPr>
          </a:lstStyle>
          <a:p>
            <a:fld id="{8C50856F-70CD-45CE-8852-8B0328817CA8}" type="slidenum">
              <a:rPr lang="en-US" smtClean="0">
                <a:solidFill>
                  <a:srgbClr val="000000"/>
                </a:solidFill>
              </a:rPr>
              <a:pPr/>
              <a:t>‹#›</a:t>
            </a:fld>
            <a:endParaRPr lang="en-US" dirty="0">
              <a:solidFill>
                <a:srgbClr val="000000"/>
              </a:solidFill>
            </a:endParaRPr>
          </a:p>
        </p:txBody>
      </p:sp>
      <p:sp>
        <p:nvSpPr>
          <p:cNvPr id="15" name="Title 1"/>
          <p:cNvSpPr>
            <a:spLocks noGrp="1"/>
          </p:cNvSpPr>
          <p:nvPr>
            <p:ph type="title"/>
          </p:nvPr>
        </p:nvSpPr>
        <p:spPr>
          <a:xfrm>
            <a:off x="300038" y="1"/>
            <a:ext cx="8691562" cy="914400"/>
          </a:xfrm>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428606410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6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1" name="Chart Placeholder 10"/>
          <p:cNvSpPr>
            <a:spLocks noGrp="1"/>
          </p:cNvSpPr>
          <p:nvPr>
            <p:ph type="chart" sz="quarter" idx="10"/>
          </p:nvPr>
        </p:nvSpPr>
        <p:spPr>
          <a:xfrm>
            <a:off x="990600" y="2057400"/>
            <a:ext cx="7391400" cy="3810000"/>
          </a:xfrm>
        </p:spPr>
        <p:txBody>
          <a:bodyPr/>
          <a:lstStyle/>
          <a:p>
            <a:endParaRPr lang="en-US" dirty="0"/>
          </a:p>
        </p:txBody>
      </p:sp>
      <p:sp>
        <p:nvSpPr>
          <p:cNvPr id="15" name="Text Placeholder 14"/>
          <p:cNvSpPr>
            <a:spLocks noGrp="1"/>
          </p:cNvSpPr>
          <p:nvPr>
            <p:ph type="body" sz="quarter" idx="11"/>
          </p:nvPr>
        </p:nvSpPr>
        <p:spPr>
          <a:xfrm>
            <a:off x="1143000" y="1567934"/>
            <a:ext cx="7086600" cy="369332"/>
          </a:xfrm>
        </p:spPr>
        <p:txBody>
          <a:bodyPr anchor="ctr"/>
          <a:lstStyle>
            <a:lvl1pPr marL="0" indent="0" algn="ctr">
              <a:buNone/>
              <a:defRPr b="1">
                <a:solidFill>
                  <a:schemeClr val="bg1"/>
                </a:solidFill>
              </a:defRPr>
            </a:lvl1pPr>
            <a:lvl2pPr marL="284162" indent="0" algn="ctr">
              <a:buNone/>
              <a:defRPr b="1">
                <a:solidFill>
                  <a:schemeClr val="bg1"/>
                </a:solidFill>
              </a:defRPr>
            </a:lvl2pPr>
            <a:lvl3pPr marL="569912" indent="0" algn="ctr">
              <a:buNone/>
              <a:defRPr b="1">
                <a:solidFill>
                  <a:schemeClr val="bg1"/>
                </a:solidFill>
              </a:defRPr>
            </a:lvl3pPr>
            <a:lvl4pPr marL="801687" indent="0" algn="ctr">
              <a:buNone/>
              <a:defRPr b="1">
                <a:solidFill>
                  <a:schemeClr val="bg1"/>
                </a:solidFill>
              </a:defRPr>
            </a:lvl4pPr>
            <a:lvl5pPr marL="1027113" indent="0" algn="ctr">
              <a:buNone/>
              <a:defRPr b="1">
                <a:solidFill>
                  <a:schemeClr val="bg1"/>
                </a:solidFill>
              </a:defRPr>
            </a:lvl5pPr>
          </a:lstStyle>
          <a:p>
            <a:pPr lvl="0"/>
            <a:r>
              <a:rPr lang="en-US" dirty="0" smtClean="0"/>
              <a:t>Click to edit Master text styles</a:t>
            </a:r>
            <a:endParaRPr lang="en-US" dirty="0"/>
          </a:p>
        </p:txBody>
      </p:sp>
      <p:sp>
        <p:nvSpPr>
          <p:cNvPr id="16" name="Slide Number Placeholder 16"/>
          <p:cNvSpPr>
            <a:spLocks noGrp="1"/>
          </p:cNvSpPr>
          <p:nvPr>
            <p:ph type="sldNum" sz="quarter" idx="4"/>
          </p:nvPr>
        </p:nvSpPr>
        <p:spPr>
          <a:xfrm>
            <a:off x="6858000" y="6492875"/>
            <a:ext cx="2133600" cy="365125"/>
          </a:xfrm>
          <a:prstGeom prst="rect">
            <a:avLst/>
          </a:prstGeom>
        </p:spPr>
        <p:txBody>
          <a:bodyPr vert="horz" lIns="0" tIns="0" rIns="0" bIns="0" rtlCol="0" anchor="ctr"/>
          <a:lstStyle>
            <a:lvl1pPr algn="r">
              <a:defRPr sz="900">
                <a:solidFill>
                  <a:schemeClr val="tx1"/>
                </a:solidFill>
              </a:defRPr>
            </a:lvl1pPr>
          </a:lstStyle>
          <a:p>
            <a:fld id="{8C50856F-70CD-45CE-8852-8B0328817CA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740716024"/>
      </p:ext>
    </p:extLst>
  </p:cSld>
  <p:clrMapOvr>
    <a:masterClrMapping/>
  </p:clrMapOvr>
  <p:extLst mod="1">
    <p:ext uri="{DCECCB84-F9BA-43D5-87BE-67443E8EF086}">
      <p15:sldGuideLst xmlns:p15="http://schemas.microsoft.com/office/powerpoint/2012/main">
        <p15:guide id="1" orient="horz" pos="864"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6" name="Title 1"/>
          <p:cNvSpPr>
            <a:spLocks noGrp="1"/>
          </p:cNvSpPr>
          <p:nvPr>
            <p:ph type="title"/>
          </p:nvPr>
        </p:nvSpPr>
        <p:spPr>
          <a:xfrm>
            <a:off x="300038" y="1"/>
            <a:ext cx="8691562" cy="914400"/>
          </a:xfrm>
        </p:spPr>
        <p:txBody>
          <a:bodyPr/>
          <a:lstStyle/>
          <a:p>
            <a:r>
              <a:rPr lang="en-US" dirty="0" smtClean="0"/>
              <a:t>Click to edit Master title style</a:t>
            </a:r>
            <a:endParaRPr lang="en-US" dirty="0"/>
          </a:p>
        </p:txBody>
      </p:sp>
      <p:sp>
        <p:nvSpPr>
          <p:cNvPr id="21" name="Text Placeholder 14"/>
          <p:cNvSpPr>
            <a:spLocks noGrp="1"/>
          </p:cNvSpPr>
          <p:nvPr>
            <p:ph type="body" sz="quarter" idx="11"/>
          </p:nvPr>
        </p:nvSpPr>
        <p:spPr>
          <a:xfrm>
            <a:off x="1143000" y="1567934"/>
            <a:ext cx="7086600" cy="369332"/>
          </a:xfrm>
        </p:spPr>
        <p:txBody>
          <a:bodyPr anchor="ctr"/>
          <a:lstStyle>
            <a:lvl1pPr marL="0" indent="0" algn="ctr">
              <a:buNone/>
              <a:defRPr b="1">
                <a:solidFill>
                  <a:schemeClr val="bg1"/>
                </a:solidFill>
              </a:defRPr>
            </a:lvl1pPr>
            <a:lvl2pPr marL="284162" indent="0" algn="ctr">
              <a:buNone/>
              <a:defRPr b="1">
                <a:solidFill>
                  <a:schemeClr val="bg1"/>
                </a:solidFill>
              </a:defRPr>
            </a:lvl2pPr>
            <a:lvl3pPr marL="569912" indent="0" algn="ctr">
              <a:buNone/>
              <a:defRPr b="1">
                <a:solidFill>
                  <a:schemeClr val="bg1"/>
                </a:solidFill>
              </a:defRPr>
            </a:lvl3pPr>
            <a:lvl4pPr marL="801687" indent="0" algn="ctr">
              <a:buNone/>
              <a:defRPr b="1">
                <a:solidFill>
                  <a:schemeClr val="bg1"/>
                </a:solidFill>
              </a:defRPr>
            </a:lvl4pPr>
            <a:lvl5pPr marL="1027113" indent="0" algn="ctr">
              <a:buNone/>
              <a:defRPr b="1">
                <a:solidFill>
                  <a:schemeClr val="bg1"/>
                </a:solidFill>
              </a:defRPr>
            </a:lvl5pPr>
          </a:lstStyle>
          <a:p>
            <a:pPr lvl="0"/>
            <a:r>
              <a:rPr lang="en-US" dirty="0" smtClean="0"/>
              <a:t>Click to edit Master text styles</a:t>
            </a:r>
            <a:endParaRPr lang="en-US" dirty="0"/>
          </a:p>
        </p:txBody>
      </p:sp>
      <p:sp>
        <p:nvSpPr>
          <p:cNvPr id="23" name="Slide Number Placeholder 16"/>
          <p:cNvSpPr>
            <a:spLocks noGrp="1"/>
          </p:cNvSpPr>
          <p:nvPr>
            <p:ph type="sldNum" sz="quarter" idx="4"/>
          </p:nvPr>
        </p:nvSpPr>
        <p:spPr>
          <a:xfrm>
            <a:off x="6858000" y="6492875"/>
            <a:ext cx="2133600" cy="365125"/>
          </a:xfrm>
          <a:prstGeom prst="rect">
            <a:avLst/>
          </a:prstGeom>
        </p:spPr>
        <p:txBody>
          <a:bodyPr vert="horz" lIns="0" tIns="0" rIns="0" bIns="0" rtlCol="0" anchor="ctr"/>
          <a:lstStyle>
            <a:lvl1pPr algn="r">
              <a:defRPr sz="900">
                <a:solidFill>
                  <a:schemeClr val="tx1"/>
                </a:solidFill>
              </a:defRPr>
            </a:lvl1pPr>
          </a:lstStyle>
          <a:p>
            <a:fld id="{8C50856F-70CD-45CE-8852-8B0328817CA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42849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Slide Number Placeholder 16"/>
          <p:cNvSpPr>
            <a:spLocks noGrp="1"/>
          </p:cNvSpPr>
          <p:nvPr>
            <p:ph type="sldNum" sz="quarter" idx="4"/>
          </p:nvPr>
        </p:nvSpPr>
        <p:spPr>
          <a:xfrm>
            <a:off x="6858000" y="6492875"/>
            <a:ext cx="2133600" cy="365125"/>
          </a:xfrm>
          <a:prstGeom prst="rect">
            <a:avLst/>
          </a:prstGeom>
        </p:spPr>
        <p:txBody>
          <a:bodyPr vert="horz" lIns="0" tIns="0" rIns="0" bIns="0" rtlCol="0" anchor="ctr"/>
          <a:lstStyle>
            <a:lvl1pPr algn="r">
              <a:defRPr sz="900">
                <a:solidFill>
                  <a:schemeClr val="tx1"/>
                </a:solidFill>
              </a:defRPr>
            </a:lvl1pPr>
          </a:lstStyle>
          <a:p>
            <a:fld id="{8C50856F-70CD-45CE-8852-8B0328817CA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016446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Text Placeholder 15"/>
          <p:cNvSpPr>
            <a:spLocks noGrp="1"/>
          </p:cNvSpPr>
          <p:nvPr>
            <p:ph idx="1"/>
          </p:nvPr>
        </p:nvSpPr>
        <p:spPr>
          <a:xfrm>
            <a:off x="308664" y="1380226"/>
            <a:ext cx="8530536" cy="4813540"/>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16"/>
          <p:cNvSpPr>
            <a:spLocks noGrp="1"/>
          </p:cNvSpPr>
          <p:nvPr>
            <p:ph type="sldNum" sz="quarter" idx="4"/>
          </p:nvPr>
        </p:nvSpPr>
        <p:spPr>
          <a:xfrm>
            <a:off x="6858000" y="6492875"/>
            <a:ext cx="2133600" cy="365125"/>
          </a:xfrm>
          <a:prstGeom prst="rect">
            <a:avLst/>
          </a:prstGeom>
        </p:spPr>
        <p:txBody>
          <a:bodyPr vert="horz" lIns="0" tIns="0" rIns="0" bIns="0" rtlCol="0" anchor="ctr"/>
          <a:lstStyle>
            <a:lvl1pPr algn="r">
              <a:defRPr sz="900">
                <a:solidFill>
                  <a:schemeClr val="tx1"/>
                </a:solidFill>
              </a:defRPr>
            </a:lvl1pPr>
          </a:lstStyle>
          <a:p>
            <a:fld id="{8C50856F-70CD-45CE-8852-8B0328817CA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09759177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6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0038" y="1"/>
            <a:ext cx="8691562" cy="914399"/>
          </a:xfrm>
          <a:prstGeom prst="rect">
            <a:avLst/>
          </a:prstGeom>
        </p:spPr>
        <p:txBody>
          <a:bodyPr vert="horz" lIns="91426" tIns="45713" rIns="91426" bIns="45713" rtlCol="0" anchor="ctr">
            <a:normAutofit/>
          </a:bodyPr>
          <a:lstStyle/>
          <a:p>
            <a:r>
              <a:rPr lang="en-US" dirty="0" smtClean="0"/>
              <a:t>Click to edit Master title style</a:t>
            </a:r>
            <a:endParaRPr lang="en-US" dirty="0"/>
          </a:p>
        </p:txBody>
      </p:sp>
      <p:sp>
        <p:nvSpPr>
          <p:cNvPr id="16" name="Text Placeholder 15"/>
          <p:cNvSpPr>
            <a:spLocks noGrp="1"/>
          </p:cNvSpPr>
          <p:nvPr>
            <p:ph type="body" idx="1"/>
          </p:nvPr>
        </p:nvSpPr>
        <p:spPr>
          <a:xfrm>
            <a:off x="308664" y="1380226"/>
            <a:ext cx="8530536" cy="4813540"/>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Slide Number Placeholder 16"/>
          <p:cNvSpPr>
            <a:spLocks noGrp="1"/>
          </p:cNvSpPr>
          <p:nvPr>
            <p:ph type="sldNum" sz="quarter" idx="4"/>
          </p:nvPr>
        </p:nvSpPr>
        <p:spPr>
          <a:xfrm>
            <a:off x="6858000" y="6492875"/>
            <a:ext cx="2133600" cy="365125"/>
          </a:xfrm>
          <a:prstGeom prst="rect">
            <a:avLst/>
          </a:prstGeom>
        </p:spPr>
        <p:txBody>
          <a:bodyPr vert="horz" lIns="0" tIns="0" rIns="0" bIns="0" rtlCol="0" anchor="ctr"/>
          <a:lstStyle>
            <a:lvl1pPr algn="r">
              <a:defRPr sz="900">
                <a:solidFill>
                  <a:schemeClr val="tx1"/>
                </a:solidFill>
              </a:defRPr>
            </a:lvl1pPr>
          </a:lstStyle>
          <a:p>
            <a:fld id="{8C50856F-70CD-45CE-8852-8B0328817CA8}" type="slidenum">
              <a:rPr lang="en-US" smtClean="0">
                <a:solidFill>
                  <a:srgbClr val="000000"/>
                </a:solidFill>
              </a:rPr>
              <a:pPr/>
              <a:t>‹#›</a:t>
            </a:fld>
            <a:endParaRPr lang="en-US" dirty="0">
              <a:solidFill>
                <a:srgbClr val="000000"/>
              </a:solidFill>
            </a:endParaRPr>
          </a:p>
        </p:txBody>
      </p:sp>
      <p:cxnSp>
        <p:nvCxnSpPr>
          <p:cNvPr id="6" name="Straight Connector 5"/>
          <p:cNvCxnSpPr/>
          <p:nvPr userDrawn="1"/>
        </p:nvCxnSpPr>
        <p:spPr>
          <a:xfrm>
            <a:off x="0" y="914400"/>
            <a:ext cx="9144000" cy="0"/>
          </a:xfrm>
          <a:prstGeom prst="line">
            <a:avLst/>
          </a:prstGeom>
          <a:ln w="73025" cmpd="sng">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9595171"/>
      </p:ext>
    </p:extLst>
  </p:cSld>
  <p:clrMap bg1="lt1" tx1="dk1" bg2="lt2" tx2="dk2" accent1="accent1" accent2="accent2" accent3="accent3" accent4="accent4" accent5="accent5" accent6="accent6" hlink="hlink" folHlink="folHlink"/>
  <p:sldLayoutIdLst>
    <p:sldLayoutId id="2147483656" r:id="rId1"/>
    <p:sldLayoutId id="2147483770" r:id="rId2"/>
    <p:sldLayoutId id="2147483658" r:id="rId3"/>
    <p:sldLayoutId id="2147483659" r:id="rId4"/>
    <p:sldLayoutId id="2147483660" r:id="rId5"/>
    <p:sldLayoutId id="2147483661" r:id="rId6"/>
    <p:sldLayoutId id="2147483771" r:id="rId7"/>
  </p:sldLayoutIdLst>
  <p:timing>
    <p:tnLst>
      <p:par>
        <p:cTn id="1" dur="indefinite" restart="never" nodeType="tmRoot"/>
      </p:par>
    </p:tnLst>
  </p:timing>
  <p:hf hdr="0" ftr="0" dt="0"/>
  <p:txStyles>
    <p:titleStyle>
      <a:lvl1pPr algn="l" defTabSz="914265" rtl="0" eaLnBrk="1" latinLnBrk="0" hangingPunct="1">
        <a:spcBef>
          <a:spcPct val="0"/>
        </a:spcBef>
        <a:buNone/>
        <a:defRPr sz="2400" b="1" kern="1200">
          <a:solidFill>
            <a:schemeClr val="tx1"/>
          </a:solidFill>
          <a:latin typeface="+mj-lt"/>
          <a:ea typeface="+mj-ea"/>
          <a:cs typeface="+mj-cs"/>
        </a:defRPr>
      </a:lvl1pPr>
    </p:titleStyle>
    <p:bodyStyle>
      <a:lvl1pPr marL="233363" indent="-233363" algn="l" defTabSz="914265" rtl="0" eaLnBrk="1" latinLnBrk="0" hangingPunct="1">
        <a:spcBef>
          <a:spcPts val="600"/>
        </a:spcBef>
        <a:buClr>
          <a:schemeClr val="tx2"/>
        </a:buClr>
        <a:buSzPct val="110000"/>
        <a:buFont typeface="Arial" panose="020B0604020202020204" pitchFamily="34" charset="0"/>
        <a:buChar char="•"/>
        <a:defRPr lang="en-US" sz="1800" kern="1200" dirty="0" smtClean="0">
          <a:solidFill>
            <a:schemeClr val="tx1"/>
          </a:solidFill>
          <a:latin typeface="+mn-lt"/>
          <a:ea typeface="MS PGothic" pitchFamily="34" charset="-128"/>
          <a:cs typeface="+mn-cs"/>
        </a:defRPr>
      </a:lvl1pPr>
      <a:lvl2pPr marL="517525" indent="-233363" algn="l" defTabSz="914265" rtl="0" eaLnBrk="1" latinLnBrk="0" hangingPunct="1">
        <a:spcBef>
          <a:spcPts val="0"/>
        </a:spcBef>
        <a:buClr>
          <a:schemeClr val="tx2"/>
        </a:buClr>
        <a:buFont typeface="Arial" panose="020B0604020202020204" pitchFamily="34" charset="0"/>
        <a:buChar char="–"/>
        <a:defRPr lang="en-US" sz="1800" kern="1200" dirty="0">
          <a:solidFill>
            <a:schemeClr val="tx1"/>
          </a:solidFill>
          <a:latin typeface="+mn-lt"/>
          <a:ea typeface="MS PGothic" pitchFamily="34" charset="-128"/>
          <a:cs typeface="+mn-cs"/>
        </a:defRPr>
      </a:lvl2pPr>
      <a:lvl3pPr marL="723900" indent="-153988" algn="l" defTabSz="914265" rtl="0" eaLnBrk="1" latinLnBrk="0" hangingPunct="1">
        <a:spcBef>
          <a:spcPts val="0"/>
        </a:spcBef>
        <a:buClr>
          <a:schemeClr val="tx2"/>
        </a:buClr>
        <a:buSzPct val="90000"/>
        <a:buFont typeface="Wingdings" panose="05000000000000000000" pitchFamily="2" charset="2"/>
        <a:buChar char="§"/>
        <a:defRPr lang="en-US" sz="1600" kern="1200" smtClean="0">
          <a:solidFill>
            <a:schemeClr val="tx1"/>
          </a:solidFill>
          <a:latin typeface="+mn-lt"/>
          <a:ea typeface="+mn-ea"/>
          <a:cs typeface="+mn-cs"/>
        </a:defRPr>
      </a:lvl3pPr>
      <a:lvl4pPr marL="974725" indent="-173038" algn="l" defTabSz="914265" rtl="0" eaLnBrk="1" latinLnBrk="0" hangingPunct="1">
        <a:spcBef>
          <a:spcPts val="0"/>
        </a:spcBef>
        <a:buClr>
          <a:schemeClr val="tx2"/>
        </a:buClr>
        <a:buFont typeface="Arial" panose="020B0604020202020204" pitchFamily="34" charset="0"/>
        <a:buChar char="•"/>
        <a:defRPr lang="en-US" sz="1400" kern="1200" smtClean="0">
          <a:solidFill>
            <a:schemeClr val="tx1"/>
          </a:solidFill>
          <a:latin typeface="+mn-lt"/>
          <a:ea typeface="+mn-ea"/>
          <a:cs typeface="+mn-cs"/>
        </a:defRPr>
      </a:lvl4pPr>
      <a:lvl5pPr marL="1198563" indent="-171450" algn="l" defTabSz="914265" rtl="0" eaLnBrk="1" latinLnBrk="0" hangingPunct="1">
        <a:spcBef>
          <a:spcPts val="0"/>
        </a:spcBef>
        <a:buClr>
          <a:schemeClr val="tx2"/>
        </a:buClr>
        <a:buFont typeface="Arial" panose="020B0604020202020204" pitchFamily="34" charset="0"/>
        <a:buChar char="­"/>
        <a:defRPr lang="en-US" sz="1200" kern="1200" smtClean="0">
          <a:solidFill>
            <a:schemeClr val="tx1"/>
          </a:solidFill>
          <a:latin typeface="+mn-lt"/>
          <a:ea typeface="+mn-ea"/>
          <a:cs typeface="+mn-cs"/>
        </a:defRPr>
      </a:lvl5pPr>
      <a:lvl6pPr marL="2514229"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363"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95"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628"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265" rtl="0" eaLnBrk="1" latinLnBrk="0" hangingPunct="1">
        <a:defRPr sz="1800" kern="1200">
          <a:solidFill>
            <a:schemeClr val="tx1"/>
          </a:solidFill>
          <a:latin typeface="+mn-lt"/>
          <a:ea typeface="+mn-ea"/>
          <a:cs typeface="+mn-cs"/>
        </a:defRPr>
      </a:lvl1pPr>
      <a:lvl2pPr marL="457133" algn="l" defTabSz="914265" rtl="0" eaLnBrk="1" latinLnBrk="0" hangingPunct="1">
        <a:defRPr sz="1800" kern="1200">
          <a:solidFill>
            <a:schemeClr val="tx1"/>
          </a:solidFill>
          <a:latin typeface="+mn-lt"/>
          <a:ea typeface="+mn-ea"/>
          <a:cs typeface="+mn-cs"/>
        </a:defRPr>
      </a:lvl2pPr>
      <a:lvl3pPr marL="914265" algn="l" defTabSz="914265" rtl="0" eaLnBrk="1" latinLnBrk="0" hangingPunct="1">
        <a:defRPr sz="1800" kern="1200">
          <a:solidFill>
            <a:schemeClr val="tx1"/>
          </a:solidFill>
          <a:latin typeface="+mn-lt"/>
          <a:ea typeface="+mn-ea"/>
          <a:cs typeface="+mn-cs"/>
        </a:defRPr>
      </a:lvl3pPr>
      <a:lvl4pPr marL="1371398" algn="l" defTabSz="914265" rtl="0" eaLnBrk="1" latinLnBrk="0" hangingPunct="1">
        <a:defRPr sz="1800" kern="1200">
          <a:solidFill>
            <a:schemeClr val="tx1"/>
          </a:solidFill>
          <a:latin typeface="+mn-lt"/>
          <a:ea typeface="+mn-ea"/>
          <a:cs typeface="+mn-cs"/>
        </a:defRPr>
      </a:lvl4pPr>
      <a:lvl5pPr marL="1828531" algn="l" defTabSz="914265" rtl="0" eaLnBrk="1" latinLnBrk="0" hangingPunct="1">
        <a:defRPr sz="1800" kern="1200">
          <a:solidFill>
            <a:schemeClr val="tx1"/>
          </a:solidFill>
          <a:latin typeface="+mn-lt"/>
          <a:ea typeface="+mn-ea"/>
          <a:cs typeface="+mn-cs"/>
        </a:defRPr>
      </a:lvl5pPr>
      <a:lvl6pPr marL="2285663" algn="l" defTabSz="914265" rtl="0" eaLnBrk="1" latinLnBrk="0" hangingPunct="1">
        <a:defRPr sz="1800" kern="1200">
          <a:solidFill>
            <a:schemeClr val="tx1"/>
          </a:solidFill>
          <a:latin typeface="+mn-lt"/>
          <a:ea typeface="+mn-ea"/>
          <a:cs typeface="+mn-cs"/>
        </a:defRPr>
      </a:lvl6pPr>
      <a:lvl7pPr marL="2742796" algn="l" defTabSz="914265" rtl="0" eaLnBrk="1" latinLnBrk="0" hangingPunct="1">
        <a:defRPr sz="1800" kern="1200">
          <a:solidFill>
            <a:schemeClr val="tx1"/>
          </a:solidFill>
          <a:latin typeface="+mn-lt"/>
          <a:ea typeface="+mn-ea"/>
          <a:cs typeface="+mn-cs"/>
        </a:defRPr>
      </a:lvl7pPr>
      <a:lvl8pPr marL="3199929" algn="l" defTabSz="914265" rtl="0" eaLnBrk="1" latinLnBrk="0" hangingPunct="1">
        <a:defRPr sz="1800" kern="1200">
          <a:solidFill>
            <a:schemeClr val="tx1"/>
          </a:solidFill>
          <a:latin typeface="+mn-lt"/>
          <a:ea typeface="+mn-ea"/>
          <a:cs typeface="+mn-cs"/>
        </a:defRPr>
      </a:lvl8pPr>
      <a:lvl9pPr marL="3657061" algn="l" defTabSz="914265"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0" userDrawn="1">
          <p15:clr>
            <a:srgbClr val="F26B43"/>
          </p15:clr>
        </p15:guide>
        <p15:guide id="2" pos="192" userDrawn="1">
          <p15:clr>
            <a:srgbClr val="F26B43"/>
          </p15:clr>
        </p15:guide>
        <p15:guide id="3" pos="5568" userDrawn="1">
          <p15:clr>
            <a:srgbClr val="F26B43"/>
          </p15:clr>
        </p15:guide>
        <p15:guide id="4" orient="horz" pos="86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ctrTitle"/>
          </p:nvPr>
        </p:nvSpPr>
        <p:spPr/>
        <p:txBody>
          <a:bodyPr>
            <a:noAutofit/>
          </a:bodyPr>
          <a:lstStyle/>
          <a:p>
            <a:r>
              <a:rPr lang="en-GB" sz="3000" dirty="0" smtClean="0"/>
              <a:t>Durable Improvements in MRI Disease Activity and Brain Volume Loss With Alemtuzumab in RRMS Patients: 7-Year Follow-up of CARE-MS II (TOPAZ Study)</a:t>
            </a:r>
            <a:endParaRPr lang="en-US" sz="3000" dirty="0"/>
          </a:p>
        </p:txBody>
      </p:sp>
      <p:sp>
        <p:nvSpPr>
          <p:cNvPr id="12" name="Subtitle 11"/>
          <p:cNvSpPr>
            <a:spLocks noGrp="1"/>
          </p:cNvSpPr>
          <p:nvPr>
            <p:ph type="subTitle" idx="1"/>
          </p:nvPr>
        </p:nvSpPr>
        <p:spPr/>
        <p:txBody>
          <a:bodyPr/>
          <a:lstStyle/>
          <a:p>
            <a:r>
              <a:rPr lang="en-GB" sz="1400" dirty="0">
                <a:latin typeface="Arial" panose="020B0604020202020204" pitchFamily="34" charset="0"/>
                <a:ea typeface="Times New Roman" panose="02020603050405020304" pitchFamily="18" charset="0"/>
                <a:cs typeface="Arial" panose="020B0604020202020204" pitchFamily="34" charset="0"/>
              </a:rPr>
              <a:t>Daniel </a:t>
            </a:r>
            <a:r>
              <a:rPr lang="en-GB" sz="1400" dirty="0" smtClean="0">
                <a:latin typeface="Arial" panose="020B0604020202020204" pitchFamily="34" charset="0"/>
                <a:ea typeface="Times New Roman" panose="02020603050405020304" pitchFamily="18" charset="0"/>
                <a:cs typeface="Arial" panose="020B0604020202020204" pitchFamily="34" charset="0"/>
              </a:rPr>
              <a:t>Pelletier</a:t>
            </a:r>
            <a:r>
              <a:rPr lang="en-GB" sz="1400" baseline="30000" dirty="0" smtClean="0">
                <a:latin typeface="Arial" panose="020B0604020202020204" pitchFamily="34" charset="0"/>
                <a:ea typeface="Times New Roman" panose="02020603050405020304" pitchFamily="18" charset="0"/>
                <a:cs typeface="Arial" panose="020B0604020202020204" pitchFamily="34" charset="0"/>
              </a:rPr>
              <a:t>1</a:t>
            </a:r>
            <a:r>
              <a:rPr lang="en-GB" sz="1400" dirty="0" smtClean="0">
                <a:latin typeface="Arial" panose="020B0604020202020204" pitchFamily="34" charset="0"/>
                <a:ea typeface="Times New Roman" panose="02020603050405020304" pitchFamily="18" charset="0"/>
                <a:cs typeface="Arial" panose="020B0604020202020204" pitchFamily="34" charset="0"/>
              </a:rPr>
              <a:t>, </a:t>
            </a:r>
            <a:r>
              <a:rPr lang="en-GB" sz="1400" dirty="0">
                <a:latin typeface="Arial" panose="020B0604020202020204" pitchFamily="34" charset="0"/>
                <a:ea typeface="Times New Roman" panose="02020603050405020304" pitchFamily="18" charset="0"/>
                <a:cs typeface="Arial" panose="020B0604020202020204" pitchFamily="34" charset="0"/>
              </a:rPr>
              <a:t>Anthony </a:t>
            </a:r>
            <a:r>
              <a:rPr lang="en-GB" sz="1400" dirty="0" smtClean="0">
                <a:latin typeface="Arial" panose="020B0604020202020204" pitchFamily="34" charset="0"/>
                <a:ea typeface="Times New Roman" panose="02020603050405020304" pitchFamily="18" charset="0"/>
                <a:cs typeface="Arial" panose="020B0604020202020204" pitchFamily="34" charset="0"/>
              </a:rPr>
              <a:t>Traboulsee</a:t>
            </a:r>
            <a:r>
              <a:rPr lang="en-GB" sz="1400" baseline="30000" dirty="0" smtClean="0">
                <a:latin typeface="Arial" panose="020B0604020202020204" pitchFamily="34" charset="0"/>
                <a:ea typeface="Times New Roman" panose="02020603050405020304" pitchFamily="18" charset="0"/>
                <a:cs typeface="Arial" panose="020B0604020202020204" pitchFamily="34" charset="0"/>
              </a:rPr>
              <a:t>2</a:t>
            </a:r>
            <a:r>
              <a:rPr lang="en-GB" sz="1400" dirty="0" smtClean="0">
                <a:latin typeface="Arial" panose="020B0604020202020204" pitchFamily="34" charset="0"/>
                <a:ea typeface="Times New Roman" panose="02020603050405020304" pitchFamily="18" charset="0"/>
                <a:cs typeface="Arial" panose="020B0604020202020204" pitchFamily="34" charset="0"/>
              </a:rPr>
              <a:t>, Michael Barnett</a:t>
            </a:r>
            <a:r>
              <a:rPr lang="en-GB" sz="1400" baseline="30000" dirty="0">
                <a:latin typeface="Arial" panose="020B0604020202020204" pitchFamily="34" charset="0"/>
                <a:ea typeface="Times New Roman" panose="02020603050405020304" pitchFamily="18" charset="0"/>
                <a:cs typeface="Arial" panose="020B0604020202020204" pitchFamily="34" charset="0"/>
              </a:rPr>
              <a:t>3</a:t>
            </a:r>
            <a:r>
              <a:rPr lang="en-GB" sz="1400" dirty="0" smtClean="0">
                <a:latin typeface="Arial" panose="020B0604020202020204" pitchFamily="34" charset="0"/>
                <a:ea typeface="Times New Roman" panose="02020603050405020304" pitchFamily="18" charset="0"/>
                <a:cs typeface="Arial" panose="020B0604020202020204" pitchFamily="34" charset="0"/>
              </a:rPr>
              <a:t>, </a:t>
            </a:r>
            <a:r>
              <a:rPr lang="en-GB" sz="1400" dirty="0">
                <a:latin typeface="Arial" panose="020B0604020202020204" pitchFamily="34" charset="0"/>
                <a:ea typeface="Times New Roman" panose="02020603050405020304" pitchFamily="18" charset="0"/>
                <a:cs typeface="Arial" panose="020B0604020202020204" pitchFamily="34" charset="0"/>
              </a:rPr>
              <a:t>Giancarlo </a:t>
            </a:r>
            <a:r>
              <a:rPr lang="en-GB" sz="1400" dirty="0" smtClean="0">
                <a:latin typeface="Arial" panose="020B0604020202020204" pitchFamily="34" charset="0"/>
                <a:ea typeface="Times New Roman" panose="02020603050405020304" pitchFamily="18" charset="0"/>
                <a:cs typeface="Arial" panose="020B0604020202020204" pitchFamily="34" charset="0"/>
              </a:rPr>
              <a:t>Comi</a:t>
            </a:r>
            <a:r>
              <a:rPr lang="en-GB" sz="1400" baseline="30000" dirty="0">
                <a:latin typeface="Arial" panose="020B0604020202020204" pitchFamily="34" charset="0"/>
                <a:ea typeface="Times New Roman" panose="02020603050405020304" pitchFamily="18" charset="0"/>
                <a:cs typeface="Arial" panose="020B0604020202020204" pitchFamily="34" charset="0"/>
              </a:rPr>
              <a:t>4</a:t>
            </a:r>
            <a:r>
              <a:rPr lang="en-GB" sz="1400" dirty="0" smtClean="0">
                <a:latin typeface="Arial" panose="020B0604020202020204" pitchFamily="34" charset="0"/>
                <a:ea typeface="Times New Roman" panose="02020603050405020304" pitchFamily="18" charset="0"/>
                <a:cs typeface="Arial" panose="020B0604020202020204" pitchFamily="34" charset="0"/>
              </a:rPr>
              <a:t>, Jérôme De Sèze</a:t>
            </a:r>
            <a:r>
              <a:rPr lang="en-GB" sz="1400" baseline="30000" dirty="0" smtClean="0">
                <a:latin typeface="Arial" panose="020B0604020202020204" pitchFamily="34" charset="0"/>
                <a:ea typeface="Times New Roman" panose="02020603050405020304" pitchFamily="18" charset="0"/>
                <a:cs typeface="Arial" panose="020B0604020202020204" pitchFamily="34" charset="0"/>
              </a:rPr>
              <a:t>5</a:t>
            </a:r>
            <a:r>
              <a:rPr lang="en-GB" sz="1400" dirty="0" smtClean="0">
                <a:latin typeface="Arial" panose="020B0604020202020204" pitchFamily="34" charset="0"/>
                <a:ea typeface="Times New Roman" panose="02020603050405020304" pitchFamily="18" charset="0"/>
                <a:cs typeface="Arial" panose="020B0604020202020204" pitchFamily="34" charset="0"/>
              </a:rPr>
              <a:t>, </a:t>
            </a:r>
            <a:r>
              <a:rPr lang="en-GB" sz="1400" dirty="0">
                <a:latin typeface="Arial" panose="020B0604020202020204" pitchFamily="34" charset="0"/>
                <a:ea typeface="Times New Roman" panose="02020603050405020304" pitchFamily="18" charset="0"/>
                <a:cs typeface="Arial" panose="020B0604020202020204" pitchFamily="34" charset="0"/>
              </a:rPr>
              <a:t>Alex </a:t>
            </a:r>
            <a:r>
              <a:rPr lang="en-GB" sz="1400" dirty="0" smtClean="0">
                <a:latin typeface="Arial" panose="020B0604020202020204" pitchFamily="34" charset="0"/>
                <a:ea typeface="Times New Roman" panose="02020603050405020304" pitchFamily="18" charset="0"/>
                <a:cs typeface="Arial" panose="020B0604020202020204" pitchFamily="34" charset="0"/>
              </a:rPr>
              <a:t>Rovira</a:t>
            </a:r>
            <a:r>
              <a:rPr lang="en-GB" sz="1400" baseline="30000" dirty="0" smtClean="0">
                <a:latin typeface="Arial" panose="020B0604020202020204" pitchFamily="34" charset="0"/>
                <a:ea typeface="Times New Roman" panose="02020603050405020304" pitchFamily="18" charset="0"/>
                <a:cs typeface="Arial" panose="020B0604020202020204" pitchFamily="34" charset="0"/>
              </a:rPr>
              <a:t>6</a:t>
            </a:r>
            <a:r>
              <a:rPr lang="en-GB" sz="1400" dirty="0" smtClean="0">
                <a:latin typeface="Arial" panose="020B0604020202020204" pitchFamily="34" charset="0"/>
                <a:ea typeface="Times New Roman" panose="02020603050405020304" pitchFamily="18" charset="0"/>
                <a:cs typeface="Arial" panose="020B0604020202020204" pitchFamily="34" charset="0"/>
              </a:rPr>
              <a:t>, </a:t>
            </a:r>
            <a:r>
              <a:rPr lang="en-GB" sz="1400" dirty="0">
                <a:latin typeface="Arial" panose="020B0604020202020204" pitchFamily="34" charset="0"/>
                <a:ea typeface="Times New Roman" panose="02020603050405020304" pitchFamily="18" charset="0"/>
                <a:cs typeface="Arial" panose="020B0604020202020204" pitchFamily="34" charset="0"/>
              </a:rPr>
              <a:t>Sven </a:t>
            </a:r>
            <a:r>
              <a:rPr lang="en-GB" sz="1400" dirty="0" smtClean="0">
                <a:latin typeface="Arial" panose="020B0604020202020204" pitchFamily="34" charset="0"/>
                <a:ea typeface="Times New Roman" panose="02020603050405020304" pitchFamily="18" charset="0"/>
                <a:cs typeface="Arial" panose="020B0604020202020204" pitchFamily="34" charset="0"/>
              </a:rPr>
              <a:t>Schippling</a:t>
            </a:r>
            <a:r>
              <a:rPr lang="en-GB" sz="1400" baseline="30000" dirty="0" smtClean="0">
                <a:latin typeface="Arial" panose="020B0604020202020204" pitchFamily="34" charset="0"/>
                <a:ea typeface="Times New Roman" panose="02020603050405020304" pitchFamily="18" charset="0"/>
                <a:cs typeface="Arial" panose="020B0604020202020204" pitchFamily="34" charset="0"/>
              </a:rPr>
              <a:t>7</a:t>
            </a:r>
            <a:r>
              <a:rPr lang="en-GB" sz="1400" dirty="0" smtClean="0">
                <a:latin typeface="Arial" panose="020B0604020202020204" pitchFamily="34" charset="0"/>
                <a:ea typeface="Times New Roman" panose="02020603050405020304" pitchFamily="18" charset="0"/>
                <a:cs typeface="Arial" panose="020B0604020202020204" pitchFamily="34" charset="0"/>
              </a:rPr>
              <a:t>, Luke Chung</a:t>
            </a:r>
            <a:r>
              <a:rPr lang="en-GB" sz="1400" baseline="30000" dirty="0" smtClean="0">
                <a:latin typeface="Arial" panose="020B0604020202020204" pitchFamily="34" charset="0"/>
                <a:ea typeface="Times New Roman" panose="02020603050405020304" pitchFamily="18" charset="0"/>
                <a:cs typeface="Arial" panose="020B0604020202020204" pitchFamily="34" charset="0"/>
              </a:rPr>
              <a:t>8</a:t>
            </a:r>
            <a:r>
              <a:rPr lang="en-GB" sz="1400" dirty="0" smtClean="0">
                <a:latin typeface="Arial" panose="020B0604020202020204" pitchFamily="34" charset="0"/>
                <a:ea typeface="Times New Roman" panose="02020603050405020304" pitchFamily="18" charset="0"/>
                <a:cs typeface="Arial" panose="020B0604020202020204" pitchFamily="34" charset="0"/>
              </a:rPr>
              <a:t>, </a:t>
            </a:r>
            <a:br>
              <a:rPr lang="en-GB" sz="1400" dirty="0" smtClean="0">
                <a:latin typeface="Arial" panose="020B0604020202020204" pitchFamily="34" charset="0"/>
                <a:ea typeface="Times New Roman" panose="02020603050405020304" pitchFamily="18" charset="0"/>
                <a:cs typeface="Arial" panose="020B0604020202020204" pitchFamily="34" charset="0"/>
              </a:rPr>
            </a:br>
            <a:r>
              <a:rPr lang="en-GB" sz="1400" dirty="0" smtClean="0">
                <a:latin typeface="Arial" panose="020B0604020202020204" pitchFamily="34" charset="0"/>
                <a:ea typeface="Times New Roman" panose="02020603050405020304" pitchFamily="18" charset="0"/>
                <a:cs typeface="Arial" panose="020B0604020202020204" pitchFamily="34" charset="0"/>
              </a:rPr>
              <a:t>Nadia </a:t>
            </a:r>
            <a:r>
              <a:rPr lang="en-GB" sz="1400" dirty="0">
                <a:latin typeface="Arial" panose="020B0604020202020204" pitchFamily="34" charset="0"/>
                <a:ea typeface="Times New Roman" panose="02020603050405020304" pitchFamily="18" charset="0"/>
                <a:cs typeface="Arial" panose="020B0604020202020204" pitchFamily="34" charset="0"/>
              </a:rPr>
              <a:t>Daizadeh</a:t>
            </a:r>
            <a:r>
              <a:rPr lang="en-GB" sz="1400" baseline="30000" dirty="0">
                <a:latin typeface="Arial" panose="020B0604020202020204" pitchFamily="34" charset="0"/>
                <a:ea typeface="Times New Roman" panose="02020603050405020304" pitchFamily="18" charset="0"/>
                <a:cs typeface="Arial" panose="020B0604020202020204" pitchFamily="34" charset="0"/>
              </a:rPr>
              <a:t>8</a:t>
            </a:r>
            <a:r>
              <a:rPr lang="en-GB" sz="1400" dirty="0">
                <a:latin typeface="Arial" panose="020B0604020202020204" pitchFamily="34" charset="0"/>
                <a:ea typeface="Times New Roman" panose="02020603050405020304" pitchFamily="18" charset="0"/>
                <a:cs typeface="Arial" panose="020B0604020202020204" pitchFamily="34" charset="0"/>
              </a:rPr>
              <a:t>, </a:t>
            </a:r>
            <a:r>
              <a:rPr lang="en-GB" sz="1400" dirty="0" smtClean="0">
                <a:latin typeface="Arial" panose="020B0604020202020204" pitchFamily="34" charset="0"/>
                <a:ea typeface="Times New Roman" panose="02020603050405020304" pitchFamily="18" charset="0"/>
                <a:cs typeface="Arial" panose="020B0604020202020204" pitchFamily="34" charset="0"/>
              </a:rPr>
              <a:t>Kunio Nakamura</a:t>
            </a:r>
            <a:r>
              <a:rPr lang="en-GB" sz="1400" baseline="30000" dirty="0">
                <a:latin typeface="Arial" panose="020B0604020202020204" pitchFamily="34" charset="0"/>
                <a:ea typeface="Times New Roman" panose="02020603050405020304" pitchFamily="18" charset="0"/>
                <a:cs typeface="Arial" panose="020B0604020202020204" pitchFamily="34" charset="0"/>
              </a:rPr>
              <a:t>9</a:t>
            </a:r>
            <a:r>
              <a:rPr lang="en-GB" sz="1400" dirty="0" smtClean="0">
                <a:latin typeface="Arial" panose="020B0604020202020204" pitchFamily="34" charset="0"/>
                <a:ea typeface="Times New Roman" panose="02020603050405020304" pitchFamily="18" charset="0"/>
                <a:cs typeface="Arial" panose="020B0604020202020204" pitchFamily="34" charset="0"/>
              </a:rPr>
              <a:t>, Douglas </a:t>
            </a:r>
            <a:r>
              <a:rPr lang="en-GB" sz="1400" dirty="0">
                <a:latin typeface="Arial" panose="020B0604020202020204" pitchFamily="34" charset="0"/>
                <a:ea typeface="Times New Roman" panose="02020603050405020304" pitchFamily="18" charset="0"/>
                <a:cs typeface="Arial" panose="020B0604020202020204" pitchFamily="34" charset="0"/>
              </a:rPr>
              <a:t>L </a:t>
            </a:r>
            <a:r>
              <a:rPr lang="en-GB" sz="1400" dirty="0" smtClean="0">
                <a:latin typeface="Arial" panose="020B0604020202020204" pitchFamily="34" charset="0"/>
                <a:ea typeface="Times New Roman" panose="02020603050405020304" pitchFamily="18" charset="0"/>
                <a:cs typeface="Arial" panose="020B0604020202020204" pitchFamily="34" charset="0"/>
              </a:rPr>
              <a:t>Arnold</a:t>
            </a:r>
            <a:r>
              <a:rPr lang="en-GB" sz="1400" baseline="30000" dirty="0" smtClean="0">
                <a:latin typeface="Arial" panose="020B0604020202020204" pitchFamily="34" charset="0"/>
                <a:ea typeface="Times New Roman" panose="02020603050405020304" pitchFamily="18" charset="0"/>
                <a:cs typeface="Arial" panose="020B0604020202020204" pitchFamily="34" charset="0"/>
              </a:rPr>
              <a:t>10,11</a:t>
            </a:r>
            <a:r>
              <a:rPr lang="en-GB" sz="1400" dirty="0" smtClean="0">
                <a:latin typeface="Arial" panose="020B0604020202020204" pitchFamily="34" charset="0"/>
                <a:ea typeface="Times New Roman" panose="02020603050405020304" pitchFamily="18" charset="0"/>
                <a:cs typeface="Arial" panose="020B0604020202020204" pitchFamily="34" charset="0"/>
              </a:rPr>
              <a:t>;</a:t>
            </a:r>
            <a:r>
              <a:rPr lang="en-GB" sz="1400" baseline="30000" dirty="0" smtClean="0">
                <a:latin typeface="Arial" panose="020B0604020202020204" pitchFamily="34" charset="0"/>
                <a:ea typeface="Times New Roman" panose="02020603050405020304" pitchFamily="18" charset="0"/>
                <a:cs typeface="Arial" panose="020B0604020202020204" pitchFamily="34" charset="0"/>
              </a:rPr>
              <a:t> </a:t>
            </a:r>
          </a:p>
          <a:p>
            <a:r>
              <a:rPr lang="en-US" sz="1400" b="1" dirty="0" smtClean="0">
                <a:latin typeface="Arial" panose="020B0604020202020204" pitchFamily="34" charset="0"/>
                <a:ea typeface="Calibri" panose="020F0502020204030204" pitchFamily="34" charset="0"/>
                <a:cs typeface="Arial" panose="020B0604020202020204" pitchFamily="34" charset="0"/>
              </a:rPr>
              <a:t>on </a:t>
            </a:r>
            <a:r>
              <a:rPr lang="en-US" sz="1400" b="1" dirty="0">
                <a:latin typeface="Arial" panose="020B0604020202020204" pitchFamily="34" charset="0"/>
                <a:ea typeface="Calibri" panose="020F0502020204030204" pitchFamily="34" charset="0"/>
                <a:cs typeface="Arial" panose="020B0604020202020204" pitchFamily="34" charset="0"/>
              </a:rPr>
              <a:t>behalf of the CARE-MS </a:t>
            </a:r>
            <a:r>
              <a:rPr lang="en-US" sz="1400" b="1" dirty="0" smtClean="0">
                <a:latin typeface="Arial" panose="020B0604020202020204" pitchFamily="34" charset="0"/>
                <a:ea typeface="Calibri" panose="020F0502020204030204" pitchFamily="34" charset="0"/>
                <a:cs typeface="Arial" panose="020B0604020202020204" pitchFamily="34" charset="0"/>
              </a:rPr>
              <a:t>II, </a:t>
            </a:r>
            <a:r>
              <a:rPr lang="en-US" sz="1400" b="1" dirty="0">
                <a:latin typeface="Arial" panose="020B0604020202020204" pitchFamily="34" charset="0"/>
                <a:ea typeface="Calibri" panose="020F0502020204030204" pitchFamily="34" charset="0"/>
                <a:cs typeface="Arial" panose="020B0604020202020204" pitchFamily="34" charset="0"/>
              </a:rPr>
              <a:t>CAMMS03409, and TOPAZ </a:t>
            </a:r>
            <a:r>
              <a:rPr lang="en-US" sz="1400" b="1" dirty="0" smtClean="0">
                <a:latin typeface="Arial" panose="020B0604020202020204" pitchFamily="34" charset="0"/>
                <a:ea typeface="Calibri" panose="020F0502020204030204" pitchFamily="34" charset="0"/>
                <a:cs typeface="Arial" panose="020B0604020202020204" pitchFamily="34" charset="0"/>
              </a:rPr>
              <a:t>Investigators</a:t>
            </a:r>
            <a:r>
              <a:rPr lang="en-US" sz="1400" b="1" dirty="0" smtClean="0">
                <a:latin typeface="Arial" panose="020B0604020202020204" pitchFamily="34" charset="0"/>
                <a:ea typeface="Times New Roman" panose="02020603050405020304" pitchFamily="18" charset="0"/>
                <a:cs typeface="Arial" panose="020B0604020202020204" pitchFamily="34" charset="0"/>
              </a:rPr>
              <a:t> </a:t>
            </a:r>
            <a:endParaRPr lang="en-GB" sz="1400" b="1" dirty="0" smtClean="0">
              <a:latin typeface="Arial" panose="020B0604020202020204" pitchFamily="34" charset="0"/>
              <a:ea typeface="Times New Roman" panose="02020603050405020304" pitchFamily="18" charset="0"/>
              <a:cs typeface="Arial" panose="020B0604020202020204" pitchFamily="34" charset="0"/>
            </a:endParaRPr>
          </a:p>
        </p:txBody>
      </p:sp>
      <p:sp>
        <p:nvSpPr>
          <p:cNvPr id="4" name="Rectangle 3"/>
          <p:cNvSpPr/>
          <p:nvPr/>
        </p:nvSpPr>
        <p:spPr>
          <a:xfrm>
            <a:off x="227800" y="5612176"/>
            <a:ext cx="8712000" cy="618631"/>
          </a:xfrm>
          <a:prstGeom prst="rect">
            <a:avLst/>
          </a:prstGeom>
        </p:spPr>
        <p:txBody>
          <a:bodyPr wrap="square">
            <a:spAutoFit/>
          </a:bodyPr>
          <a:lstStyle/>
          <a:p>
            <a:pPr algn="ctr">
              <a:lnSpc>
                <a:spcPct val="95000"/>
              </a:lnSpc>
            </a:pPr>
            <a:r>
              <a:rPr lang="en-US" sz="900" baseline="30000" dirty="0">
                <a:latin typeface="Arial" panose="020B0604020202020204" pitchFamily="34" charset="0"/>
                <a:ea typeface="Times New Roman" panose="02020603050405020304" pitchFamily="18" charset="0"/>
                <a:cs typeface="Arial" panose="020B0604020202020204" pitchFamily="34" charset="0"/>
              </a:rPr>
              <a:t>1</a:t>
            </a:r>
            <a:r>
              <a:rPr lang="en-US" sz="900" dirty="0">
                <a:latin typeface="Arial" panose="020B0604020202020204" pitchFamily="34" charset="0"/>
                <a:ea typeface="Times New Roman" panose="02020603050405020304" pitchFamily="18" charset="0"/>
                <a:cs typeface="Arial" panose="020B0604020202020204" pitchFamily="34" charset="0"/>
              </a:rPr>
              <a:t>Keck School of Medicine of University of Southern California, Los Angeles, CA, USA; </a:t>
            </a:r>
            <a:r>
              <a:rPr lang="en-US" sz="900" baseline="30000" dirty="0">
                <a:latin typeface="Arial" panose="020B0604020202020204" pitchFamily="34" charset="0"/>
                <a:ea typeface="Times New Roman" panose="02020603050405020304" pitchFamily="18" charset="0"/>
                <a:cs typeface="Arial" panose="020B0604020202020204" pitchFamily="34" charset="0"/>
              </a:rPr>
              <a:t>2</a:t>
            </a:r>
            <a:r>
              <a:rPr lang="en-US" sz="900" dirty="0">
                <a:latin typeface="Arial" panose="020B0604020202020204" pitchFamily="34" charset="0"/>
                <a:ea typeface="Times New Roman" panose="02020603050405020304" pitchFamily="18" charset="0"/>
                <a:cs typeface="Arial" panose="020B0604020202020204" pitchFamily="34" charset="0"/>
              </a:rPr>
              <a:t>University of British Columbia, Vancouver, BC, Canada; </a:t>
            </a:r>
            <a:r>
              <a:rPr lang="en-US" sz="900" baseline="30000" dirty="0" smtClean="0">
                <a:latin typeface="Arial" panose="020B0604020202020204" pitchFamily="34" charset="0"/>
                <a:ea typeface="Times New Roman" panose="02020603050405020304" pitchFamily="18" charset="0"/>
                <a:cs typeface="Arial" panose="020B0604020202020204" pitchFamily="34" charset="0"/>
              </a:rPr>
              <a:t>3</a:t>
            </a:r>
            <a:r>
              <a:rPr lang="en-US" sz="900" dirty="0" smtClean="0">
                <a:latin typeface="Arial" panose="020B0604020202020204" pitchFamily="34" charset="0"/>
                <a:ea typeface="Times New Roman" panose="02020603050405020304" pitchFamily="18" charset="0"/>
                <a:cs typeface="Arial" panose="020B0604020202020204" pitchFamily="34" charset="0"/>
              </a:rPr>
              <a:t>University </a:t>
            </a:r>
            <a:r>
              <a:rPr lang="en-US" sz="900" dirty="0">
                <a:latin typeface="Arial" panose="020B0604020202020204" pitchFamily="34" charset="0"/>
                <a:ea typeface="Times New Roman" panose="02020603050405020304" pitchFamily="18" charset="0"/>
                <a:cs typeface="Arial" panose="020B0604020202020204" pitchFamily="34" charset="0"/>
              </a:rPr>
              <a:t>of Sydney, Sydney, NSW, Australia; </a:t>
            </a:r>
            <a:r>
              <a:rPr lang="en-US" sz="900" baseline="30000" dirty="0">
                <a:latin typeface="Arial" panose="020B0604020202020204" pitchFamily="34" charset="0"/>
                <a:ea typeface="Times New Roman" panose="02020603050405020304" pitchFamily="18" charset="0"/>
                <a:cs typeface="Arial" panose="020B0604020202020204" pitchFamily="34" charset="0"/>
              </a:rPr>
              <a:t>4</a:t>
            </a:r>
            <a:r>
              <a:rPr lang="en-US" sz="900" dirty="0">
                <a:latin typeface="Arial" panose="020B0604020202020204" pitchFamily="34" charset="0"/>
                <a:ea typeface="Times New Roman" panose="02020603050405020304" pitchFamily="18" charset="0"/>
                <a:cs typeface="Arial" panose="020B0604020202020204" pitchFamily="34" charset="0"/>
              </a:rPr>
              <a:t>University Vita-Salute San Raffaele, Milan, Italy; </a:t>
            </a:r>
            <a:r>
              <a:rPr lang="en-US" sz="900" baseline="30000" dirty="0">
                <a:latin typeface="Arial" panose="020B0604020202020204" pitchFamily="34" charset="0"/>
                <a:ea typeface="Times New Roman" panose="02020603050405020304" pitchFamily="18" charset="0"/>
                <a:cs typeface="Arial" panose="020B0604020202020204" pitchFamily="34" charset="0"/>
              </a:rPr>
              <a:t>5</a:t>
            </a:r>
            <a:r>
              <a:rPr lang="en-US" sz="900" dirty="0">
                <a:latin typeface="Arial" panose="020B0604020202020204" pitchFamily="34" charset="0"/>
                <a:ea typeface="Times New Roman" panose="02020603050405020304" pitchFamily="18" charset="0"/>
                <a:cs typeface="Arial" panose="020B0604020202020204" pitchFamily="34" charset="0"/>
              </a:rPr>
              <a:t>University of Strasbourg, Strasbourg, France; </a:t>
            </a:r>
            <a:r>
              <a:rPr lang="en-US" sz="900" baseline="30000" dirty="0" smtClean="0">
                <a:latin typeface="Arial" panose="020B0604020202020204" pitchFamily="34" charset="0"/>
                <a:ea typeface="Times New Roman" panose="02020603050405020304" pitchFamily="18" charset="0"/>
                <a:cs typeface="Arial" panose="020B0604020202020204" pitchFamily="34" charset="0"/>
              </a:rPr>
              <a:t>6</a:t>
            </a:r>
            <a:r>
              <a:rPr lang="en-US" sz="900" dirty="0" smtClean="0">
                <a:latin typeface="Arial" panose="020B0604020202020204" pitchFamily="34" charset="0"/>
                <a:ea typeface="Times New Roman" panose="02020603050405020304" pitchFamily="18" charset="0"/>
                <a:cs typeface="Arial" panose="020B0604020202020204" pitchFamily="34" charset="0"/>
              </a:rPr>
              <a:t>Vall </a:t>
            </a:r>
            <a:r>
              <a:rPr lang="en-US" sz="900" dirty="0">
                <a:latin typeface="Arial" panose="020B0604020202020204" pitchFamily="34" charset="0"/>
                <a:ea typeface="Times New Roman" panose="02020603050405020304" pitchFamily="18" charset="0"/>
                <a:cs typeface="Arial" panose="020B0604020202020204" pitchFamily="34" charset="0"/>
              </a:rPr>
              <a:t>d’Hebron University Hospital, Barcelona, Spain; </a:t>
            </a:r>
            <a:r>
              <a:rPr lang="en-US" sz="900" baseline="30000" dirty="0">
                <a:latin typeface="Arial" panose="020B0604020202020204" pitchFamily="34" charset="0"/>
                <a:ea typeface="Times New Roman" panose="02020603050405020304" pitchFamily="18" charset="0"/>
                <a:cs typeface="Arial" panose="020B0604020202020204" pitchFamily="34" charset="0"/>
              </a:rPr>
              <a:t>7</a:t>
            </a:r>
            <a:r>
              <a:rPr lang="en-US" sz="900" dirty="0">
                <a:latin typeface="Arial" panose="020B0604020202020204" pitchFamily="34" charset="0"/>
                <a:ea typeface="Times New Roman" panose="02020603050405020304" pitchFamily="18" charset="0"/>
                <a:cs typeface="Arial" panose="020B0604020202020204" pitchFamily="34" charset="0"/>
              </a:rPr>
              <a:t>Neuroimmunology and Multiple Sclerosis Research, University Hospital Zürich and University of Zürich, Zürich, Switzerland; </a:t>
            </a:r>
            <a:r>
              <a:rPr lang="en-US" sz="900" baseline="30000" dirty="0">
                <a:latin typeface="Arial" panose="020B0604020202020204" pitchFamily="34" charset="0"/>
                <a:ea typeface="Times New Roman" panose="02020603050405020304" pitchFamily="18" charset="0"/>
                <a:cs typeface="Arial" panose="020B0604020202020204" pitchFamily="34" charset="0"/>
              </a:rPr>
              <a:t>8</a:t>
            </a:r>
            <a:r>
              <a:rPr lang="en-US" sz="900" dirty="0">
                <a:latin typeface="Arial" panose="020B0604020202020204" pitchFamily="34" charset="0"/>
                <a:ea typeface="Times New Roman" panose="02020603050405020304" pitchFamily="18" charset="0"/>
                <a:cs typeface="Arial" panose="020B0604020202020204" pitchFamily="34" charset="0"/>
              </a:rPr>
              <a:t>Sanofi, Cambridge, MA, USA; </a:t>
            </a:r>
            <a:r>
              <a:rPr lang="en-US" sz="900" baseline="30000" dirty="0">
                <a:latin typeface="Arial" panose="020B0604020202020204" pitchFamily="34" charset="0"/>
                <a:ea typeface="Times New Roman" panose="02020603050405020304" pitchFamily="18" charset="0"/>
                <a:cs typeface="Arial" panose="020B0604020202020204" pitchFamily="34" charset="0"/>
              </a:rPr>
              <a:t>9</a:t>
            </a:r>
            <a:r>
              <a:rPr lang="en-US" sz="900" dirty="0">
                <a:latin typeface="Arial" panose="020B0604020202020204" pitchFamily="34" charset="0"/>
                <a:ea typeface="Times New Roman" panose="02020603050405020304" pitchFamily="18" charset="0"/>
                <a:cs typeface="Arial" panose="020B0604020202020204" pitchFamily="34" charset="0"/>
              </a:rPr>
              <a:t>Cleveland Clinic, Cleveland, OH, USA; </a:t>
            </a:r>
            <a:r>
              <a:rPr lang="en-US" sz="900" baseline="30000" dirty="0">
                <a:latin typeface="Arial" panose="020B0604020202020204" pitchFamily="34" charset="0"/>
                <a:ea typeface="Times New Roman" panose="02020603050405020304" pitchFamily="18" charset="0"/>
                <a:cs typeface="Arial" panose="020B0604020202020204" pitchFamily="34" charset="0"/>
              </a:rPr>
              <a:t>10</a:t>
            </a:r>
            <a:r>
              <a:rPr lang="en-US" sz="900" dirty="0">
                <a:latin typeface="Arial" panose="020B0604020202020204" pitchFamily="34" charset="0"/>
                <a:ea typeface="Times New Roman" panose="02020603050405020304" pitchFamily="18" charset="0"/>
                <a:cs typeface="Arial" panose="020B0604020202020204" pitchFamily="34" charset="0"/>
              </a:rPr>
              <a:t>NeuroRx Research, Montréal, QC, Canada; </a:t>
            </a:r>
            <a:r>
              <a:rPr lang="en-US" sz="900" baseline="30000" dirty="0">
                <a:latin typeface="Arial" panose="020B0604020202020204" pitchFamily="34" charset="0"/>
                <a:ea typeface="Times New Roman" panose="02020603050405020304" pitchFamily="18" charset="0"/>
                <a:cs typeface="Arial" panose="020B0604020202020204" pitchFamily="34" charset="0"/>
              </a:rPr>
              <a:t>11</a:t>
            </a:r>
            <a:r>
              <a:rPr lang="en-US" sz="900" dirty="0">
                <a:latin typeface="Arial" panose="020B0604020202020204" pitchFamily="34" charset="0"/>
                <a:ea typeface="Times New Roman" panose="02020603050405020304" pitchFamily="18" charset="0"/>
                <a:cs typeface="Arial" panose="020B0604020202020204" pitchFamily="34" charset="0"/>
              </a:rPr>
              <a:t>Montréal Neurological Institute, McGill University, Montréal, QC, </a:t>
            </a:r>
            <a:r>
              <a:rPr lang="en-US" sz="900" dirty="0" smtClean="0">
                <a:latin typeface="Arial" panose="020B0604020202020204" pitchFamily="34" charset="0"/>
                <a:ea typeface="Times New Roman" panose="02020603050405020304" pitchFamily="18" charset="0"/>
                <a:cs typeface="Arial" panose="020B0604020202020204" pitchFamily="34" charset="0"/>
              </a:rPr>
              <a:t>Canada</a:t>
            </a:r>
          </a:p>
        </p:txBody>
      </p:sp>
      <p:sp>
        <p:nvSpPr>
          <p:cNvPr id="6" name="TextBox 5"/>
          <p:cNvSpPr txBox="1"/>
          <p:nvPr/>
        </p:nvSpPr>
        <p:spPr>
          <a:xfrm>
            <a:off x="2825368" y="5009987"/>
            <a:ext cx="3352200" cy="369332"/>
          </a:xfrm>
          <a:prstGeom prst="rect">
            <a:avLst/>
          </a:prstGeom>
          <a:noFill/>
        </p:spPr>
        <p:txBody>
          <a:bodyPr wrap="none" rtlCol="0">
            <a:spAutoFit/>
          </a:bodyPr>
          <a:lstStyle/>
          <a:p>
            <a:r>
              <a:rPr lang="en-GB" b="1" dirty="0" smtClean="0"/>
              <a:t>Presented by Daniel Pelletier</a:t>
            </a:r>
            <a:endParaRPr lang="en-GB" b="1" dirty="0"/>
          </a:p>
        </p:txBody>
      </p:sp>
      <p:sp>
        <p:nvSpPr>
          <p:cNvPr id="8" name="TextBox 7"/>
          <p:cNvSpPr txBox="1"/>
          <p:nvPr/>
        </p:nvSpPr>
        <p:spPr>
          <a:xfrm>
            <a:off x="7707086" y="-15814"/>
            <a:ext cx="1436914" cy="400110"/>
          </a:xfrm>
          <a:prstGeom prst="rect">
            <a:avLst/>
          </a:prstGeom>
          <a:noFill/>
        </p:spPr>
        <p:txBody>
          <a:bodyPr wrap="square" rtlCol="0">
            <a:spAutoFit/>
          </a:bodyPr>
          <a:lstStyle/>
          <a:p>
            <a:pPr algn="r" defTabSz="914265"/>
            <a:r>
              <a:rPr lang="en-GB" sz="1000" dirty="0" smtClean="0">
                <a:solidFill>
                  <a:srgbClr val="020202"/>
                </a:solidFill>
              </a:rPr>
              <a:t>CMSC 2018</a:t>
            </a:r>
            <a:endParaRPr lang="en-GB" sz="1000" dirty="0">
              <a:solidFill>
                <a:srgbClr val="020202"/>
              </a:solidFill>
            </a:endParaRPr>
          </a:p>
          <a:p>
            <a:pPr algn="r"/>
            <a:r>
              <a:rPr lang="en-US" sz="1000" dirty="0">
                <a:solidFill>
                  <a:srgbClr val="020202"/>
                </a:solidFill>
              </a:rPr>
              <a:t>Presentation </a:t>
            </a:r>
            <a:r>
              <a:rPr lang="en-US" sz="1000" dirty="0" smtClean="0">
                <a:solidFill>
                  <a:srgbClr val="020202"/>
                </a:solidFill>
              </a:rPr>
              <a:t>DX65</a:t>
            </a:r>
            <a:endParaRPr lang="en-US" sz="1000" dirty="0">
              <a:solidFill>
                <a:srgbClr val="020202"/>
              </a:solidFill>
            </a:endParaRPr>
          </a:p>
        </p:txBody>
      </p:sp>
    </p:spTree>
    <p:extLst>
      <p:ext uri="{BB962C8B-B14F-4D97-AF65-F5344CB8AC3E}">
        <p14:creationId xmlns:p14="http://schemas.microsoft.com/office/powerpoint/2010/main" val="6088387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dirty="0" smtClean="0">
                <a:solidFill>
                  <a:srgbClr val="020202"/>
                </a:solidFill>
              </a:rPr>
              <a:t>Patients With Highly Active RRMS at Baseline </a:t>
            </a:r>
            <a:r>
              <a:rPr lang="en-GB" sz="2000" dirty="0" smtClean="0"/>
              <a:t>Who W</a:t>
            </a:r>
            <a:r>
              <a:rPr lang="en-GB" sz="2000" dirty="0" smtClean="0">
                <a:solidFill>
                  <a:srgbClr val="020202"/>
                </a:solidFill>
              </a:rPr>
              <a:t>ere Free of </a:t>
            </a:r>
            <a:br>
              <a:rPr lang="en-GB" sz="2000" dirty="0" smtClean="0">
                <a:solidFill>
                  <a:srgbClr val="020202"/>
                </a:solidFill>
              </a:rPr>
            </a:br>
            <a:r>
              <a:rPr lang="en-GB" sz="2000" dirty="0" smtClean="0">
                <a:solidFill>
                  <a:srgbClr val="020202"/>
                </a:solidFill>
              </a:rPr>
              <a:t>MRI Disease </a:t>
            </a:r>
            <a:r>
              <a:rPr lang="en-GB" sz="2000" dirty="0" err="1" smtClean="0">
                <a:solidFill>
                  <a:srgbClr val="020202"/>
                </a:solidFill>
              </a:rPr>
              <a:t>Activity</a:t>
            </a:r>
            <a:r>
              <a:rPr lang="en-GB" sz="2000" baseline="30000" dirty="0" err="1" smtClean="0">
                <a:solidFill>
                  <a:srgbClr val="020202"/>
                </a:solidFill>
              </a:rPr>
              <a:t>a</a:t>
            </a:r>
            <a:r>
              <a:rPr lang="en-GB" sz="2000" dirty="0" smtClean="0">
                <a:solidFill>
                  <a:srgbClr val="020202"/>
                </a:solidFill>
              </a:rPr>
              <a:t> Through </a:t>
            </a:r>
            <a:r>
              <a:rPr lang="en-GB" sz="2000" dirty="0">
                <a:solidFill>
                  <a:srgbClr val="020202"/>
                </a:solidFill>
              </a:rPr>
              <a:t>Year 7</a:t>
            </a:r>
            <a:endParaRPr lang="en-US" sz="2000" dirty="0">
              <a:solidFill>
                <a:srgbClr val="020202"/>
              </a:solidFill>
            </a:endParaRPr>
          </a:p>
        </p:txBody>
      </p:sp>
      <p:sp>
        <p:nvSpPr>
          <p:cNvPr id="4" name="Content Placeholder 3"/>
          <p:cNvSpPr>
            <a:spLocks noGrp="1"/>
          </p:cNvSpPr>
          <p:nvPr>
            <p:ph idx="1"/>
          </p:nvPr>
        </p:nvSpPr>
        <p:spPr>
          <a:xfrm>
            <a:off x="308664" y="1380226"/>
            <a:ext cx="8530536" cy="621391"/>
          </a:xfrm>
        </p:spPr>
        <p:txBody>
          <a:bodyPr/>
          <a:lstStyle/>
          <a:p>
            <a:pPr marL="285750" indent="-285750">
              <a:buClr>
                <a:srgbClr val="0076C0"/>
              </a:buClr>
            </a:pPr>
            <a:r>
              <a:rPr lang="en-GB" dirty="0"/>
              <a:t>Highly active subgroup: ≥2 relapses within prior year and ≥1 </a:t>
            </a:r>
            <a:r>
              <a:rPr lang="en-GB" dirty="0" err="1"/>
              <a:t>Gd</a:t>
            </a:r>
            <a:r>
              <a:rPr lang="en-GB" dirty="0"/>
              <a:t>-enhancing lesion at core study baseline (n=103 [24</a:t>
            </a:r>
            <a:r>
              <a:rPr lang="en-GB" dirty="0" smtClean="0"/>
              <a:t>%])</a:t>
            </a:r>
            <a:endParaRPr lang="en-US" dirty="0"/>
          </a:p>
        </p:txBody>
      </p:sp>
      <p:sp>
        <p:nvSpPr>
          <p:cNvPr id="27" name="Slide Number Placeholder 3"/>
          <p:cNvSpPr>
            <a:spLocks noGrp="1"/>
          </p:cNvSpPr>
          <p:nvPr>
            <p:ph type="sldNum" sz="quarter" idx="4"/>
          </p:nvPr>
        </p:nvSpPr>
        <p:spPr/>
        <p:txBody>
          <a:bodyPr/>
          <a:lstStyle/>
          <a:p>
            <a:fld id="{8C50856F-70CD-45CE-8852-8B0328817CA8}" type="slidenum">
              <a:rPr lang="en-US" smtClean="0">
                <a:solidFill>
                  <a:srgbClr val="000000"/>
                </a:solidFill>
              </a:rPr>
              <a:pPr/>
              <a:t>10</a:t>
            </a:fld>
            <a:endParaRPr lang="en-US" dirty="0">
              <a:solidFill>
                <a:srgbClr val="000000"/>
              </a:solidFill>
            </a:endParaRPr>
          </a:p>
        </p:txBody>
      </p:sp>
      <p:sp>
        <p:nvSpPr>
          <p:cNvPr id="32" name="TextBox 31"/>
          <p:cNvSpPr txBox="1"/>
          <p:nvPr/>
        </p:nvSpPr>
        <p:spPr>
          <a:xfrm>
            <a:off x="227099" y="6590184"/>
            <a:ext cx="8612101" cy="246221"/>
          </a:xfrm>
          <a:prstGeom prst="rect">
            <a:avLst/>
          </a:prstGeom>
          <a:noFill/>
        </p:spPr>
        <p:txBody>
          <a:bodyPr wrap="square" rtlCol="0" anchor="b">
            <a:spAutoFit/>
          </a:bodyPr>
          <a:lstStyle/>
          <a:p>
            <a:pPr lvl="0"/>
            <a:r>
              <a:rPr lang="en-GB" sz="1000" baseline="30000" dirty="0" smtClean="0"/>
              <a:t>a</a:t>
            </a:r>
            <a:r>
              <a:rPr lang="en-US" sz="1000" dirty="0" smtClean="0"/>
              <a:t>Defined </a:t>
            </a:r>
            <a:r>
              <a:rPr lang="en-US" sz="1000" dirty="0"/>
              <a:t>as no new </a:t>
            </a:r>
            <a:r>
              <a:rPr lang="en-US" sz="1000" dirty="0" err="1"/>
              <a:t>Gd</a:t>
            </a:r>
            <a:r>
              <a:rPr lang="en-US" sz="1000" dirty="0"/>
              <a:t>-enhancing T1 lesions on current MRI or new/enlarging T2 </a:t>
            </a:r>
            <a:r>
              <a:rPr lang="en-US" sz="1000" dirty="0" err="1"/>
              <a:t>hyperintense</a:t>
            </a:r>
            <a:r>
              <a:rPr lang="en-US" sz="1000" dirty="0"/>
              <a:t> lesions since last </a:t>
            </a:r>
            <a:r>
              <a:rPr lang="en-US" sz="1000" dirty="0" smtClean="0"/>
              <a:t>MRI. </a:t>
            </a:r>
            <a:endParaRPr lang="en-US" sz="1050" strike="sngStrike" dirty="0">
              <a:solidFill>
                <a:srgbClr val="FF0000"/>
              </a:solidFill>
            </a:endParaRPr>
          </a:p>
        </p:txBody>
      </p:sp>
      <p:sp>
        <p:nvSpPr>
          <p:cNvPr id="60" name="TextBox 59"/>
          <p:cNvSpPr txBox="1"/>
          <p:nvPr/>
        </p:nvSpPr>
        <p:spPr>
          <a:xfrm>
            <a:off x="7707086" y="-15814"/>
            <a:ext cx="1436914" cy="246221"/>
          </a:xfrm>
          <a:prstGeom prst="rect">
            <a:avLst/>
          </a:prstGeom>
          <a:noFill/>
        </p:spPr>
        <p:txBody>
          <a:bodyPr wrap="square" rtlCol="0">
            <a:spAutoFit/>
          </a:bodyPr>
          <a:lstStyle/>
          <a:p>
            <a:pPr algn="r" defTabSz="914265"/>
            <a:r>
              <a:rPr lang="en-GB" sz="1000" dirty="0" smtClean="0">
                <a:solidFill>
                  <a:srgbClr val="000000"/>
                </a:solidFill>
              </a:rPr>
              <a:t>CMSC 2018</a:t>
            </a:r>
            <a:endParaRPr lang="en-GB" sz="1000" dirty="0">
              <a:solidFill>
                <a:srgbClr val="000000"/>
              </a:solidFill>
            </a:endParaRPr>
          </a:p>
        </p:txBody>
      </p:sp>
      <p:sp>
        <p:nvSpPr>
          <p:cNvPr id="5" name="TextBox 4"/>
          <p:cNvSpPr txBox="1"/>
          <p:nvPr/>
        </p:nvSpPr>
        <p:spPr>
          <a:xfrm>
            <a:off x="827314" y="5574850"/>
            <a:ext cx="1267728" cy="907941"/>
          </a:xfrm>
          <a:prstGeom prst="rect">
            <a:avLst/>
          </a:prstGeom>
          <a:noFill/>
        </p:spPr>
        <p:txBody>
          <a:bodyPr wrap="square" rtlCol="0">
            <a:spAutoFit/>
          </a:bodyPr>
          <a:lstStyle/>
          <a:p>
            <a:pPr>
              <a:spcBef>
                <a:spcPts val="600"/>
              </a:spcBef>
            </a:pPr>
            <a:r>
              <a:rPr lang="en-GB" sz="1200" b="1" dirty="0" err="1" smtClean="0"/>
              <a:t>Gd</a:t>
            </a:r>
            <a:r>
              <a:rPr lang="en-GB" sz="1200" b="1" dirty="0" smtClean="0"/>
              <a:t>-enhancing </a:t>
            </a:r>
            <a:br>
              <a:rPr lang="en-GB" sz="1200" b="1" dirty="0" smtClean="0"/>
            </a:br>
            <a:r>
              <a:rPr lang="en-GB" sz="1200" b="1" dirty="0" smtClean="0"/>
              <a:t>T1 lesion-free</a:t>
            </a:r>
          </a:p>
          <a:p>
            <a:pPr>
              <a:spcBef>
                <a:spcPts val="600"/>
              </a:spcBef>
            </a:pPr>
            <a:r>
              <a:rPr lang="en-GB" sz="1200" b="1" dirty="0" smtClean="0"/>
              <a:t>New/enlarging </a:t>
            </a:r>
            <a:br>
              <a:rPr lang="en-GB" sz="1200" b="1" dirty="0" smtClean="0"/>
            </a:br>
            <a:r>
              <a:rPr lang="en-GB" sz="1200" b="1" dirty="0" smtClean="0"/>
              <a:t>T2 lesion-free</a:t>
            </a:r>
            <a:endParaRPr lang="en-GB" sz="1200" b="1" dirty="0"/>
          </a:p>
        </p:txBody>
      </p:sp>
      <p:grpSp>
        <p:nvGrpSpPr>
          <p:cNvPr id="3" name="Group 2"/>
          <p:cNvGrpSpPr/>
          <p:nvPr/>
        </p:nvGrpSpPr>
        <p:grpSpPr>
          <a:xfrm>
            <a:off x="556541" y="2151824"/>
            <a:ext cx="7584211" cy="3263875"/>
            <a:chOff x="480341" y="1615640"/>
            <a:chExt cx="7584211" cy="3263875"/>
          </a:xfrm>
        </p:grpSpPr>
        <p:graphicFrame>
          <p:nvGraphicFramePr>
            <p:cNvPr id="87" name="Chart 86"/>
            <p:cNvGraphicFramePr/>
            <p:nvPr>
              <p:extLst>
                <p:ext uri="{D42A27DB-BD31-4B8C-83A1-F6EECF244321}">
                  <p14:modId xmlns:p14="http://schemas.microsoft.com/office/powerpoint/2010/main" val="2677934456"/>
                </p:ext>
              </p:extLst>
            </p:nvPr>
          </p:nvGraphicFramePr>
          <p:xfrm>
            <a:off x="480341" y="1615640"/>
            <a:ext cx="7573992" cy="3242131"/>
          </p:xfrm>
          <a:graphic>
            <a:graphicData uri="http://schemas.openxmlformats.org/drawingml/2006/chart">
              <c:chart xmlns:c="http://schemas.openxmlformats.org/drawingml/2006/chart" xmlns:r="http://schemas.openxmlformats.org/officeDocument/2006/relationships" r:id="rId3"/>
            </a:graphicData>
          </a:graphic>
        </p:graphicFrame>
        <p:cxnSp>
          <p:nvCxnSpPr>
            <p:cNvPr id="88" name="Straight Connector 87"/>
            <p:cNvCxnSpPr/>
            <p:nvPr/>
          </p:nvCxnSpPr>
          <p:spPr>
            <a:xfrm>
              <a:off x="2979520" y="1737999"/>
              <a:ext cx="3" cy="2684774"/>
            </a:xfrm>
            <a:prstGeom prst="line">
              <a:avLst/>
            </a:prstGeom>
            <a:noFill/>
            <a:ln w="9525" cap="sq" cmpd="sng" algn="ctr">
              <a:solidFill>
                <a:schemeClr val="tx1"/>
              </a:solidFill>
              <a:prstDash val="dash"/>
              <a:miter lim="800000"/>
            </a:ln>
            <a:effectLst/>
          </p:spPr>
        </p:cxnSp>
        <p:sp>
          <p:nvSpPr>
            <p:cNvPr id="94" name="TextBox 93"/>
            <p:cNvSpPr txBox="1"/>
            <p:nvPr/>
          </p:nvSpPr>
          <p:spPr>
            <a:xfrm>
              <a:off x="2877608" y="4415913"/>
              <a:ext cx="1217973" cy="292388"/>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20202"/>
                  </a:solidFill>
                  <a:effectLst/>
                  <a:uLnTx/>
                  <a:uFillTx/>
                </a:rPr>
                <a:t>Y3</a:t>
              </a:r>
              <a:endParaRPr kumimoji="0" lang="en-US" sz="1300" b="0" i="0" u="none" strike="sngStrike" kern="0" cap="none" spc="0" normalizeH="0" baseline="30000" noProof="0" dirty="0">
                <a:ln>
                  <a:noFill/>
                </a:ln>
                <a:solidFill>
                  <a:srgbClr val="020202"/>
                </a:solidFill>
                <a:effectLst/>
                <a:uLnTx/>
                <a:uFillTx/>
              </a:endParaRPr>
            </a:p>
          </p:txBody>
        </p:sp>
        <p:sp>
          <p:nvSpPr>
            <p:cNvPr id="95" name="TextBox 94"/>
            <p:cNvSpPr txBox="1"/>
            <p:nvPr/>
          </p:nvSpPr>
          <p:spPr>
            <a:xfrm>
              <a:off x="3865814" y="4415913"/>
              <a:ext cx="1217977" cy="292388"/>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20202"/>
                  </a:solidFill>
                  <a:effectLst/>
                  <a:uLnTx/>
                  <a:uFillTx/>
                </a:rPr>
                <a:t>Y4</a:t>
              </a:r>
              <a:endParaRPr kumimoji="0" lang="en-US" sz="1300" b="0" i="0" u="none" strike="noStrike" kern="0" cap="none" spc="0" normalizeH="0" baseline="0" noProof="0" dirty="0">
                <a:ln>
                  <a:noFill/>
                </a:ln>
                <a:solidFill>
                  <a:srgbClr val="020202"/>
                </a:solidFill>
                <a:effectLst/>
                <a:uLnTx/>
                <a:uFillTx/>
              </a:endParaRPr>
            </a:p>
          </p:txBody>
        </p:sp>
        <p:sp>
          <p:nvSpPr>
            <p:cNvPr id="96" name="TextBox 95"/>
            <p:cNvSpPr txBox="1"/>
            <p:nvPr/>
          </p:nvSpPr>
          <p:spPr>
            <a:xfrm>
              <a:off x="4844223" y="4415913"/>
              <a:ext cx="1217977" cy="292388"/>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20202"/>
                  </a:solidFill>
                  <a:effectLst/>
                  <a:uLnTx/>
                  <a:uFillTx/>
                </a:rPr>
                <a:t>Y5</a:t>
              </a:r>
              <a:endParaRPr kumimoji="0" lang="en-US" sz="1300" b="0" i="0" u="none" strike="noStrike" kern="0" cap="none" spc="0" normalizeH="0" baseline="0" noProof="0" dirty="0">
                <a:ln>
                  <a:noFill/>
                </a:ln>
                <a:solidFill>
                  <a:srgbClr val="020202"/>
                </a:solidFill>
                <a:effectLst/>
                <a:uLnTx/>
                <a:uFillTx/>
              </a:endParaRPr>
            </a:p>
          </p:txBody>
        </p:sp>
        <p:sp>
          <p:nvSpPr>
            <p:cNvPr id="97" name="TextBox 96"/>
            <p:cNvSpPr txBox="1"/>
            <p:nvPr/>
          </p:nvSpPr>
          <p:spPr>
            <a:xfrm>
              <a:off x="5825047" y="4415913"/>
              <a:ext cx="1217977" cy="292388"/>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20202"/>
                  </a:solidFill>
                  <a:effectLst/>
                  <a:uLnTx/>
                  <a:uFillTx/>
                </a:rPr>
                <a:t>Y6</a:t>
              </a:r>
              <a:endParaRPr kumimoji="0" lang="en-US" sz="1300" b="0" i="0" u="none" strike="noStrike" kern="0" cap="none" spc="0" normalizeH="0" baseline="0" noProof="0" dirty="0">
                <a:ln>
                  <a:noFill/>
                </a:ln>
                <a:solidFill>
                  <a:srgbClr val="020202"/>
                </a:solidFill>
                <a:effectLst/>
                <a:uLnTx/>
                <a:uFillTx/>
              </a:endParaRPr>
            </a:p>
          </p:txBody>
        </p:sp>
        <p:sp>
          <p:nvSpPr>
            <p:cNvPr id="98" name="TextBox 97"/>
            <p:cNvSpPr txBox="1"/>
            <p:nvPr/>
          </p:nvSpPr>
          <p:spPr>
            <a:xfrm>
              <a:off x="1864893" y="4415913"/>
              <a:ext cx="1217973" cy="292388"/>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20202"/>
                  </a:solidFill>
                  <a:effectLst/>
                  <a:uLnTx/>
                  <a:uFillTx/>
                </a:rPr>
                <a:t>Y2</a:t>
              </a:r>
              <a:endParaRPr kumimoji="0" lang="en-US" sz="1300" b="0" i="0" u="none" strike="noStrike" kern="0" cap="none" spc="0" normalizeH="0" baseline="0" noProof="0" dirty="0">
                <a:ln>
                  <a:noFill/>
                </a:ln>
                <a:solidFill>
                  <a:srgbClr val="020202"/>
                </a:solidFill>
                <a:effectLst/>
                <a:uLnTx/>
                <a:uFillTx/>
              </a:endParaRPr>
            </a:p>
          </p:txBody>
        </p:sp>
        <p:cxnSp>
          <p:nvCxnSpPr>
            <p:cNvPr id="91" name="Straight Connector 90"/>
            <p:cNvCxnSpPr/>
            <p:nvPr/>
          </p:nvCxnSpPr>
          <p:spPr>
            <a:xfrm>
              <a:off x="3251364" y="4801263"/>
              <a:ext cx="3474719" cy="4"/>
            </a:xfrm>
            <a:prstGeom prst="line">
              <a:avLst/>
            </a:prstGeom>
            <a:noFill/>
            <a:ln w="6350" cap="sq" cmpd="sng" algn="ctr">
              <a:solidFill>
                <a:srgbClr val="000000"/>
              </a:solidFill>
              <a:prstDash val="solid"/>
              <a:miter lim="800000"/>
            </a:ln>
            <a:effectLst/>
          </p:spPr>
        </p:cxnSp>
        <p:sp>
          <p:nvSpPr>
            <p:cNvPr id="92" name="Rectangle 91"/>
            <p:cNvSpPr/>
            <p:nvPr/>
          </p:nvSpPr>
          <p:spPr>
            <a:xfrm>
              <a:off x="3924158" y="4723017"/>
              <a:ext cx="2075420" cy="156496"/>
            </a:xfrm>
            <a:prstGeom prst="rect">
              <a:avLst/>
            </a:prstGeom>
            <a:solidFill>
              <a:sysClr val="window" lastClr="FFFFFF"/>
            </a:solidFill>
          </p:spPr>
          <p:txBody>
            <a:bodyPr wrap="square" lIns="0" tIns="0" rIns="0" bIns="0" anchor="ctr">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rPr>
                <a:t>CARE-MS Extension</a:t>
              </a:r>
            </a:p>
          </p:txBody>
        </p:sp>
        <p:sp>
          <p:nvSpPr>
            <p:cNvPr id="93" name="Rectangle 92"/>
            <p:cNvSpPr/>
            <p:nvPr/>
          </p:nvSpPr>
          <p:spPr>
            <a:xfrm>
              <a:off x="2063632" y="4723015"/>
              <a:ext cx="820739" cy="156500"/>
            </a:xfrm>
            <a:prstGeom prst="rect">
              <a:avLst/>
            </a:prstGeom>
          </p:spPr>
          <p:txBody>
            <a:bodyPr wrap="none" lIns="0" tIns="0" rIns="0" bIns="0" anchor="ctr">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rPr>
                <a:t>Core Study</a:t>
              </a:r>
            </a:p>
          </p:txBody>
        </p:sp>
        <p:sp>
          <p:nvSpPr>
            <p:cNvPr id="86" name="Rectangle 85"/>
            <p:cNvSpPr/>
            <p:nvPr/>
          </p:nvSpPr>
          <p:spPr>
            <a:xfrm>
              <a:off x="7124232" y="4723016"/>
              <a:ext cx="644230" cy="156498"/>
            </a:xfrm>
            <a:prstGeom prst="rect">
              <a:avLst/>
            </a:prstGeom>
            <a:solidFill>
              <a:sysClr val="window" lastClr="FFFFFF"/>
            </a:solidFill>
          </p:spPr>
          <p:txBody>
            <a:bodyPr wrap="square" lIns="0" tIns="0" rIns="0" bIns="0" anchor="ctr">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lang="en-US" sz="1200" b="1" i="1" kern="0" dirty="0" smtClean="0">
                  <a:solidFill>
                    <a:srgbClr val="000000"/>
                  </a:solidFill>
                </a:rPr>
                <a:t>TOPAZ</a:t>
              </a:r>
              <a:endParaRPr kumimoji="0" lang="en-US" sz="1200" b="1" i="1" u="none" strike="noStrike" kern="0" cap="none" spc="0" normalizeH="0" baseline="0" noProof="0" dirty="0" smtClean="0">
                <a:ln>
                  <a:noFill/>
                </a:ln>
                <a:solidFill>
                  <a:srgbClr val="000000"/>
                </a:solidFill>
                <a:effectLst/>
                <a:uLnTx/>
                <a:uFillTx/>
              </a:endParaRPr>
            </a:p>
          </p:txBody>
        </p:sp>
        <p:sp>
          <p:nvSpPr>
            <p:cNvPr id="79" name="TextBox 78"/>
            <p:cNvSpPr txBox="1"/>
            <p:nvPr/>
          </p:nvSpPr>
          <p:spPr>
            <a:xfrm>
              <a:off x="2258390" y="2536866"/>
              <a:ext cx="449011" cy="307777"/>
            </a:xfrm>
            <a:prstGeom prst="rect">
              <a:avLst/>
            </a:prstGeom>
            <a:noFill/>
          </p:spPr>
          <p:txBody>
            <a:bodyPr wrap="square" rtlCol="0">
              <a:spAutoFit/>
            </a:bodyPr>
            <a:lstStyle/>
            <a:p>
              <a:pPr algn="ctr"/>
              <a:r>
                <a:rPr lang="en-US" sz="1400" b="1" dirty="0" smtClean="0">
                  <a:solidFill>
                    <a:schemeClr val="bg1"/>
                  </a:solidFill>
                </a:rPr>
                <a:t>71</a:t>
              </a:r>
              <a:endParaRPr lang="en-US" sz="1400" b="1" dirty="0">
                <a:solidFill>
                  <a:schemeClr val="bg1"/>
                </a:solidFill>
              </a:endParaRPr>
            </a:p>
          </p:txBody>
        </p:sp>
        <p:sp>
          <p:nvSpPr>
            <p:cNvPr id="80" name="TextBox 79"/>
            <p:cNvSpPr txBox="1"/>
            <p:nvPr/>
          </p:nvSpPr>
          <p:spPr>
            <a:xfrm>
              <a:off x="3251416" y="2717463"/>
              <a:ext cx="449011" cy="307777"/>
            </a:xfrm>
            <a:prstGeom prst="rect">
              <a:avLst/>
            </a:prstGeom>
            <a:noFill/>
          </p:spPr>
          <p:txBody>
            <a:bodyPr wrap="square" rtlCol="0">
              <a:spAutoFit/>
            </a:bodyPr>
            <a:lstStyle/>
            <a:p>
              <a:pPr algn="ctr"/>
              <a:r>
                <a:rPr lang="en-US" sz="1400" b="1" dirty="0" smtClean="0">
                  <a:solidFill>
                    <a:schemeClr val="bg1"/>
                  </a:solidFill>
                </a:rPr>
                <a:t>65</a:t>
              </a:r>
              <a:endParaRPr lang="en-US" sz="1400" b="1" dirty="0">
                <a:solidFill>
                  <a:schemeClr val="bg1"/>
                </a:solidFill>
              </a:endParaRPr>
            </a:p>
          </p:txBody>
        </p:sp>
        <p:sp>
          <p:nvSpPr>
            <p:cNvPr id="81" name="TextBox 80"/>
            <p:cNvSpPr txBox="1"/>
            <p:nvPr/>
          </p:nvSpPr>
          <p:spPr>
            <a:xfrm>
              <a:off x="4243891" y="2641784"/>
              <a:ext cx="449011" cy="307777"/>
            </a:xfrm>
            <a:prstGeom prst="rect">
              <a:avLst/>
            </a:prstGeom>
            <a:noFill/>
          </p:spPr>
          <p:txBody>
            <a:bodyPr wrap="square" rtlCol="0">
              <a:spAutoFit/>
            </a:bodyPr>
            <a:lstStyle/>
            <a:p>
              <a:pPr algn="ctr"/>
              <a:r>
                <a:rPr lang="en-US" sz="1400" b="1" dirty="0" smtClean="0">
                  <a:solidFill>
                    <a:schemeClr val="bg1"/>
                  </a:solidFill>
                </a:rPr>
                <a:t>67</a:t>
              </a:r>
              <a:endParaRPr lang="en-US" sz="1400" b="1" dirty="0">
                <a:solidFill>
                  <a:schemeClr val="bg1"/>
                </a:solidFill>
              </a:endParaRPr>
            </a:p>
          </p:txBody>
        </p:sp>
        <p:sp>
          <p:nvSpPr>
            <p:cNvPr id="82" name="TextBox 81"/>
            <p:cNvSpPr txBox="1"/>
            <p:nvPr/>
          </p:nvSpPr>
          <p:spPr>
            <a:xfrm>
              <a:off x="5237654" y="2567906"/>
              <a:ext cx="449011" cy="307777"/>
            </a:xfrm>
            <a:prstGeom prst="rect">
              <a:avLst/>
            </a:prstGeom>
            <a:noFill/>
          </p:spPr>
          <p:txBody>
            <a:bodyPr wrap="square" rtlCol="0">
              <a:spAutoFit/>
            </a:bodyPr>
            <a:lstStyle/>
            <a:p>
              <a:pPr algn="ctr"/>
              <a:r>
                <a:rPr lang="en-US" sz="1400" b="1" dirty="0" smtClean="0">
                  <a:solidFill>
                    <a:schemeClr val="bg1"/>
                  </a:solidFill>
                </a:rPr>
                <a:t>70</a:t>
              </a:r>
              <a:endParaRPr lang="en-US" sz="1400" b="1" dirty="0">
                <a:solidFill>
                  <a:schemeClr val="bg1"/>
                </a:solidFill>
              </a:endParaRPr>
            </a:p>
          </p:txBody>
        </p:sp>
        <p:sp>
          <p:nvSpPr>
            <p:cNvPr id="83" name="TextBox 82"/>
            <p:cNvSpPr txBox="1"/>
            <p:nvPr/>
          </p:nvSpPr>
          <p:spPr>
            <a:xfrm>
              <a:off x="6230198" y="2694593"/>
              <a:ext cx="449011" cy="307777"/>
            </a:xfrm>
            <a:prstGeom prst="rect">
              <a:avLst/>
            </a:prstGeom>
            <a:noFill/>
          </p:spPr>
          <p:txBody>
            <a:bodyPr wrap="square" rtlCol="0">
              <a:spAutoFit/>
            </a:bodyPr>
            <a:lstStyle/>
            <a:p>
              <a:pPr algn="ctr"/>
              <a:r>
                <a:rPr lang="en-US" sz="1400" b="1" dirty="0" smtClean="0">
                  <a:solidFill>
                    <a:schemeClr val="bg1"/>
                  </a:solidFill>
                </a:rPr>
                <a:t>65</a:t>
              </a:r>
              <a:endParaRPr lang="en-US" sz="1400" b="1" dirty="0">
                <a:solidFill>
                  <a:schemeClr val="bg1"/>
                </a:solidFill>
              </a:endParaRPr>
            </a:p>
          </p:txBody>
        </p:sp>
        <p:sp>
          <p:nvSpPr>
            <p:cNvPr id="84" name="TextBox 83"/>
            <p:cNvSpPr txBox="1"/>
            <p:nvPr/>
          </p:nvSpPr>
          <p:spPr>
            <a:xfrm>
              <a:off x="7223372" y="2689348"/>
              <a:ext cx="449011" cy="307777"/>
            </a:xfrm>
            <a:prstGeom prst="rect">
              <a:avLst/>
            </a:prstGeom>
            <a:noFill/>
          </p:spPr>
          <p:txBody>
            <a:bodyPr wrap="square" rtlCol="0">
              <a:spAutoFit/>
            </a:bodyPr>
            <a:lstStyle/>
            <a:p>
              <a:pPr algn="ctr"/>
              <a:r>
                <a:rPr lang="en-US" sz="1400" b="1" dirty="0" smtClean="0">
                  <a:solidFill>
                    <a:schemeClr val="bg1"/>
                  </a:solidFill>
                </a:rPr>
                <a:t>66</a:t>
              </a:r>
              <a:endParaRPr lang="en-US" sz="1400" b="1" dirty="0">
                <a:solidFill>
                  <a:schemeClr val="bg1"/>
                </a:solidFill>
              </a:endParaRPr>
            </a:p>
          </p:txBody>
        </p:sp>
        <p:cxnSp>
          <p:nvCxnSpPr>
            <p:cNvPr id="77" name="Straight Connector 76"/>
            <p:cNvCxnSpPr/>
            <p:nvPr/>
          </p:nvCxnSpPr>
          <p:spPr>
            <a:xfrm>
              <a:off x="6948949" y="1775792"/>
              <a:ext cx="3" cy="2654263"/>
            </a:xfrm>
            <a:prstGeom prst="line">
              <a:avLst/>
            </a:prstGeom>
            <a:noFill/>
            <a:ln w="9525" cap="sq" cmpd="sng" algn="ctr">
              <a:solidFill>
                <a:schemeClr val="tx1"/>
              </a:solidFill>
              <a:prstDash val="dash"/>
              <a:miter lim="800000"/>
            </a:ln>
            <a:effectLst/>
          </p:spPr>
        </p:cxnSp>
        <p:sp>
          <p:nvSpPr>
            <p:cNvPr id="99" name="TextBox 98"/>
            <p:cNvSpPr txBox="1"/>
            <p:nvPr/>
          </p:nvSpPr>
          <p:spPr>
            <a:xfrm>
              <a:off x="6846575" y="4415913"/>
              <a:ext cx="1217977" cy="292388"/>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20202"/>
                  </a:solidFill>
                  <a:effectLst/>
                  <a:uLnTx/>
                  <a:uFillTx/>
                </a:rPr>
                <a:t>Y7</a:t>
              </a:r>
              <a:endParaRPr kumimoji="0" lang="en-US" sz="1300" b="0" i="0" u="none" strike="noStrike" kern="0" cap="none" spc="0" normalizeH="0" baseline="0" noProof="0" dirty="0">
                <a:ln>
                  <a:noFill/>
                </a:ln>
                <a:solidFill>
                  <a:srgbClr val="020202"/>
                </a:solidFill>
                <a:effectLst/>
                <a:uLnTx/>
                <a:uFillTx/>
              </a:endParaRPr>
            </a:p>
          </p:txBody>
        </p:sp>
      </p:grpSp>
      <p:grpSp>
        <p:nvGrpSpPr>
          <p:cNvPr id="7" name="Group 6"/>
          <p:cNvGrpSpPr/>
          <p:nvPr/>
        </p:nvGrpSpPr>
        <p:grpSpPr>
          <a:xfrm>
            <a:off x="1747551" y="5710889"/>
            <a:ext cx="6629151" cy="651261"/>
            <a:chOff x="1671351" y="5432055"/>
            <a:chExt cx="6629151" cy="651261"/>
          </a:xfrm>
        </p:grpSpPr>
        <p:grpSp>
          <p:nvGrpSpPr>
            <p:cNvPr id="6" name="Group 5"/>
            <p:cNvGrpSpPr/>
            <p:nvPr/>
          </p:nvGrpSpPr>
          <p:grpSpPr>
            <a:xfrm>
              <a:off x="1671351" y="5432064"/>
              <a:ext cx="5613150" cy="651252"/>
              <a:chOff x="3844866" y="5411246"/>
              <a:chExt cx="1746869" cy="259809"/>
            </a:xfrm>
          </p:grpSpPr>
          <p:sp>
            <p:nvSpPr>
              <p:cNvPr id="59" name="TextBox 58"/>
              <p:cNvSpPr txBox="1"/>
              <p:nvPr/>
            </p:nvSpPr>
            <p:spPr>
              <a:xfrm>
                <a:off x="3844866" y="5411246"/>
                <a:ext cx="504066" cy="79810"/>
              </a:xfrm>
              <a:prstGeom prst="rect">
                <a:avLst/>
              </a:prstGeom>
              <a:noFill/>
            </p:spPr>
            <p:txBody>
              <a:bodyPr wrap="square" lIns="0" tIns="0" rIns="0" bIns="0" rtlCol="0">
                <a:spAutoFit/>
              </a:bodyPr>
              <a:lstStyle/>
              <a:p>
                <a:pPr algn="ctr" defTabSz="1462824">
                  <a:defRPr/>
                </a:pPr>
                <a:r>
                  <a:rPr lang="en-GB" sz="1300" kern="0" dirty="0">
                    <a:ea typeface="ＭＳ Ｐゴシック"/>
                  </a:rPr>
                  <a:t>8</a:t>
                </a:r>
                <a:r>
                  <a:rPr lang="en-GB" sz="1300" kern="0" dirty="0" smtClean="0">
                    <a:ea typeface="ＭＳ Ｐゴシック"/>
                  </a:rPr>
                  <a:t>7%</a:t>
                </a:r>
              </a:p>
            </p:txBody>
          </p:sp>
          <p:sp>
            <p:nvSpPr>
              <p:cNvPr id="62" name="TextBox 61"/>
              <p:cNvSpPr txBox="1"/>
              <p:nvPr/>
            </p:nvSpPr>
            <p:spPr>
              <a:xfrm>
                <a:off x="4170028" y="5411246"/>
                <a:ext cx="504066" cy="79810"/>
              </a:xfrm>
              <a:prstGeom prst="rect">
                <a:avLst/>
              </a:prstGeom>
              <a:noFill/>
            </p:spPr>
            <p:txBody>
              <a:bodyPr wrap="square" lIns="0" tIns="0" rIns="0" bIns="0" rtlCol="0">
                <a:spAutoFit/>
              </a:bodyPr>
              <a:lstStyle/>
              <a:p>
                <a:pPr algn="ctr" defTabSz="1462824">
                  <a:defRPr/>
                </a:pPr>
                <a:r>
                  <a:rPr lang="en-GB" sz="1300" kern="0" dirty="0" smtClean="0">
                    <a:ea typeface="ＭＳ Ｐゴシック"/>
                  </a:rPr>
                  <a:t>85%</a:t>
                </a:r>
              </a:p>
            </p:txBody>
          </p:sp>
          <p:sp>
            <p:nvSpPr>
              <p:cNvPr id="63" name="TextBox 62"/>
              <p:cNvSpPr txBox="1"/>
              <p:nvPr/>
            </p:nvSpPr>
            <p:spPr>
              <a:xfrm>
                <a:off x="4478062" y="5411246"/>
                <a:ext cx="504066" cy="79810"/>
              </a:xfrm>
              <a:prstGeom prst="rect">
                <a:avLst/>
              </a:prstGeom>
              <a:noFill/>
            </p:spPr>
            <p:txBody>
              <a:bodyPr wrap="square" lIns="0" tIns="0" rIns="0" bIns="0" rtlCol="0">
                <a:spAutoFit/>
              </a:bodyPr>
              <a:lstStyle/>
              <a:p>
                <a:pPr algn="ctr" defTabSz="1462824">
                  <a:defRPr/>
                </a:pPr>
                <a:r>
                  <a:rPr lang="en-GB" sz="1300" kern="0" dirty="0" smtClean="0">
                    <a:ea typeface="ＭＳ Ｐゴシック"/>
                  </a:rPr>
                  <a:t>87%</a:t>
                </a:r>
              </a:p>
            </p:txBody>
          </p:sp>
          <p:sp>
            <p:nvSpPr>
              <p:cNvPr id="64" name="TextBox 63"/>
              <p:cNvSpPr txBox="1"/>
              <p:nvPr/>
            </p:nvSpPr>
            <p:spPr>
              <a:xfrm>
                <a:off x="4776294" y="5411246"/>
                <a:ext cx="504066" cy="79810"/>
              </a:xfrm>
              <a:prstGeom prst="rect">
                <a:avLst/>
              </a:prstGeom>
              <a:noFill/>
            </p:spPr>
            <p:txBody>
              <a:bodyPr wrap="square" lIns="0" tIns="0" rIns="0" bIns="0" rtlCol="0">
                <a:spAutoFit/>
              </a:bodyPr>
              <a:lstStyle/>
              <a:p>
                <a:pPr algn="ctr" defTabSz="1462824">
                  <a:defRPr/>
                </a:pPr>
                <a:r>
                  <a:rPr lang="en-GB" sz="1300" kern="0" dirty="0" smtClean="0">
                    <a:ea typeface="ＭＳ Ｐゴシック"/>
                  </a:rPr>
                  <a:t>92%</a:t>
                </a:r>
              </a:p>
            </p:txBody>
          </p:sp>
          <p:sp>
            <p:nvSpPr>
              <p:cNvPr id="65" name="TextBox 64"/>
              <p:cNvSpPr txBox="1"/>
              <p:nvPr/>
            </p:nvSpPr>
            <p:spPr>
              <a:xfrm>
                <a:off x="5087669" y="5411246"/>
                <a:ext cx="504066" cy="79810"/>
              </a:xfrm>
              <a:prstGeom prst="rect">
                <a:avLst/>
              </a:prstGeom>
              <a:noFill/>
            </p:spPr>
            <p:txBody>
              <a:bodyPr wrap="square" lIns="0" tIns="0" rIns="0" bIns="0" rtlCol="0">
                <a:spAutoFit/>
              </a:bodyPr>
              <a:lstStyle/>
              <a:p>
                <a:pPr algn="ctr" defTabSz="1462824">
                  <a:defRPr/>
                </a:pPr>
                <a:r>
                  <a:rPr lang="en-GB" sz="1300" kern="0" dirty="0" smtClean="0">
                    <a:ea typeface="ＭＳ Ｐゴシック"/>
                  </a:rPr>
                  <a:t>87%</a:t>
                </a:r>
              </a:p>
            </p:txBody>
          </p:sp>
          <p:sp>
            <p:nvSpPr>
              <p:cNvPr id="66" name="TextBox 65"/>
              <p:cNvSpPr txBox="1"/>
              <p:nvPr/>
            </p:nvSpPr>
            <p:spPr>
              <a:xfrm>
                <a:off x="3844866" y="5591245"/>
                <a:ext cx="504066" cy="79810"/>
              </a:xfrm>
              <a:prstGeom prst="rect">
                <a:avLst/>
              </a:prstGeom>
              <a:noFill/>
            </p:spPr>
            <p:txBody>
              <a:bodyPr wrap="square" lIns="0" tIns="0" rIns="0" bIns="0" rtlCol="0">
                <a:spAutoFit/>
              </a:bodyPr>
              <a:lstStyle/>
              <a:p>
                <a:pPr algn="ctr" defTabSz="1462824">
                  <a:defRPr/>
                </a:pPr>
                <a:r>
                  <a:rPr lang="en-GB" sz="1300" kern="0" dirty="0" smtClean="0">
                    <a:ea typeface="ＭＳ Ｐゴシック"/>
                  </a:rPr>
                  <a:t>71%</a:t>
                </a:r>
              </a:p>
            </p:txBody>
          </p:sp>
          <p:sp>
            <p:nvSpPr>
              <p:cNvPr id="67" name="TextBox 66"/>
              <p:cNvSpPr txBox="1"/>
              <p:nvPr/>
            </p:nvSpPr>
            <p:spPr>
              <a:xfrm>
                <a:off x="4170028" y="5591243"/>
                <a:ext cx="504066" cy="79809"/>
              </a:xfrm>
              <a:prstGeom prst="rect">
                <a:avLst/>
              </a:prstGeom>
              <a:noFill/>
            </p:spPr>
            <p:txBody>
              <a:bodyPr wrap="square" lIns="0" tIns="0" rIns="0" bIns="0" rtlCol="0">
                <a:spAutoFit/>
              </a:bodyPr>
              <a:lstStyle/>
              <a:p>
                <a:pPr algn="ctr" defTabSz="1462824">
                  <a:defRPr/>
                </a:pPr>
                <a:r>
                  <a:rPr lang="en-GB" sz="1300" kern="0" dirty="0" smtClean="0">
                    <a:ea typeface="ＭＳ Ｐゴシック"/>
                  </a:rPr>
                  <a:t>65%</a:t>
                </a:r>
              </a:p>
            </p:txBody>
          </p:sp>
          <p:sp>
            <p:nvSpPr>
              <p:cNvPr id="68" name="TextBox 67"/>
              <p:cNvSpPr txBox="1"/>
              <p:nvPr/>
            </p:nvSpPr>
            <p:spPr>
              <a:xfrm>
                <a:off x="4478062" y="5591243"/>
                <a:ext cx="504066" cy="79809"/>
              </a:xfrm>
              <a:prstGeom prst="rect">
                <a:avLst/>
              </a:prstGeom>
              <a:noFill/>
            </p:spPr>
            <p:txBody>
              <a:bodyPr wrap="square" lIns="0" tIns="0" rIns="0" bIns="0" rtlCol="0">
                <a:spAutoFit/>
              </a:bodyPr>
              <a:lstStyle/>
              <a:p>
                <a:pPr algn="ctr" defTabSz="1462824">
                  <a:defRPr/>
                </a:pPr>
                <a:r>
                  <a:rPr lang="en-GB" sz="1300" kern="0" dirty="0" smtClean="0">
                    <a:ea typeface="ＭＳ Ｐゴシック"/>
                  </a:rPr>
                  <a:t>68%</a:t>
                </a:r>
              </a:p>
            </p:txBody>
          </p:sp>
          <p:sp>
            <p:nvSpPr>
              <p:cNvPr id="69" name="TextBox 68"/>
              <p:cNvSpPr txBox="1"/>
              <p:nvPr/>
            </p:nvSpPr>
            <p:spPr>
              <a:xfrm>
                <a:off x="4776294" y="5591243"/>
                <a:ext cx="504066" cy="79809"/>
              </a:xfrm>
              <a:prstGeom prst="rect">
                <a:avLst/>
              </a:prstGeom>
              <a:noFill/>
            </p:spPr>
            <p:txBody>
              <a:bodyPr wrap="square" lIns="0" tIns="0" rIns="0" bIns="0" rtlCol="0">
                <a:spAutoFit/>
              </a:bodyPr>
              <a:lstStyle/>
              <a:p>
                <a:pPr algn="ctr" defTabSz="1462824">
                  <a:defRPr/>
                </a:pPr>
                <a:r>
                  <a:rPr lang="en-GB" sz="1300" kern="0" dirty="0" smtClean="0">
                    <a:ea typeface="ＭＳ Ｐゴシック"/>
                  </a:rPr>
                  <a:t>70%</a:t>
                </a:r>
              </a:p>
            </p:txBody>
          </p:sp>
          <p:sp>
            <p:nvSpPr>
              <p:cNvPr id="74" name="TextBox 73"/>
              <p:cNvSpPr txBox="1"/>
              <p:nvPr/>
            </p:nvSpPr>
            <p:spPr>
              <a:xfrm>
                <a:off x="5087669" y="5591243"/>
                <a:ext cx="504066" cy="79809"/>
              </a:xfrm>
              <a:prstGeom prst="rect">
                <a:avLst/>
              </a:prstGeom>
              <a:noFill/>
            </p:spPr>
            <p:txBody>
              <a:bodyPr wrap="square" lIns="0" tIns="0" rIns="0" bIns="0" rtlCol="0">
                <a:spAutoFit/>
              </a:bodyPr>
              <a:lstStyle/>
              <a:p>
                <a:pPr algn="ctr" defTabSz="1462824">
                  <a:defRPr/>
                </a:pPr>
                <a:r>
                  <a:rPr lang="en-GB" sz="1300" kern="0" dirty="0" smtClean="0">
                    <a:ea typeface="ＭＳ Ｐゴシック"/>
                  </a:rPr>
                  <a:t>65%</a:t>
                </a:r>
              </a:p>
            </p:txBody>
          </p:sp>
        </p:grpSp>
        <p:sp>
          <p:nvSpPr>
            <p:cNvPr id="101" name="TextBox 100"/>
            <p:cNvSpPr txBox="1"/>
            <p:nvPr/>
          </p:nvSpPr>
          <p:spPr>
            <a:xfrm>
              <a:off x="6680805" y="5432055"/>
              <a:ext cx="1619697" cy="200055"/>
            </a:xfrm>
            <a:prstGeom prst="rect">
              <a:avLst/>
            </a:prstGeom>
            <a:noFill/>
          </p:spPr>
          <p:txBody>
            <a:bodyPr wrap="square" lIns="0" tIns="0" rIns="0" bIns="0" rtlCol="0">
              <a:spAutoFit/>
            </a:bodyPr>
            <a:lstStyle/>
            <a:p>
              <a:pPr algn="ctr" defTabSz="1462824">
                <a:defRPr/>
              </a:pPr>
              <a:r>
                <a:rPr lang="en-GB" sz="1300" kern="0" dirty="0" smtClean="0">
                  <a:ea typeface="ＭＳ Ｐゴシック"/>
                </a:rPr>
                <a:t>88%</a:t>
              </a:r>
            </a:p>
          </p:txBody>
        </p:sp>
        <p:sp>
          <p:nvSpPr>
            <p:cNvPr id="102" name="TextBox 101"/>
            <p:cNvSpPr txBox="1"/>
            <p:nvPr/>
          </p:nvSpPr>
          <p:spPr>
            <a:xfrm>
              <a:off x="6680805" y="5883246"/>
              <a:ext cx="1619697" cy="200055"/>
            </a:xfrm>
            <a:prstGeom prst="rect">
              <a:avLst/>
            </a:prstGeom>
            <a:noFill/>
          </p:spPr>
          <p:txBody>
            <a:bodyPr wrap="square" lIns="0" tIns="0" rIns="0" bIns="0" rtlCol="0">
              <a:spAutoFit/>
            </a:bodyPr>
            <a:lstStyle/>
            <a:p>
              <a:pPr algn="ctr" defTabSz="1462824">
                <a:defRPr/>
              </a:pPr>
              <a:r>
                <a:rPr lang="en-GB" sz="1300" kern="0" dirty="0" smtClean="0">
                  <a:ea typeface="ＭＳ Ｐゴシック"/>
                </a:rPr>
                <a:t>66%</a:t>
              </a:r>
            </a:p>
          </p:txBody>
        </p:sp>
      </p:grpSp>
    </p:spTree>
    <p:extLst>
      <p:ext uri="{BB962C8B-B14F-4D97-AF65-F5344CB8AC3E}">
        <p14:creationId xmlns:p14="http://schemas.microsoft.com/office/powerpoint/2010/main" val="35836977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dirty="0" smtClean="0"/>
              <a:t>Significantly More </a:t>
            </a:r>
            <a:r>
              <a:rPr lang="en-GB" sz="2000" dirty="0" err="1" smtClean="0"/>
              <a:t>Alemtuzumab</a:t>
            </a:r>
            <a:r>
              <a:rPr lang="en-GB" sz="2000" dirty="0" smtClean="0"/>
              <a:t>-Treated Patients Were Free of MRI Disease </a:t>
            </a:r>
            <a:r>
              <a:rPr lang="en-GB" sz="2000" dirty="0" err="1" smtClean="0"/>
              <a:t>Activity</a:t>
            </a:r>
            <a:r>
              <a:rPr lang="en-GB" sz="2000" baseline="30000" dirty="0" err="1" smtClean="0"/>
              <a:t>a</a:t>
            </a:r>
            <a:r>
              <a:rPr lang="en-GB" sz="2000" dirty="0" smtClean="0"/>
              <a:t> After Receiving Additional Treatment With Course 3</a:t>
            </a:r>
            <a:endParaRPr lang="en-US" sz="2000" dirty="0"/>
          </a:p>
        </p:txBody>
      </p:sp>
      <p:sp>
        <p:nvSpPr>
          <p:cNvPr id="8" name="Content Placeholder 7"/>
          <p:cNvSpPr>
            <a:spLocks noGrp="1"/>
          </p:cNvSpPr>
          <p:nvPr>
            <p:ph idx="1"/>
          </p:nvPr>
        </p:nvSpPr>
        <p:spPr>
          <a:xfrm>
            <a:off x="308664" y="978528"/>
            <a:ext cx="8530536" cy="1206510"/>
          </a:xfrm>
        </p:spPr>
        <p:txBody>
          <a:bodyPr/>
          <a:lstStyle/>
          <a:p>
            <a:pPr marL="0" indent="0">
              <a:spcAft>
                <a:spcPts val="300"/>
              </a:spcAft>
              <a:buNone/>
            </a:pPr>
            <a:r>
              <a:rPr lang="en-US" altLang="en-US" sz="1400" b="1" dirty="0"/>
              <a:t>Analysis population: </a:t>
            </a:r>
          </a:p>
          <a:p>
            <a:pPr marL="458721" indent="-285750">
              <a:spcAft>
                <a:spcPts val="300"/>
              </a:spcAft>
              <a:buClr>
                <a:srgbClr val="0076C0"/>
              </a:buClr>
            </a:pPr>
            <a:r>
              <a:rPr lang="en-US" altLang="en-US" sz="1400" dirty="0"/>
              <a:t>Patients who received 1 or more additional courses of alemtuzumab, but who did not receive another DMT, and had at least 12 months of follow-up after Course 3 (n=156 [40%])</a:t>
            </a:r>
          </a:p>
          <a:p>
            <a:pPr marL="458721" indent="-285750">
              <a:spcAft>
                <a:spcPts val="300"/>
              </a:spcAft>
              <a:buClr>
                <a:srgbClr val="0076C0"/>
              </a:buClr>
            </a:pPr>
            <a:r>
              <a:rPr lang="en-US" altLang="en-US" sz="1400" dirty="0"/>
              <a:t>For patients receiving ≥4 courses, data were censored from Course 4 </a:t>
            </a:r>
            <a:r>
              <a:rPr lang="en-US" altLang="en-US" sz="1400" dirty="0" smtClean="0"/>
              <a:t>onward</a:t>
            </a:r>
            <a:endParaRPr lang="en-US" sz="1600" dirty="0"/>
          </a:p>
        </p:txBody>
      </p:sp>
      <p:sp>
        <p:nvSpPr>
          <p:cNvPr id="27" name="Slide Number Placeholder 3"/>
          <p:cNvSpPr>
            <a:spLocks noGrp="1"/>
          </p:cNvSpPr>
          <p:nvPr>
            <p:ph type="sldNum" sz="quarter" idx="4"/>
          </p:nvPr>
        </p:nvSpPr>
        <p:spPr/>
        <p:txBody>
          <a:bodyPr/>
          <a:lstStyle/>
          <a:p>
            <a:fld id="{8C50856F-70CD-45CE-8852-8B0328817CA8}" type="slidenum">
              <a:rPr lang="en-US" smtClean="0">
                <a:solidFill>
                  <a:srgbClr val="000000"/>
                </a:solidFill>
              </a:rPr>
              <a:pPr/>
              <a:t>11</a:t>
            </a:fld>
            <a:endParaRPr lang="en-US" dirty="0">
              <a:solidFill>
                <a:srgbClr val="000000"/>
              </a:solidFill>
            </a:endParaRPr>
          </a:p>
        </p:txBody>
      </p:sp>
      <p:sp>
        <p:nvSpPr>
          <p:cNvPr id="32" name="TextBox 31"/>
          <p:cNvSpPr txBox="1"/>
          <p:nvPr/>
        </p:nvSpPr>
        <p:spPr>
          <a:xfrm>
            <a:off x="227099" y="5974631"/>
            <a:ext cx="8612101" cy="861774"/>
          </a:xfrm>
          <a:prstGeom prst="rect">
            <a:avLst/>
          </a:prstGeom>
          <a:noFill/>
        </p:spPr>
        <p:txBody>
          <a:bodyPr wrap="square" rtlCol="0" anchor="b">
            <a:spAutoFit/>
          </a:bodyPr>
          <a:lstStyle/>
          <a:p>
            <a:r>
              <a:rPr lang="en-US" sz="1000" dirty="0" smtClean="0"/>
              <a:t>M=month</a:t>
            </a:r>
          </a:p>
          <a:p>
            <a:r>
              <a:rPr lang="en-US" sz="1000" baseline="30000" dirty="0" err="1" smtClean="0"/>
              <a:t>a</a:t>
            </a:r>
            <a:r>
              <a:rPr lang="en-US" sz="1000" dirty="0" err="1" smtClean="0"/>
              <a:t>Defined</a:t>
            </a:r>
            <a:r>
              <a:rPr lang="en-US" sz="1000" dirty="0" smtClean="0"/>
              <a:t> </a:t>
            </a:r>
            <a:r>
              <a:rPr lang="en-US" sz="1000" dirty="0"/>
              <a:t>as no new </a:t>
            </a:r>
            <a:r>
              <a:rPr lang="en-US" sz="1000" dirty="0" err="1"/>
              <a:t>Gd</a:t>
            </a:r>
            <a:r>
              <a:rPr lang="en-US" sz="1000" dirty="0"/>
              <a:t>-enhancing T1 lesions on current MRI or new/enlarging T2 </a:t>
            </a:r>
            <a:r>
              <a:rPr lang="en-US" sz="1000" dirty="0" err="1"/>
              <a:t>hyperintense</a:t>
            </a:r>
            <a:r>
              <a:rPr lang="en-US" sz="1000" dirty="0"/>
              <a:t> lesions since last </a:t>
            </a:r>
            <a:r>
              <a:rPr lang="en-US" sz="1000" dirty="0" smtClean="0"/>
              <a:t>MRI; </a:t>
            </a:r>
            <a:r>
              <a:rPr lang="en-US" sz="1000" baseline="30000" dirty="0" err="1" smtClean="0"/>
              <a:t>b</a:t>
            </a:r>
            <a:r>
              <a:rPr lang="en-US" sz="1000" dirty="0" err="1" smtClean="0"/>
              <a:t>Patients</a:t>
            </a:r>
            <a:r>
              <a:rPr lang="en-US" sz="1000" dirty="0" smtClean="0"/>
              <a:t> included in this analysis received ≥3 courses through Year 7.</a:t>
            </a:r>
          </a:p>
          <a:p>
            <a:r>
              <a:rPr lang="en-US" sz="1000" dirty="0" smtClean="0"/>
              <a:t>*</a:t>
            </a:r>
            <a:r>
              <a:rPr lang="en-US" sz="1000" i="1" dirty="0" smtClean="0"/>
              <a:t>P</a:t>
            </a:r>
            <a:r>
              <a:rPr lang="en-US" sz="1000" dirty="0" smtClean="0"/>
              <a:t>-value is </a:t>
            </a:r>
            <a:r>
              <a:rPr lang="en-US" sz="1000" dirty="0"/>
              <a:t>based on </a:t>
            </a:r>
            <a:r>
              <a:rPr lang="en-US" sz="1000" dirty="0" err="1"/>
              <a:t>McNemar’s</a:t>
            </a:r>
            <a:r>
              <a:rPr lang="en-US" sz="1000" dirty="0"/>
              <a:t> </a:t>
            </a:r>
            <a:r>
              <a:rPr lang="en-US" sz="1000" dirty="0" smtClean="0"/>
              <a:t>test; </a:t>
            </a:r>
            <a:r>
              <a:rPr lang="en-US" sz="1000" dirty="0"/>
              <a:t>The MRI scan immediately before the start date for receiving Course 3 is considered to be </a:t>
            </a:r>
            <a:r>
              <a:rPr lang="en-US" sz="1000" dirty="0" smtClean="0"/>
              <a:t>“before </a:t>
            </a:r>
            <a:r>
              <a:rPr lang="en-US" sz="1000" dirty="0"/>
              <a:t>Course </a:t>
            </a:r>
            <a:r>
              <a:rPr lang="en-US" sz="1000" dirty="0" smtClean="0"/>
              <a:t>3”, </a:t>
            </a:r>
            <a:r>
              <a:rPr lang="en-US" sz="1000" dirty="0"/>
              <a:t>and the MRI scan ≥3 months after receiving Course 3 is considered to be </a:t>
            </a:r>
            <a:r>
              <a:rPr lang="en-US" sz="1000" dirty="0" smtClean="0"/>
              <a:t>“after </a:t>
            </a:r>
            <a:r>
              <a:rPr lang="en-US" sz="1000" dirty="0"/>
              <a:t>Course </a:t>
            </a:r>
            <a:r>
              <a:rPr lang="en-US" sz="1000" dirty="0" smtClean="0"/>
              <a:t>3.” </a:t>
            </a:r>
            <a:endParaRPr lang="en-US" sz="1050" strike="sngStrike" dirty="0"/>
          </a:p>
        </p:txBody>
      </p:sp>
      <p:sp>
        <p:nvSpPr>
          <p:cNvPr id="60" name="TextBox 59"/>
          <p:cNvSpPr txBox="1"/>
          <p:nvPr/>
        </p:nvSpPr>
        <p:spPr>
          <a:xfrm>
            <a:off x="7707086" y="-15814"/>
            <a:ext cx="1436914" cy="246221"/>
          </a:xfrm>
          <a:prstGeom prst="rect">
            <a:avLst/>
          </a:prstGeom>
          <a:noFill/>
        </p:spPr>
        <p:txBody>
          <a:bodyPr wrap="square" rtlCol="0">
            <a:spAutoFit/>
          </a:bodyPr>
          <a:lstStyle/>
          <a:p>
            <a:pPr algn="r" defTabSz="914265"/>
            <a:r>
              <a:rPr lang="en-GB" sz="1000" dirty="0" smtClean="0">
                <a:solidFill>
                  <a:srgbClr val="000000"/>
                </a:solidFill>
              </a:rPr>
              <a:t>CMSC 2018</a:t>
            </a:r>
            <a:endParaRPr lang="en-GB" sz="1000" dirty="0">
              <a:solidFill>
                <a:srgbClr val="000000"/>
              </a:solidFill>
            </a:endParaRPr>
          </a:p>
        </p:txBody>
      </p:sp>
      <p:sp>
        <p:nvSpPr>
          <p:cNvPr id="5" name="TextBox 4"/>
          <p:cNvSpPr txBox="1"/>
          <p:nvPr/>
        </p:nvSpPr>
        <p:spPr>
          <a:xfrm>
            <a:off x="878818" y="4725617"/>
            <a:ext cx="1292424" cy="907941"/>
          </a:xfrm>
          <a:prstGeom prst="rect">
            <a:avLst/>
          </a:prstGeom>
          <a:noFill/>
        </p:spPr>
        <p:txBody>
          <a:bodyPr wrap="square" rtlCol="0">
            <a:spAutoFit/>
          </a:bodyPr>
          <a:lstStyle/>
          <a:p>
            <a:pPr>
              <a:spcBef>
                <a:spcPts val="600"/>
              </a:spcBef>
            </a:pPr>
            <a:r>
              <a:rPr lang="en-GB" sz="1200" b="1" dirty="0" err="1" smtClean="0"/>
              <a:t>Gd</a:t>
            </a:r>
            <a:r>
              <a:rPr lang="en-GB" sz="1200" b="1" dirty="0" smtClean="0"/>
              <a:t>-enhancing </a:t>
            </a:r>
            <a:br>
              <a:rPr lang="en-GB" sz="1200" b="1" dirty="0" smtClean="0"/>
            </a:br>
            <a:r>
              <a:rPr lang="en-GB" sz="1200" b="1" dirty="0" smtClean="0"/>
              <a:t>T1 lesion-free</a:t>
            </a:r>
          </a:p>
          <a:p>
            <a:pPr>
              <a:spcBef>
                <a:spcPts val="600"/>
              </a:spcBef>
            </a:pPr>
            <a:r>
              <a:rPr lang="en-GB" sz="1200" b="1" dirty="0" smtClean="0"/>
              <a:t>New/enlarging </a:t>
            </a:r>
            <a:br>
              <a:rPr lang="en-GB" sz="1200" b="1" dirty="0" smtClean="0"/>
            </a:br>
            <a:r>
              <a:rPr lang="en-GB" sz="1200" b="1" dirty="0" smtClean="0"/>
              <a:t>T2 lesion-free</a:t>
            </a:r>
            <a:endParaRPr lang="en-GB" sz="1200" b="1" dirty="0"/>
          </a:p>
        </p:txBody>
      </p:sp>
      <p:grpSp>
        <p:nvGrpSpPr>
          <p:cNvPr id="6" name="Group 5"/>
          <p:cNvGrpSpPr/>
          <p:nvPr/>
        </p:nvGrpSpPr>
        <p:grpSpPr>
          <a:xfrm>
            <a:off x="2324355" y="4891806"/>
            <a:ext cx="5260309" cy="590959"/>
            <a:chOff x="3838612" y="5435297"/>
            <a:chExt cx="1637061" cy="235756"/>
          </a:xfrm>
        </p:grpSpPr>
        <p:sp>
          <p:nvSpPr>
            <p:cNvPr id="59" name="TextBox 58"/>
            <p:cNvSpPr txBox="1"/>
            <p:nvPr/>
          </p:nvSpPr>
          <p:spPr>
            <a:xfrm>
              <a:off x="3838612" y="5435297"/>
              <a:ext cx="504066" cy="79810"/>
            </a:xfrm>
            <a:prstGeom prst="rect">
              <a:avLst/>
            </a:prstGeom>
            <a:noFill/>
          </p:spPr>
          <p:txBody>
            <a:bodyPr wrap="square" lIns="0" tIns="0" rIns="0" bIns="0" rtlCol="0">
              <a:spAutoFit/>
            </a:bodyPr>
            <a:lstStyle/>
            <a:p>
              <a:pPr algn="ctr" defTabSz="1462824">
                <a:defRPr/>
              </a:pPr>
              <a:r>
                <a:rPr lang="en-GB" sz="1300" kern="0" dirty="0" smtClean="0">
                  <a:ea typeface="ＭＳ Ｐゴシック"/>
                </a:rPr>
                <a:t>69%</a:t>
              </a:r>
            </a:p>
          </p:txBody>
        </p:sp>
        <p:sp>
          <p:nvSpPr>
            <p:cNvPr id="62" name="TextBox 61"/>
            <p:cNvSpPr txBox="1"/>
            <p:nvPr/>
          </p:nvSpPr>
          <p:spPr>
            <a:xfrm>
              <a:off x="4223443" y="5435297"/>
              <a:ext cx="504066" cy="79810"/>
            </a:xfrm>
            <a:prstGeom prst="rect">
              <a:avLst/>
            </a:prstGeom>
            <a:noFill/>
          </p:spPr>
          <p:txBody>
            <a:bodyPr wrap="square" lIns="0" tIns="0" rIns="0" bIns="0" rtlCol="0">
              <a:spAutoFit/>
            </a:bodyPr>
            <a:lstStyle/>
            <a:p>
              <a:pPr algn="ctr" defTabSz="1462824">
                <a:defRPr/>
              </a:pPr>
              <a:r>
                <a:rPr lang="en-GB" sz="1300" kern="0" dirty="0" smtClean="0">
                  <a:ea typeface="ＭＳ Ｐゴシック"/>
                </a:rPr>
                <a:t>92%</a:t>
              </a:r>
            </a:p>
          </p:txBody>
        </p:sp>
        <p:sp>
          <p:nvSpPr>
            <p:cNvPr id="63" name="TextBox 62"/>
            <p:cNvSpPr txBox="1"/>
            <p:nvPr/>
          </p:nvSpPr>
          <p:spPr>
            <a:xfrm>
              <a:off x="4594329" y="5435297"/>
              <a:ext cx="504066" cy="79810"/>
            </a:xfrm>
            <a:prstGeom prst="rect">
              <a:avLst/>
            </a:prstGeom>
            <a:noFill/>
          </p:spPr>
          <p:txBody>
            <a:bodyPr wrap="square" lIns="0" tIns="0" rIns="0" bIns="0" rtlCol="0">
              <a:spAutoFit/>
            </a:bodyPr>
            <a:lstStyle/>
            <a:p>
              <a:pPr algn="ctr" defTabSz="1462824">
                <a:defRPr/>
              </a:pPr>
              <a:r>
                <a:rPr lang="en-GB" sz="1300" kern="0" dirty="0" smtClean="0">
                  <a:ea typeface="ＭＳ Ｐゴシック"/>
                </a:rPr>
                <a:t>84%</a:t>
              </a:r>
            </a:p>
          </p:txBody>
        </p:sp>
        <p:sp>
          <p:nvSpPr>
            <p:cNvPr id="64" name="TextBox 63"/>
            <p:cNvSpPr txBox="1"/>
            <p:nvPr/>
          </p:nvSpPr>
          <p:spPr>
            <a:xfrm>
              <a:off x="4971607" y="5435297"/>
              <a:ext cx="504066" cy="79810"/>
            </a:xfrm>
            <a:prstGeom prst="rect">
              <a:avLst/>
            </a:prstGeom>
            <a:noFill/>
          </p:spPr>
          <p:txBody>
            <a:bodyPr wrap="square" lIns="0" tIns="0" rIns="0" bIns="0" rtlCol="0">
              <a:spAutoFit/>
            </a:bodyPr>
            <a:lstStyle/>
            <a:p>
              <a:pPr algn="ctr" defTabSz="1462824">
                <a:defRPr/>
              </a:pPr>
              <a:r>
                <a:rPr lang="en-GB" sz="1300" kern="0" dirty="0" smtClean="0">
                  <a:ea typeface="ＭＳ Ｐゴシック"/>
                </a:rPr>
                <a:t>84%</a:t>
              </a:r>
            </a:p>
          </p:txBody>
        </p:sp>
        <p:sp>
          <p:nvSpPr>
            <p:cNvPr id="66" name="TextBox 65"/>
            <p:cNvSpPr txBox="1"/>
            <p:nvPr/>
          </p:nvSpPr>
          <p:spPr>
            <a:xfrm>
              <a:off x="3838612" y="5591243"/>
              <a:ext cx="504066" cy="79810"/>
            </a:xfrm>
            <a:prstGeom prst="rect">
              <a:avLst/>
            </a:prstGeom>
            <a:noFill/>
          </p:spPr>
          <p:txBody>
            <a:bodyPr wrap="square" lIns="0" tIns="0" rIns="0" bIns="0" rtlCol="0">
              <a:spAutoFit/>
            </a:bodyPr>
            <a:lstStyle/>
            <a:p>
              <a:pPr algn="ctr" defTabSz="1462824">
                <a:defRPr/>
              </a:pPr>
              <a:r>
                <a:rPr lang="en-GB" sz="1300" kern="0" dirty="0" smtClean="0">
                  <a:ea typeface="ＭＳ Ｐゴシック"/>
                </a:rPr>
                <a:t>51%</a:t>
              </a:r>
            </a:p>
          </p:txBody>
        </p:sp>
        <p:sp>
          <p:nvSpPr>
            <p:cNvPr id="67" name="TextBox 66"/>
            <p:cNvSpPr txBox="1"/>
            <p:nvPr/>
          </p:nvSpPr>
          <p:spPr>
            <a:xfrm>
              <a:off x="4223443" y="5591243"/>
              <a:ext cx="504066" cy="79810"/>
            </a:xfrm>
            <a:prstGeom prst="rect">
              <a:avLst/>
            </a:prstGeom>
            <a:noFill/>
          </p:spPr>
          <p:txBody>
            <a:bodyPr wrap="square" lIns="0" tIns="0" rIns="0" bIns="0" rtlCol="0">
              <a:spAutoFit/>
            </a:bodyPr>
            <a:lstStyle/>
            <a:p>
              <a:pPr algn="ctr" defTabSz="1462824">
                <a:defRPr/>
              </a:pPr>
              <a:r>
                <a:rPr lang="en-GB" sz="1300" kern="0" dirty="0" smtClean="0">
                  <a:ea typeface="ＭＳ Ｐゴシック"/>
                </a:rPr>
                <a:t>63%</a:t>
              </a:r>
            </a:p>
          </p:txBody>
        </p:sp>
        <p:sp>
          <p:nvSpPr>
            <p:cNvPr id="68" name="TextBox 67"/>
            <p:cNvSpPr txBox="1"/>
            <p:nvPr/>
          </p:nvSpPr>
          <p:spPr>
            <a:xfrm>
              <a:off x="4594329" y="5591243"/>
              <a:ext cx="504066" cy="79810"/>
            </a:xfrm>
            <a:prstGeom prst="rect">
              <a:avLst/>
            </a:prstGeom>
            <a:noFill/>
          </p:spPr>
          <p:txBody>
            <a:bodyPr wrap="square" lIns="0" tIns="0" rIns="0" bIns="0" rtlCol="0">
              <a:spAutoFit/>
            </a:bodyPr>
            <a:lstStyle/>
            <a:p>
              <a:pPr algn="ctr" defTabSz="1462824">
                <a:defRPr/>
              </a:pPr>
              <a:r>
                <a:rPr lang="en-GB" sz="1300" kern="0" dirty="0" smtClean="0">
                  <a:ea typeface="ＭＳ Ｐゴシック"/>
                </a:rPr>
                <a:t>69%</a:t>
              </a:r>
            </a:p>
          </p:txBody>
        </p:sp>
        <p:sp>
          <p:nvSpPr>
            <p:cNvPr id="69" name="TextBox 68"/>
            <p:cNvSpPr txBox="1"/>
            <p:nvPr/>
          </p:nvSpPr>
          <p:spPr>
            <a:xfrm>
              <a:off x="4971607" y="5591243"/>
              <a:ext cx="504066" cy="79810"/>
            </a:xfrm>
            <a:prstGeom prst="rect">
              <a:avLst/>
            </a:prstGeom>
            <a:noFill/>
          </p:spPr>
          <p:txBody>
            <a:bodyPr wrap="square" lIns="0" tIns="0" rIns="0" bIns="0" rtlCol="0">
              <a:spAutoFit/>
            </a:bodyPr>
            <a:lstStyle/>
            <a:p>
              <a:pPr algn="ctr" defTabSz="1462824">
                <a:defRPr/>
              </a:pPr>
              <a:r>
                <a:rPr lang="en-GB" sz="1300" kern="0" dirty="0" smtClean="0">
                  <a:ea typeface="ＭＳ Ｐゴシック"/>
                </a:rPr>
                <a:t>61%</a:t>
              </a:r>
            </a:p>
          </p:txBody>
        </p:sp>
      </p:grpSp>
      <p:grpSp>
        <p:nvGrpSpPr>
          <p:cNvPr id="7" name="Group 6"/>
          <p:cNvGrpSpPr/>
          <p:nvPr/>
        </p:nvGrpSpPr>
        <p:grpSpPr>
          <a:xfrm>
            <a:off x="1490135" y="1908235"/>
            <a:ext cx="6375400" cy="2841894"/>
            <a:chOff x="1490135" y="2348508"/>
            <a:chExt cx="6375400" cy="2841894"/>
          </a:xfrm>
        </p:grpSpPr>
        <p:grpSp>
          <p:nvGrpSpPr>
            <p:cNvPr id="4" name="Group 3"/>
            <p:cNvGrpSpPr/>
            <p:nvPr/>
          </p:nvGrpSpPr>
          <p:grpSpPr>
            <a:xfrm>
              <a:off x="1490135" y="2524781"/>
              <a:ext cx="6375400" cy="2665621"/>
              <a:chOff x="1490135" y="1050004"/>
              <a:chExt cx="6375400" cy="4144830"/>
            </a:xfrm>
          </p:grpSpPr>
          <p:grpSp>
            <p:nvGrpSpPr>
              <p:cNvPr id="3" name="Group 2"/>
              <p:cNvGrpSpPr/>
              <p:nvPr/>
            </p:nvGrpSpPr>
            <p:grpSpPr>
              <a:xfrm>
                <a:off x="1490135" y="1050004"/>
                <a:ext cx="6375400" cy="4144830"/>
                <a:chOff x="1490135" y="1050004"/>
                <a:chExt cx="6375400" cy="4144830"/>
              </a:xfrm>
            </p:grpSpPr>
            <p:cxnSp>
              <p:nvCxnSpPr>
                <p:cNvPr id="76" name="Straight Connector 75"/>
                <p:cNvCxnSpPr/>
                <p:nvPr/>
              </p:nvCxnSpPr>
              <p:spPr>
                <a:xfrm>
                  <a:off x="4207111" y="4955548"/>
                  <a:ext cx="2988860" cy="0"/>
                </a:xfrm>
                <a:prstGeom prst="line">
                  <a:avLst/>
                </a:prstGeom>
                <a:ln>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75" name="Chart 74"/>
                <p:cNvGraphicFramePr/>
                <p:nvPr>
                  <p:extLst>
                    <p:ext uri="{D42A27DB-BD31-4B8C-83A1-F6EECF244321}">
                      <p14:modId xmlns:p14="http://schemas.microsoft.com/office/powerpoint/2010/main" val="2217235369"/>
                    </p:ext>
                  </p:extLst>
                </p:nvPr>
              </p:nvGraphicFramePr>
              <p:xfrm>
                <a:off x="1490135" y="1050004"/>
                <a:ext cx="6375400" cy="3447573"/>
              </p:xfrm>
              <a:graphic>
                <a:graphicData uri="http://schemas.openxmlformats.org/drawingml/2006/chart">
                  <c:chart xmlns:c="http://schemas.openxmlformats.org/drawingml/2006/chart" xmlns:r="http://schemas.openxmlformats.org/officeDocument/2006/relationships" r:id="rId3"/>
                </a:graphicData>
              </a:graphic>
            </p:graphicFrame>
            <p:sp>
              <p:nvSpPr>
                <p:cNvPr id="77" name="TextBox 76"/>
                <p:cNvSpPr txBox="1"/>
                <p:nvPr/>
              </p:nvSpPr>
              <p:spPr>
                <a:xfrm>
                  <a:off x="2475402" y="4195393"/>
                  <a:ext cx="1219200" cy="454640"/>
                </a:xfrm>
                <a:prstGeom prst="rect">
                  <a:avLst/>
                </a:prstGeom>
                <a:noFill/>
              </p:spPr>
              <p:txBody>
                <a:bodyPr wrap="square" rtlCol="0">
                  <a:spAutoFit/>
                </a:bodyPr>
                <a:lstStyle/>
                <a:p>
                  <a:pPr algn="ctr"/>
                  <a:r>
                    <a:rPr lang="en-US" sz="1300" dirty="0" smtClean="0">
                      <a:solidFill>
                        <a:srgbClr val="000000"/>
                      </a:solidFill>
                    </a:rPr>
                    <a:t>- 12 M</a:t>
                  </a:r>
                  <a:endParaRPr lang="en-US" sz="1300" dirty="0">
                    <a:solidFill>
                      <a:srgbClr val="000000"/>
                    </a:solidFill>
                  </a:endParaRPr>
                </a:p>
              </p:txBody>
            </p:sp>
            <p:sp>
              <p:nvSpPr>
                <p:cNvPr id="78" name="TextBox 77"/>
                <p:cNvSpPr txBox="1"/>
                <p:nvPr/>
              </p:nvSpPr>
              <p:spPr>
                <a:xfrm>
                  <a:off x="3728278" y="4195393"/>
                  <a:ext cx="1219200" cy="454640"/>
                </a:xfrm>
                <a:prstGeom prst="rect">
                  <a:avLst/>
                </a:prstGeom>
                <a:noFill/>
              </p:spPr>
              <p:txBody>
                <a:bodyPr wrap="square" rtlCol="0">
                  <a:spAutoFit/>
                </a:bodyPr>
                <a:lstStyle/>
                <a:p>
                  <a:pPr algn="ctr"/>
                  <a:r>
                    <a:rPr lang="en-US" sz="1300" dirty="0" smtClean="0">
                      <a:solidFill>
                        <a:srgbClr val="000000"/>
                      </a:solidFill>
                    </a:rPr>
                    <a:t>+ 12 M</a:t>
                  </a:r>
                  <a:endParaRPr lang="en-US" sz="1300" dirty="0">
                    <a:solidFill>
                      <a:srgbClr val="000000"/>
                    </a:solidFill>
                  </a:endParaRPr>
                </a:p>
              </p:txBody>
            </p:sp>
            <p:cxnSp>
              <p:nvCxnSpPr>
                <p:cNvPr id="79" name="Straight Arrow Connector 78"/>
                <p:cNvCxnSpPr/>
                <p:nvPr/>
              </p:nvCxnSpPr>
              <p:spPr>
                <a:xfrm>
                  <a:off x="3749614" y="2343816"/>
                  <a:ext cx="0" cy="1848365"/>
                </a:xfrm>
                <a:prstGeom prst="straightConnector1">
                  <a:avLst/>
                </a:prstGeom>
                <a:ln w="28575">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3145564" y="1910707"/>
                  <a:ext cx="1219200" cy="276998"/>
                </a:xfrm>
                <a:prstGeom prst="rect">
                  <a:avLst/>
                </a:prstGeom>
                <a:noFill/>
              </p:spPr>
              <p:txBody>
                <a:bodyPr wrap="square" rtlCol="0">
                  <a:spAutoFit/>
                </a:bodyPr>
                <a:lstStyle/>
                <a:p>
                  <a:pPr algn="ctr"/>
                  <a:r>
                    <a:rPr lang="en-US" sz="1200" b="1" dirty="0" smtClean="0">
                      <a:solidFill>
                        <a:srgbClr val="FF0000"/>
                      </a:solidFill>
                    </a:rPr>
                    <a:t>Course 3</a:t>
                  </a:r>
                  <a:endParaRPr lang="en-US" sz="1200" b="1" dirty="0">
                    <a:solidFill>
                      <a:srgbClr val="FF0000"/>
                    </a:solidFill>
                  </a:endParaRPr>
                </a:p>
              </p:txBody>
            </p:sp>
            <p:sp>
              <p:nvSpPr>
                <p:cNvPr id="81" name="TextBox 80"/>
                <p:cNvSpPr txBox="1"/>
                <p:nvPr/>
              </p:nvSpPr>
              <p:spPr>
                <a:xfrm>
                  <a:off x="4928258" y="4195393"/>
                  <a:ext cx="1219200" cy="454640"/>
                </a:xfrm>
                <a:prstGeom prst="rect">
                  <a:avLst/>
                </a:prstGeom>
                <a:noFill/>
              </p:spPr>
              <p:txBody>
                <a:bodyPr wrap="square" rtlCol="0">
                  <a:spAutoFit/>
                </a:bodyPr>
                <a:lstStyle/>
                <a:p>
                  <a:pPr algn="ctr"/>
                  <a:r>
                    <a:rPr lang="en-US" sz="1300" dirty="0" smtClean="0">
                      <a:solidFill>
                        <a:srgbClr val="000000"/>
                      </a:solidFill>
                    </a:rPr>
                    <a:t>+ 24 M</a:t>
                  </a:r>
                  <a:endParaRPr lang="en-US" sz="1300" dirty="0">
                    <a:solidFill>
                      <a:srgbClr val="000000"/>
                    </a:solidFill>
                  </a:endParaRPr>
                </a:p>
              </p:txBody>
            </p:sp>
            <p:sp>
              <p:nvSpPr>
                <p:cNvPr id="82" name="TextBox 81"/>
                <p:cNvSpPr txBox="1"/>
                <p:nvPr/>
              </p:nvSpPr>
              <p:spPr>
                <a:xfrm>
                  <a:off x="6160157" y="4195393"/>
                  <a:ext cx="1219200" cy="454640"/>
                </a:xfrm>
                <a:prstGeom prst="rect">
                  <a:avLst/>
                </a:prstGeom>
                <a:noFill/>
              </p:spPr>
              <p:txBody>
                <a:bodyPr wrap="square" rtlCol="0">
                  <a:spAutoFit/>
                </a:bodyPr>
                <a:lstStyle/>
                <a:p>
                  <a:pPr algn="ctr"/>
                  <a:r>
                    <a:rPr lang="en-US" sz="1300" dirty="0" smtClean="0">
                      <a:solidFill>
                        <a:srgbClr val="000000"/>
                      </a:solidFill>
                    </a:rPr>
                    <a:t>+ 36 M</a:t>
                  </a:r>
                  <a:endParaRPr lang="en-US" sz="1300" dirty="0">
                    <a:solidFill>
                      <a:srgbClr val="000000"/>
                    </a:solidFill>
                  </a:endParaRPr>
                </a:p>
              </p:txBody>
            </p:sp>
            <p:sp>
              <p:nvSpPr>
                <p:cNvPr id="83" name="TextBox 82"/>
                <p:cNvSpPr txBox="1"/>
                <p:nvPr/>
              </p:nvSpPr>
              <p:spPr>
                <a:xfrm>
                  <a:off x="2339934" y="4716265"/>
                  <a:ext cx="1611260" cy="478569"/>
                </a:xfrm>
                <a:prstGeom prst="rect">
                  <a:avLst/>
                </a:prstGeom>
                <a:noFill/>
              </p:spPr>
              <p:txBody>
                <a:bodyPr wrap="square" rtlCol="0">
                  <a:spAutoFit/>
                </a:bodyPr>
                <a:lstStyle/>
                <a:p>
                  <a:pPr algn="ctr"/>
                  <a:r>
                    <a:rPr lang="en-US" sz="1400" b="1" i="1" dirty="0" smtClean="0">
                      <a:solidFill>
                        <a:srgbClr val="000000"/>
                      </a:solidFill>
                    </a:rPr>
                    <a:t>Before Course 3</a:t>
                  </a:r>
                  <a:endParaRPr lang="en-US" sz="1400" b="1" i="1" strike="sngStrike" baseline="30000" dirty="0">
                    <a:solidFill>
                      <a:srgbClr val="00B050"/>
                    </a:solidFill>
                  </a:endParaRPr>
                </a:p>
              </p:txBody>
            </p:sp>
            <p:sp>
              <p:nvSpPr>
                <p:cNvPr id="85" name="TextBox 84"/>
                <p:cNvSpPr txBox="1"/>
                <p:nvPr/>
              </p:nvSpPr>
              <p:spPr>
                <a:xfrm>
                  <a:off x="5165665" y="2274042"/>
                  <a:ext cx="762000" cy="478569"/>
                </a:xfrm>
                <a:prstGeom prst="rect">
                  <a:avLst/>
                </a:prstGeom>
                <a:noFill/>
              </p:spPr>
              <p:txBody>
                <a:bodyPr wrap="square" rtlCol="0">
                  <a:spAutoFit/>
                </a:bodyPr>
                <a:lstStyle/>
                <a:p>
                  <a:pPr algn="ctr"/>
                  <a:r>
                    <a:rPr lang="en-US" sz="1400" b="1" dirty="0" smtClean="0">
                      <a:solidFill>
                        <a:schemeClr val="bg1"/>
                      </a:solidFill>
                      <a:latin typeface="Arial" panose="020B0604020202020204" pitchFamily="34" charset="0"/>
                      <a:cs typeface="Arial" panose="020B0604020202020204" pitchFamily="34" charset="0"/>
                    </a:rPr>
                    <a:t>69</a:t>
                  </a:r>
                  <a:endParaRPr lang="en-US" sz="1400" b="1" dirty="0">
                    <a:solidFill>
                      <a:schemeClr val="bg1"/>
                    </a:solidFill>
                    <a:latin typeface="Arial" panose="020B0604020202020204" pitchFamily="34" charset="0"/>
                    <a:cs typeface="Arial" panose="020B0604020202020204" pitchFamily="34" charset="0"/>
                  </a:endParaRPr>
                </a:p>
              </p:txBody>
            </p:sp>
            <p:sp>
              <p:nvSpPr>
                <p:cNvPr id="86" name="TextBox 85"/>
                <p:cNvSpPr txBox="1"/>
                <p:nvPr/>
              </p:nvSpPr>
              <p:spPr>
                <a:xfrm>
                  <a:off x="2748344" y="2833346"/>
                  <a:ext cx="762000" cy="478569"/>
                </a:xfrm>
                <a:prstGeom prst="rect">
                  <a:avLst/>
                </a:prstGeom>
                <a:noFill/>
              </p:spPr>
              <p:txBody>
                <a:bodyPr wrap="square" rtlCol="0">
                  <a:spAutoFit/>
                </a:bodyPr>
                <a:lstStyle/>
                <a:p>
                  <a:pPr algn="ctr"/>
                  <a:r>
                    <a:rPr lang="en-US" sz="1400" b="1" dirty="0" smtClean="0">
                      <a:solidFill>
                        <a:schemeClr val="bg1"/>
                      </a:solidFill>
                      <a:latin typeface="Arial" panose="020B0604020202020204" pitchFamily="34" charset="0"/>
                      <a:cs typeface="Arial" panose="020B0604020202020204" pitchFamily="34" charset="0"/>
                    </a:rPr>
                    <a:t>51</a:t>
                  </a:r>
                  <a:endParaRPr lang="en-US" sz="1400" b="1" dirty="0">
                    <a:solidFill>
                      <a:schemeClr val="bg1"/>
                    </a:solidFill>
                    <a:latin typeface="Arial" panose="020B0604020202020204" pitchFamily="34" charset="0"/>
                    <a:cs typeface="Arial" panose="020B0604020202020204" pitchFamily="34" charset="0"/>
                  </a:endParaRPr>
                </a:p>
              </p:txBody>
            </p:sp>
            <p:sp>
              <p:nvSpPr>
                <p:cNvPr id="87" name="TextBox 86"/>
                <p:cNvSpPr txBox="1"/>
                <p:nvPr/>
              </p:nvSpPr>
              <p:spPr>
                <a:xfrm>
                  <a:off x="6380630" y="2475685"/>
                  <a:ext cx="762000" cy="478569"/>
                </a:xfrm>
                <a:prstGeom prst="rect">
                  <a:avLst/>
                </a:prstGeom>
                <a:noFill/>
              </p:spPr>
              <p:txBody>
                <a:bodyPr wrap="square" rtlCol="0">
                  <a:spAutoFit/>
                </a:bodyPr>
                <a:lstStyle/>
                <a:p>
                  <a:pPr algn="ctr"/>
                  <a:r>
                    <a:rPr lang="en-US" sz="1400" b="1" dirty="0" smtClean="0">
                      <a:solidFill>
                        <a:schemeClr val="bg1"/>
                      </a:solidFill>
                      <a:latin typeface="Arial" panose="020B0604020202020204" pitchFamily="34" charset="0"/>
                      <a:cs typeface="Arial" panose="020B0604020202020204" pitchFamily="34" charset="0"/>
                    </a:rPr>
                    <a:t>61</a:t>
                  </a:r>
                  <a:endParaRPr lang="en-US" sz="1400" b="1" dirty="0">
                    <a:solidFill>
                      <a:schemeClr val="bg1"/>
                    </a:solidFill>
                    <a:latin typeface="Arial" panose="020B0604020202020204" pitchFamily="34" charset="0"/>
                    <a:cs typeface="Arial" panose="020B0604020202020204" pitchFamily="34" charset="0"/>
                  </a:endParaRPr>
                </a:p>
              </p:txBody>
            </p:sp>
            <p:sp>
              <p:nvSpPr>
                <p:cNvPr id="88" name="TextBox 87"/>
                <p:cNvSpPr txBox="1"/>
                <p:nvPr/>
              </p:nvSpPr>
              <p:spPr>
                <a:xfrm>
                  <a:off x="3956550" y="2412465"/>
                  <a:ext cx="762000" cy="478569"/>
                </a:xfrm>
                <a:prstGeom prst="rect">
                  <a:avLst/>
                </a:prstGeom>
                <a:noFill/>
              </p:spPr>
              <p:txBody>
                <a:bodyPr wrap="square" rtlCol="0">
                  <a:spAutoFit/>
                </a:bodyPr>
                <a:lstStyle/>
                <a:p>
                  <a:pPr algn="ctr"/>
                  <a:r>
                    <a:rPr lang="en-US" sz="1400" b="1" dirty="0" smtClean="0">
                      <a:solidFill>
                        <a:schemeClr val="bg1"/>
                      </a:solidFill>
                      <a:latin typeface="Arial" panose="020B0604020202020204" pitchFamily="34" charset="0"/>
                      <a:cs typeface="Arial" panose="020B0604020202020204" pitchFamily="34" charset="0"/>
                    </a:rPr>
                    <a:t>63</a:t>
                  </a:r>
                  <a:endParaRPr lang="en-US" sz="1400" b="1" dirty="0">
                    <a:solidFill>
                      <a:schemeClr val="bg1"/>
                    </a:solidFill>
                    <a:latin typeface="Arial" panose="020B0604020202020204" pitchFamily="34" charset="0"/>
                    <a:cs typeface="Arial" panose="020B0604020202020204" pitchFamily="34" charset="0"/>
                  </a:endParaRPr>
                </a:p>
              </p:txBody>
            </p:sp>
            <p:sp>
              <p:nvSpPr>
                <p:cNvPr id="89" name="TextBox 88"/>
                <p:cNvSpPr txBox="1"/>
                <p:nvPr/>
              </p:nvSpPr>
              <p:spPr>
                <a:xfrm>
                  <a:off x="3254669" y="1307975"/>
                  <a:ext cx="979013" cy="430711"/>
                </a:xfrm>
                <a:prstGeom prst="rect">
                  <a:avLst/>
                </a:prstGeom>
                <a:noFill/>
              </p:spPr>
              <p:txBody>
                <a:bodyPr wrap="square" rtlCol="0">
                  <a:spAutoFit/>
                </a:bodyPr>
                <a:lstStyle/>
                <a:p>
                  <a:pPr algn="ctr"/>
                  <a:r>
                    <a:rPr lang="en-GB" sz="1200" i="1" dirty="0" smtClean="0"/>
                    <a:t>P</a:t>
                  </a:r>
                  <a:r>
                    <a:rPr lang="en-GB" sz="1200" dirty="0"/>
                    <a:t>=</a:t>
                  </a:r>
                  <a:r>
                    <a:rPr lang="en-GB" sz="1200" dirty="0" smtClean="0"/>
                    <a:t>0.001*</a:t>
                  </a:r>
                  <a:endParaRPr lang="en-GB" sz="1200" dirty="0"/>
                </a:p>
              </p:txBody>
            </p:sp>
          </p:grpSp>
          <p:sp>
            <p:nvSpPr>
              <p:cNvPr id="84" name="TextBox 83"/>
              <p:cNvSpPr txBox="1"/>
              <p:nvPr/>
            </p:nvSpPr>
            <p:spPr>
              <a:xfrm>
                <a:off x="4859444" y="4716265"/>
                <a:ext cx="1418978" cy="478569"/>
              </a:xfrm>
              <a:prstGeom prst="rect">
                <a:avLst/>
              </a:prstGeom>
              <a:solidFill>
                <a:schemeClr val="bg1"/>
              </a:solidFill>
            </p:spPr>
            <p:txBody>
              <a:bodyPr wrap="none" rtlCol="0">
                <a:spAutoFit/>
              </a:bodyPr>
              <a:lstStyle/>
              <a:p>
                <a:pPr algn="ctr"/>
                <a:r>
                  <a:rPr lang="en-US" sz="1400" b="1" i="1" dirty="0" smtClean="0">
                    <a:solidFill>
                      <a:srgbClr val="000000"/>
                    </a:solidFill>
                  </a:rPr>
                  <a:t>After Course 3</a:t>
                </a:r>
                <a:endParaRPr lang="en-US" sz="1400" b="1" i="1" strike="sngStrike" baseline="30000" dirty="0">
                  <a:solidFill>
                    <a:srgbClr val="00B050"/>
                  </a:solidFill>
                </a:endParaRPr>
              </a:p>
            </p:txBody>
          </p:sp>
        </p:grpSp>
        <p:sp>
          <p:nvSpPr>
            <p:cNvPr id="41" name="TextBox 47"/>
            <p:cNvSpPr txBox="1"/>
            <p:nvPr/>
          </p:nvSpPr>
          <p:spPr>
            <a:xfrm rot="16200000">
              <a:off x="419125" y="3523627"/>
              <a:ext cx="2636469" cy="286232"/>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defTabSz="1462824">
                <a:lnSpc>
                  <a:spcPct val="90000"/>
                </a:lnSpc>
                <a:defRPr/>
              </a:pPr>
              <a:r>
                <a:rPr lang="en-US" sz="1400" b="1" kern="0" dirty="0" smtClean="0">
                  <a:solidFill>
                    <a:srgbClr val="020202"/>
                  </a:solidFill>
                </a:rPr>
                <a:t>Patients, % (95% CI)</a:t>
              </a:r>
              <a:endParaRPr lang="en-US" sz="1400" b="1" kern="0" dirty="0">
                <a:solidFill>
                  <a:srgbClr val="020202"/>
                </a:solidFill>
              </a:endParaRPr>
            </a:p>
          </p:txBody>
        </p:sp>
      </p:grpSp>
      <p:grpSp>
        <p:nvGrpSpPr>
          <p:cNvPr id="37" name="Group 36"/>
          <p:cNvGrpSpPr/>
          <p:nvPr/>
        </p:nvGrpSpPr>
        <p:grpSpPr>
          <a:xfrm>
            <a:off x="3125138" y="2547016"/>
            <a:ext cx="1207008" cy="458563"/>
            <a:chOff x="2464786" y="2878927"/>
            <a:chExt cx="228775" cy="982650"/>
          </a:xfrm>
        </p:grpSpPr>
        <p:cxnSp>
          <p:nvCxnSpPr>
            <p:cNvPr id="39" name="Straight Connector 38"/>
            <p:cNvCxnSpPr/>
            <p:nvPr/>
          </p:nvCxnSpPr>
          <p:spPr>
            <a:xfrm flipV="1">
              <a:off x="2464786" y="2881848"/>
              <a:ext cx="0" cy="979729"/>
            </a:xfrm>
            <a:prstGeom prst="line">
              <a:avLst/>
            </a:prstGeom>
            <a:ln>
              <a:solidFill>
                <a:srgbClr val="020202"/>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2465276" y="2878927"/>
              <a:ext cx="227976" cy="0"/>
            </a:xfrm>
            <a:prstGeom prst="line">
              <a:avLst/>
            </a:prstGeom>
            <a:ln>
              <a:solidFill>
                <a:srgbClr val="020202"/>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2693561" y="2879075"/>
              <a:ext cx="0" cy="391892"/>
            </a:xfrm>
            <a:prstGeom prst="line">
              <a:avLst/>
            </a:prstGeom>
            <a:ln>
              <a:solidFill>
                <a:srgbClr val="020202"/>
              </a:solidFill>
            </a:ln>
          </p:spPr>
          <p:style>
            <a:lnRef idx="1">
              <a:schemeClr val="accent1"/>
            </a:lnRef>
            <a:fillRef idx="0">
              <a:schemeClr val="accent1"/>
            </a:fillRef>
            <a:effectRef idx="0">
              <a:schemeClr val="accent1"/>
            </a:effectRef>
            <a:fontRef idx="minor">
              <a:schemeClr val="tx1"/>
            </a:fontRef>
          </p:style>
        </p:cxnSp>
      </p:grpSp>
      <p:sp>
        <p:nvSpPr>
          <p:cNvPr id="43" name="Content Placeholder 2"/>
          <p:cNvSpPr txBox="1">
            <a:spLocks/>
          </p:cNvSpPr>
          <p:nvPr/>
        </p:nvSpPr>
        <p:spPr>
          <a:xfrm>
            <a:off x="475559" y="5652672"/>
            <a:ext cx="8530536" cy="351525"/>
          </a:xfrm>
          <a:prstGeom prst="rect">
            <a:avLst/>
          </a:prstGeom>
        </p:spPr>
        <p:txBody>
          <a:bodyPr vert="horz" lIns="91440" tIns="45720" rIns="91440" bIns="45720" rtlCol="0">
            <a:noAutofit/>
          </a:bodyPr>
          <a:lstStyle>
            <a:lvl1pPr marL="233363" indent="-233363" algn="l" defTabSz="914265" rtl="0" eaLnBrk="1" latinLnBrk="0" hangingPunct="1">
              <a:spcBef>
                <a:spcPts val="600"/>
              </a:spcBef>
              <a:buClr>
                <a:schemeClr val="tx2"/>
              </a:buClr>
              <a:buSzPct val="110000"/>
              <a:buFont typeface="Arial" panose="020B0604020202020204" pitchFamily="34" charset="0"/>
              <a:buChar char="•"/>
              <a:defRPr lang="en-US" sz="1800" kern="1200" dirty="0" smtClean="0">
                <a:solidFill>
                  <a:schemeClr val="tx1"/>
                </a:solidFill>
                <a:latin typeface="+mn-lt"/>
                <a:ea typeface="MS PGothic" pitchFamily="34" charset="-128"/>
                <a:cs typeface="+mn-cs"/>
              </a:defRPr>
            </a:lvl1pPr>
            <a:lvl2pPr marL="517525" indent="-233363" algn="l" defTabSz="914265" rtl="0" eaLnBrk="1" latinLnBrk="0" hangingPunct="1">
              <a:spcBef>
                <a:spcPts val="0"/>
              </a:spcBef>
              <a:buClr>
                <a:schemeClr val="tx2"/>
              </a:buClr>
              <a:buFont typeface="Arial" panose="020B0604020202020204" pitchFamily="34" charset="0"/>
              <a:buChar char="–"/>
              <a:defRPr lang="en-US" sz="1800" kern="1200" dirty="0">
                <a:solidFill>
                  <a:schemeClr val="tx1"/>
                </a:solidFill>
                <a:latin typeface="+mn-lt"/>
                <a:ea typeface="MS PGothic" pitchFamily="34" charset="-128"/>
                <a:cs typeface="+mn-cs"/>
              </a:defRPr>
            </a:lvl2pPr>
            <a:lvl3pPr marL="723900" indent="-153988" algn="l" defTabSz="914265" rtl="0" eaLnBrk="1" latinLnBrk="0" hangingPunct="1">
              <a:spcBef>
                <a:spcPts val="0"/>
              </a:spcBef>
              <a:buClr>
                <a:schemeClr val="tx2"/>
              </a:buClr>
              <a:buSzPct val="90000"/>
              <a:buFont typeface="Wingdings" panose="05000000000000000000" pitchFamily="2" charset="2"/>
              <a:buChar char="§"/>
              <a:defRPr lang="en-US" sz="1600" kern="1200" smtClean="0">
                <a:solidFill>
                  <a:schemeClr val="tx1"/>
                </a:solidFill>
                <a:latin typeface="+mn-lt"/>
                <a:ea typeface="+mn-ea"/>
                <a:cs typeface="+mn-cs"/>
              </a:defRPr>
            </a:lvl3pPr>
            <a:lvl4pPr marL="974725" indent="-173038" algn="l" defTabSz="914265" rtl="0" eaLnBrk="1" latinLnBrk="0" hangingPunct="1">
              <a:spcBef>
                <a:spcPts val="0"/>
              </a:spcBef>
              <a:buClr>
                <a:schemeClr val="tx2"/>
              </a:buClr>
              <a:buFont typeface="Arial" panose="020B0604020202020204" pitchFamily="34" charset="0"/>
              <a:buChar char="•"/>
              <a:defRPr lang="en-US" sz="1400" kern="1200" smtClean="0">
                <a:solidFill>
                  <a:schemeClr val="tx1"/>
                </a:solidFill>
                <a:latin typeface="+mn-lt"/>
                <a:ea typeface="+mn-ea"/>
                <a:cs typeface="+mn-cs"/>
              </a:defRPr>
            </a:lvl4pPr>
            <a:lvl5pPr marL="1198563" indent="-171450" algn="l" defTabSz="914265" rtl="0" eaLnBrk="1" latinLnBrk="0" hangingPunct="1">
              <a:spcBef>
                <a:spcPts val="0"/>
              </a:spcBef>
              <a:buClr>
                <a:schemeClr val="tx2"/>
              </a:buClr>
              <a:buFont typeface="Arial" panose="020B0604020202020204" pitchFamily="34" charset="0"/>
              <a:buChar char="­"/>
              <a:defRPr lang="en-US" sz="1200" kern="1200" smtClean="0">
                <a:solidFill>
                  <a:schemeClr val="tx1"/>
                </a:solidFill>
                <a:latin typeface="+mn-lt"/>
                <a:ea typeface="+mn-ea"/>
                <a:cs typeface="+mn-cs"/>
              </a:defRPr>
            </a:lvl5pPr>
            <a:lvl6pPr marL="2514229"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363"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95"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628"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400"/>
              </a:spcBef>
              <a:spcAft>
                <a:spcPts val="400"/>
              </a:spcAft>
            </a:pPr>
            <a:r>
              <a:rPr lang="en-US" sz="1400" dirty="0"/>
              <a:t>Mean time from Course 2 to Course 3 was 2.4 years (median [range]: 2.2 [0.9–6.0] years)</a:t>
            </a:r>
            <a:r>
              <a:rPr lang="en-US" sz="1400" baseline="30000" dirty="0"/>
              <a:t>b</a:t>
            </a:r>
          </a:p>
        </p:txBody>
      </p:sp>
    </p:spTree>
    <p:extLst>
      <p:ext uri="{BB962C8B-B14F-4D97-AF65-F5344CB8AC3E}">
        <p14:creationId xmlns:p14="http://schemas.microsoft.com/office/powerpoint/2010/main" val="27299684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vert="horz" lIns="91426" tIns="45713" rIns="91426" bIns="45713" rtlCol="0" anchor="ctr">
            <a:normAutofit/>
          </a:bodyPr>
          <a:lstStyle/>
          <a:p>
            <a:r>
              <a:rPr lang="en-US" dirty="0" smtClean="0">
                <a:solidFill>
                  <a:srgbClr val="020202"/>
                </a:solidFill>
              </a:rPr>
              <a:t>Further Evidence of Potential </a:t>
            </a:r>
            <a:r>
              <a:rPr lang="en-US" dirty="0">
                <a:solidFill>
                  <a:srgbClr val="020202"/>
                </a:solidFill>
              </a:rPr>
              <a:t>Neuroprotective Effects </a:t>
            </a:r>
            <a:r>
              <a:rPr lang="en-US" dirty="0" smtClean="0">
                <a:solidFill>
                  <a:srgbClr val="020202"/>
                </a:solidFill>
              </a:rPr>
              <a:t/>
            </a:r>
            <a:br>
              <a:rPr lang="en-US" dirty="0" smtClean="0">
                <a:solidFill>
                  <a:srgbClr val="020202"/>
                </a:solidFill>
              </a:rPr>
            </a:br>
            <a:r>
              <a:rPr lang="en-US" dirty="0" smtClean="0">
                <a:solidFill>
                  <a:srgbClr val="020202"/>
                </a:solidFill>
              </a:rPr>
              <a:t>of </a:t>
            </a:r>
            <a:r>
              <a:rPr lang="en-US" dirty="0" err="1">
                <a:solidFill>
                  <a:srgbClr val="020202"/>
                </a:solidFill>
              </a:rPr>
              <a:t>Alemtuzumab</a:t>
            </a:r>
            <a:endParaRPr lang="en-US" dirty="0">
              <a:solidFill>
                <a:srgbClr val="020202"/>
              </a:solidFill>
            </a:endParaRPr>
          </a:p>
        </p:txBody>
      </p:sp>
      <p:sp>
        <p:nvSpPr>
          <p:cNvPr id="4" name="Content Placeholder 3"/>
          <p:cNvSpPr>
            <a:spLocks noGrp="1"/>
          </p:cNvSpPr>
          <p:nvPr>
            <p:ph idx="1"/>
          </p:nvPr>
        </p:nvSpPr>
        <p:spPr/>
        <p:txBody>
          <a:bodyPr/>
          <a:lstStyle/>
          <a:p>
            <a:pPr marL="171450" lvl="0" indent="-171450" eaLnBrk="0" hangingPunct="0">
              <a:spcBef>
                <a:spcPts val="0"/>
              </a:spcBef>
              <a:buClr>
                <a:srgbClr val="0076C0"/>
              </a:buClr>
              <a:buSzTx/>
              <a:defRPr/>
            </a:pPr>
            <a:r>
              <a:rPr lang="en-US" altLang="en-US" dirty="0">
                <a:solidFill>
                  <a:srgbClr val="000000"/>
                </a:solidFill>
              </a:rPr>
              <a:t>In addition to BVL, preliminary imaging data suggest alemtuzumab may have neuroprotective </a:t>
            </a:r>
            <a:r>
              <a:rPr lang="en-US" altLang="en-US" dirty="0" smtClean="0"/>
              <a:t>effects</a:t>
            </a:r>
            <a:r>
              <a:rPr lang="en-US" altLang="en-US" baseline="30000" dirty="0" smtClean="0"/>
              <a:t>1-6</a:t>
            </a:r>
            <a:endParaRPr lang="en-US" altLang="en-US" baseline="30000" dirty="0"/>
          </a:p>
        </p:txBody>
      </p:sp>
      <p:sp>
        <p:nvSpPr>
          <p:cNvPr id="21" name="Slide Number Placeholder 5"/>
          <p:cNvSpPr>
            <a:spLocks noGrp="1"/>
          </p:cNvSpPr>
          <p:nvPr>
            <p:ph type="sldNum" sz="quarter" idx="4"/>
          </p:nvPr>
        </p:nvSpPr>
        <p:spPr/>
        <p:txBody>
          <a:bodyPr/>
          <a:lstStyle/>
          <a:p>
            <a:pPr marL="0" marR="0" lvl="0" indent="0" algn="r" defTabSz="914265"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smtClean="0">
                <a:ln>
                  <a:noFill/>
                </a:ln>
                <a:solidFill>
                  <a:srgbClr val="000000"/>
                </a:solidFill>
                <a:effectLst/>
                <a:uLnTx/>
                <a:uFillTx/>
                <a:latin typeface="Arial"/>
                <a:ea typeface="+mn-ea"/>
                <a:cs typeface="+mn-cs"/>
              </a:rPr>
              <a:t>12</a:t>
            </a:r>
            <a:endParaRPr kumimoji="0" lang="en-US" sz="9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Round Same Side Corner Rectangle 14"/>
          <p:cNvSpPr/>
          <p:nvPr/>
        </p:nvSpPr>
        <p:spPr bwMode="auto">
          <a:xfrm rot="10800000">
            <a:off x="526604" y="2419290"/>
            <a:ext cx="8130320" cy="928302"/>
          </a:xfrm>
          <a:prstGeom prst="round2SameRect">
            <a:avLst>
              <a:gd name="adj1" fmla="val 6667"/>
              <a:gd name="adj2" fmla="val 0"/>
            </a:avLst>
          </a:prstGeom>
          <a:noFill/>
          <a:ln w="38100">
            <a:solidFill>
              <a:schemeClr val="tx2"/>
            </a:solidFill>
            <a:round/>
            <a:headEnd/>
            <a:tailEnd type="triangle" w="med" len="med"/>
          </a:ln>
          <a:effectLst/>
          <a:extLst/>
        </p:spPr>
        <p:txBody>
          <a:bodyPr anchor="ctr"/>
          <a:lstStyle/>
          <a:p>
            <a:pPr marL="0" marR="0" lvl="0" indent="0" algn="ctr" defTabSz="914265" rtl="0" eaLnBrk="1" fontAlgn="base" latinLnBrk="0" hangingPunct="1">
              <a:lnSpc>
                <a:spcPct val="100000"/>
              </a:lnSpc>
              <a:spcBef>
                <a:spcPct val="0"/>
              </a:spcBef>
              <a:spcAft>
                <a:spcPct val="0"/>
              </a:spcAft>
              <a:buClrTx/>
              <a:buSzTx/>
              <a:buFontTx/>
              <a:buNone/>
              <a:tabLst/>
              <a:defRPr/>
            </a:pPr>
            <a:endParaRPr kumimoji="0" lang="en-US" sz="900" b="1" i="0" u="none" strike="noStrike" kern="1200" cap="none" spc="0" normalizeH="0" baseline="0" noProof="0" dirty="0">
              <a:ln>
                <a:noFill/>
              </a:ln>
              <a:solidFill>
                <a:srgbClr val="FFFFFF"/>
              </a:solidFill>
              <a:effectLst/>
              <a:uLnTx/>
              <a:uFillTx/>
              <a:latin typeface="Arial"/>
              <a:ea typeface="+mn-ea"/>
              <a:cs typeface="Arial" pitchFamily="34" charset="0"/>
            </a:endParaRPr>
          </a:p>
        </p:txBody>
      </p:sp>
      <p:sp>
        <p:nvSpPr>
          <p:cNvPr id="16" name="Round Same Side Corner Rectangle 15"/>
          <p:cNvSpPr/>
          <p:nvPr/>
        </p:nvSpPr>
        <p:spPr bwMode="auto">
          <a:xfrm>
            <a:off x="526605" y="2135804"/>
            <a:ext cx="8130319" cy="304809"/>
          </a:xfrm>
          <a:prstGeom prst="round2SameRect">
            <a:avLst>
              <a:gd name="adj1" fmla="val 47874"/>
              <a:gd name="adj2" fmla="val 0"/>
            </a:avLst>
          </a:prstGeom>
          <a:solidFill>
            <a:schemeClr val="tx2"/>
          </a:solidFill>
          <a:ln w="38100">
            <a:solidFill>
              <a:schemeClr val="tx2"/>
            </a:solidFill>
            <a:round/>
            <a:headEnd/>
            <a:tailEnd type="triangle" w="med" len="med"/>
          </a:ln>
          <a:effectLst/>
          <a:extLst/>
        </p:spPr>
        <p:txBody>
          <a:bodyPr anchor="ctr"/>
          <a:lstStyle/>
          <a:p>
            <a:pPr marL="0" marR="0" lvl="0" indent="0" algn="ctr" defTabSz="914265"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smtClean="0">
                <a:ln>
                  <a:noFill/>
                </a:ln>
                <a:solidFill>
                  <a:schemeClr val="bg1"/>
                </a:solidFill>
                <a:effectLst/>
                <a:uLnTx/>
                <a:uFillTx/>
                <a:latin typeface="Arial"/>
                <a:ea typeface="+mn-ea"/>
                <a:cs typeface="Arial" pitchFamily="34" charset="0"/>
              </a:rPr>
              <a:t>Retinal Nerve Fiber Layer (RNFL) Thickness</a:t>
            </a:r>
            <a:r>
              <a:rPr kumimoji="0" lang="en-US" sz="1600" b="1" i="0" u="none" strike="noStrike" kern="1200" cap="none" spc="0" normalizeH="0" baseline="30000" noProof="0" dirty="0" smtClean="0">
                <a:ln>
                  <a:noFill/>
                </a:ln>
                <a:solidFill>
                  <a:schemeClr val="bg1"/>
                </a:solidFill>
                <a:effectLst/>
                <a:uLnTx/>
                <a:uFillTx/>
                <a:latin typeface="Arial"/>
                <a:ea typeface="+mn-ea"/>
                <a:cs typeface="Arial" pitchFamily="34" charset="0"/>
              </a:rPr>
              <a:t>1,2</a:t>
            </a:r>
            <a:endParaRPr kumimoji="0" lang="en-US" sz="1600" b="1" i="0" u="none" strike="noStrike" kern="1200" cap="none" spc="0" normalizeH="0" baseline="30000" noProof="0" dirty="0">
              <a:ln>
                <a:noFill/>
              </a:ln>
              <a:solidFill>
                <a:schemeClr val="bg1"/>
              </a:solidFill>
              <a:effectLst/>
              <a:uLnTx/>
              <a:uFillTx/>
              <a:latin typeface="Arial"/>
              <a:ea typeface="+mn-ea"/>
              <a:cs typeface="Arial" pitchFamily="34" charset="0"/>
            </a:endParaRPr>
          </a:p>
        </p:txBody>
      </p:sp>
      <p:sp>
        <p:nvSpPr>
          <p:cNvPr id="17" name="Content Placeholder 1"/>
          <p:cNvSpPr txBox="1">
            <a:spLocks/>
          </p:cNvSpPr>
          <p:nvPr/>
        </p:nvSpPr>
        <p:spPr>
          <a:xfrm>
            <a:off x="551153" y="2464207"/>
            <a:ext cx="8105771" cy="594927"/>
          </a:xfrm>
          <a:prstGeom prst="rect">
            <a:avLst/>
          </a:prstGeom>
        </p:spPr>
        <p:txBody>
          <a:bodyPr anchor="t"/>
          <a:lstStyle>
            <a:lvl1pPr marL="233363" indent="-233363" algn="l" defTabSz="914265" rtl="0" eaLnBrk="1" latinLnBrk="0" hangingPunct="1">
              <a:spcBef>
                <a:spcPts val="600"/>
              </a:spcBef>
              <a:buClr>
                <a:schemeClr val="tx2"/>
              </a:buClr>
              <a:buSzPct val="110000"/>
              <a:buFont typeface="Arial" panose="020B0604020202020204" pitchFamily="34" charset="0"/>
              <a:buChar char="•"/>
              <a:defRPr lang="en-US" sz="1800" kern="1200" dirty="0" smtClean="0">
                <a:solidFill>
                  <a:schemeClr val="tx1"/>
                </a:solidFill>
                <a:latin typeface="+mn-lt"/>
                <a:ea typeface="MS PGothic" pitchFamily="34" charset="-128"/>
                <a:cs typeface="+mn-cs"/>
              </a:defRPr>
            </a:lvl1pPr>
            <a:lvl2pPr marL="517525" indent="-233363" algn="l" defTabSz="914265" rtl="0" eaLnBrk="1" latinLnBrk="0" hangingPunct="1">
              <a:spcBef>
                <a:spcPts val="0"/>
              </a:spcBef>
              <a:buClr>
                <a:schemeClr val="tx2"/>
              </a:buClr>
              <a:buFont typeface="Arial" panose="020B0604020202020204" pitchFamily="34" charset="0"/>
              <a:buChar char="–"/>
              <a:defRPr lang="en-US" sz="1800" kern="1200" dirty="0">
                <a:solidFill>
                  <a:schemeClr val="tx1"/>
                </a:solidFill>
                <a:latin typeface="+mn-lt"/>
                <a:ea typeface="MS PGothic" pitchFamily="34" charset="-128"/>
                <a:cs typeface="+mn-cs"/>
              </a:defRPr>
            </a:lvl2pPr>
            <a:lvl3pPr marL="723900" indent="-153988" algn="l" defTabSz="914265" rtl="0" eaLnBrk="1" latinLnBrk="0" hangingPunct="1">
              <a:spcBef>
                <a:spcPts val="0"/>
              </a:spcBef>
              <a:buClr>
                <a:schemeClr val="tx2"/>
              </a:buClr>
              <a:buSzPct val="90000"/>
              <a:buFont typeface="Wingdings" panose="05000000000000000000" pitchFamily="2" charset="2"/>
              <a:buChar char="§"/>
              <a:defRPr lang="en-US" sz="1600" kern="1200" smtClean="0">
                <a:solidFill>
                  <a:schemeClr val="tx1"/>
                </a:solidFill>
                <a:latin typeface="+mn-lt"/>
                <a:ea typeface="+mn-ea"/>
                <a:cs typeface="+mn-cs"/>
              </a:defRPr>
            </a:lvl3pPr>
            <a:lvl4pPr marL="974725" indent="-173038" algn="l" defTabSz="914265" rtl="0" eaLnBrk="1" latinLnBrk="0" hangingPunct="1">
              <a:spcBef>
                <a:spcPts val="0"/>
              </a:spcBef>
              <a:buClr>
                <a:schemeClr val="tx2"/>
              </a:buClr>
              <a:buFont typeface="Arial" panose="020B0604020202020204" pitchFamily="34" charset="0"/>
              <a:buChar char="•"/>
              <a:defRPr lang="en-US" sz="1400" kern="1200" smtClean="0">
                <a:solidFill>
                  <a:schemeClr val="tx1"/>
                </a:solidFill>
                <a:latin typeface="+mn-lt"/>
                <a:ea typeface="+mn-ea"/>
                <a:cs typeface="+mn-cs"/>
              </a:defRPr>
            </a:lvl4pPr>
            <a:lvl5pPr marL="1198563" indent="-171450" algn="l" defTabSz="914265" rtl="0" eaLnBrk="1" latinLnBrk="0" hangingPunct="1">
              <a:spcBef>
                <a:spcPts val="0"/>
              </a:spcBef>
              <a:buClr>
                <a:schemeClr val="tx2"/>
              </a:buClr>
              <a:buFont typeface="Arial" panose="020B0604020202020204" pitchFamily="34" charset="0"/>
              <a:buChar char="­"/>
              <a:defRPr lang="en-US" sz="1200" kern="1200" smtClean="0">
                <a:solidFill>
                  <a:schemeClr val="tx1"/>
                </a:solidFill>
                <a:latin typeface="+mn-lt"/>
                <a:ea typeface="+mn-ea"/>
                <a:cs typeface="+mn-cs"/>
              </a:defRPr>
            </a:lvl5pPr>
            <a:lvl6pPr marL="2514229"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363"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95"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628"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buClr>
                <a:srgbClr val="0076C0"/>
              </a:buClr>
              <a:defRPr/>
            </a:pPr>
            <a:r>
              <a:rPr kumimoji="0" lang="en-US" sz="1600" b="0" i="0" u="none" strike="noStrike" kern="1200" cap="none" spc="0" normalizeH="0" baseline="0" noProof="0" dirty="0" smtClean="0">
                <a:ln>
                  <a:noFill/>
                </a:ln>
                <a:effectLst/>
                <a:uLnTx/>
                <a:uFillTx/>
                <a:latin typeface="Arial"/>
                <a:ea typeface="MS PGothic" pitchFamily="34" charset="-128"/>
                <a:cs typeface="+mn-cs"/>
              </a:rPr>
              <a:t>Significant increase in RNFL thickness in </a:t>
            </a:r>
            <a:r>
              <a:rPr kumimoji="0" lang="en-US" sz="1600" b="0" i="0" u="none" strike="noStrike" kern="1200" cap="none" spc="0" normalizeH="0" baseline="0" noProof="0" dirty="0" err="1" smtClean="0">
                <a:ln>
                  <a:noFill/>
                </a:ln>
                <a:effectLst/>
                <a:uLnTx/>
                <a:uFillTx/>
                <a:latin typeface="Arial"/>
                <a:ea typeface="MS PGothic" pitchFamily="34" charset="-128"/>
                <a:cs typeface="+mn-cs"/>
              </a:rPr>
              <a:t>alemtuzumab</a:t>
            </a:r>
            <a:r>
              <a:rPr kumimoji="0" lang="en-US" sz="1600" b="0" i="0" u="none" strike="noStrike" kern="1200" cap="none" spc="0" normalizeH="0" baseline="0" noProof="0" dirty="0" smtClean="0">
                <a:ln>
                  <a:noFill/>
                </a:ln>
                <a:effectLst/>
                <a:uLnTx/>
                <a:uFillTx/>
                <a:latin typeface="Arial"/>
                <a:ea typeface="MS PGothic" pitchFamily="34" charset="-128"/>
                <a:cs typeface="+mn-cs"/>
              </a:rPr>
              <a:t>-treated RRMS </a:t>
            </a:r>
            <a:r>
              <a:rPr kumimoji="0" lang="en-US" sz="1600" b="0" i="0" u="none" strike="noStrike" kern="1200" cap="none" spc="0" normalizeH="0" baseline="0" noProof="0" dirty="0" err="1" smtClean="0">
                <a:ln>
                  <a:noFill/>
                </a:ln>
                <a:effectLst/>
                <a:uLnTx/>
                <a:uFillTx/>
                <a:latin typeface="Arial"/>
                <a:ea typeface="MS PGothic" pitchFamily="34" charset="-128"/>
                <a:cs typeface="+mn-cs"/>
              </a:rPr>
              <a:t>patients</a:t>
            </a:r>
            <a:r>
              <a:rPr kumimoji="0" lang="en-US" sz="1600" b="0" i="0" u="none" strike="noStrike" kern="1200" cap="none" spc="0" normalizeH="0" baseline="30000" noProof="0" dirty="0" err="1" smtClean="0">
                <a:ln>
                  <a:noFill/>
                </a:ln>
                <a:effectLst/>
                <a:uLnTx/>
                <a:uFillTx/>
                <a:latin typeface="Arial"/>
                <a:ea typeface="MS PGothic" pitchFamily="34" charset="-128"/>
                <a:cs typeface="+mn-cs"/>
              </a:rPr>
              <a:t>a</a:t>
            </a:r>
            <a:r>
              <a:rPr kumimoji="0" lang="en-US" sz="1600" b="0" i="0" u="none" strike="noStrike" kern="1200" cap="none" spc="0" normalizeH="0" noProof="0" dirty="0" smtClean="0">
                <a:ln>
                  <a:noFill/>
                </a:ln>
                <a:effectLst/>
                <a:uLnTx/>
                <a:uFillTx/>
                <a:latin typeface="Arial"/>
                <a:ea typeface="MS PGothic" pitchFamily="34" charset="-128"/>
                <a:cs typeface="+mn-cs"/>
              </a:rPr>
              <a:t> with or</a:t>
            </a:r>
            <a:r>
              <a:rPr kumimoji="0" lang="en-US" sz="1600" b="0" i="0" u="none" strike="noStrike" kern="1200" cap="none" spc="0" normalizeH="0" baseline="0" noProof="0" dirty="0" smtClean="0">
                <a:ln>
                  <a:noFill/>
                </a:ln>
                <a:effectLst/>
                <a:uLnTx/>
                <a:uFillTx/>
                <a:latin typeface="Arial"/>
                <a:ea typeface="MS PGothic" pitchFamily="34" charset="-128"/>
                <a:cs typeface="+mn-cs"/>
              </a:rPr>
              <a:t> wit</a:t>
            </a:r>
            <a:r>
              <a:rPr kumimoji="0" lang="en-US" sz="1600" b="0" i="0" u="none" strike="noStrike" kern="1200" cap="none" spc="0" normalizeH="0" baseline="0" noProof="0" dirty="0" smtClean="0">
                <a:ln>
                  <a:noFill/>
                </a:ln>
                <a:effectLst/>
                <a:uLnTx/>
                <a:uFillTx/>
                <a:latin typeface="Arial"/>
              </a:rPr>
              <a:t>hout</a:t>
            </a:r>
            <a:r>
              <a:rPr lang="en-US" sz="1600" dirty="0">
                <a:latin typeface="Arial"/>
              </a:rPr>
              <a:t> </a:t>
            </a:r>
            <a:r>
              <a:rPr kumimoji="0" lang="en-US" sz="1600" b="0" i="0" u="none" strike="noStrike" kern="1200" cap="none" spc="0" normalizeH="0" baseline="0" noProof="0" dirty="0" smtClean="0">
                <a:ln>
                  <a:noFill/>
                </a:ln>
                <a:effectLst/>
                <a:uLnTx/>
                <a:uFillTx/>
                <a:latin typeface="Arial"/>
                <a:ea typeface="MS PGothic" pitchFamily="34" charset="-128"/>
                <a:cs typeface="+mn-cs"/>
              </a:rPr>
              <a:t>optic neuritis, and maintenance of </a:t>
            </a:r>
            <a:r>
              <a:rPr lang="en-US" sz="1600" dirty="0"/>
              <a:t>RNFL </a:t>
            </a:r>
            <a:r>
              <a:rPr kumimoji="0" lang="en-US" sz="1600" b="0" i="0" u="none" strike="noStrike" kern="1200" cap="none" spc="0" normalizeH="0" baseline="0" noProof="0" dirty="0" smtClean="0">
                <a:ln>
                  <a:noFill/>
                </a:ln>
                <a:effectLst/>
                <a:uLnTx/>
                <a:uFillTx/>
                <a:latin typeface="Arial"/>
                <a:ea typeface="MS PGothic" pitchFamily="34" charset="-128"/>
                <a:cs typeface="+mn-cs"/>
              </a:rPr>
              <a:t>thickness in RRMS </a:t>
            </a:r>
            <a:r>
              <a:rPr kumimoji="0" lang="en-US" sz="1600" b="0" i="0" u="none" strike="noStrike" kern="1200" cap="none" spc="0" normalizeH="0" baseline="0" noProof="0" dirty="0" err="1" smtClean="0">
                <a:ln>
                  <a:noFill/>
                </a:ln>
                <a:effectLst/>
                <a:uLnTx/>
                <a:uFillTx/>
                <a:latin typeface="Arial"/>
                <a:ea typeface="MS PGothic" pitchFamily="34" charset="-128"/>
                <a:cs typeface="+mn-cs"/>
              </a:rPr>
              <a:t>patients</a:t>
            </a:r>
            <a:r>
              <a:rPr kumimoji="0" lang="en-US" sz="1600" b="0" i="0" u="none" strike="noStrike" kern="1200" cap="none" spc="0" normalizeH="0" baseline="30000" noProof="0" dirty="0" err="1" smtClean="0">
                <a:ln>
                  <a:noFill/>
                </a:ln>
                <a:effectLst/>
                <a:uLnTx/>
                <a:uFillTx/>
                <a:latin typeface="Arial"/>
                <a:ea typeface="MS PGothic" pitchFamily="34" charset="-128"/>
                <a:cs typeface="+mn-cs"/>
              </a:rPr>
              <a:t>b</a:t>
            </a:r>
            <a:r>
              <a:rPr kumimoji="0" lang="en-US" sz="1600" b="0" i="0" u="none" strike="noStrike" kern="1200" cap="none" spc="0" normalizeH="0" baseline="0" noProof="0" dirty="0" smtClean="0">
                <a:ln>
                  <a:noFill/>
                </a:ln>
                <a:effectLst/>
                <a:uLnTx/>
                <a:uFillTx/>
                <a:latin typeface="Arial"/>
                <a:ea typeface="MS PGothic" pitchFamily="34" charset="-128"/>
                <a:cs typeface="+mn-cs"/>
              </a:rPr>
              <a:t> without optic neuritis history, consistent with </a:t>
            </a:r>
            <a:r>
              <a:rPr kumimoji="0" lang="en-US" sz="1600" b="0" i="0" u="none" strike="noStrike" kern="1200" cap="none" spc="0" normalizeH="0" baseline="0" noProof="0" dirty="0" err="1" smtClean="0">
                <a:ln>
                  <a:noFill/>
                </a:ln>
                <a:effectLst/>
                <a:uLnTx/>
                <a:uFillTx/>
                <a:latin typeface="Arial"/>
                <a:ea typeface="MS PGothic" pitchFamily="34" charset="-128"/>
                <a:cs typeface="+mn-cs"/>
              </a:rPr>
              <a:t>neuropreservation</a:t>
            </a:r>
            <a:endParaRPr kumimoji="0" lang="en-US" sz="1600" b="0" i="0" u="none" strike="sngStrike" kern="1200" cap="none" spc="0" normalizeH="0" baseline="0" noProof="0" dirty="0" smtClean="0">
              <a:ln>
                <a:noFill/>
              </a:ln>
              <a:effectLst/>
              <a:uLnTx/>
              <a:uFillTx/>
              <a:latin typeface="Arial"/>
              <a:ea typeface="MS PGothic" pitchFamily="34" charset="-128"/>
              <a:cs typeface="+mn-cs"/>
            </a:endParaRPr>
          </a:p>
        </p:txBody>
      </p:sp>
      <p:sp>
        <p:nvSpPr>
          <p:cNvPr id="18" name="Round Same Side Corner Rectangle 17"/>
          <p:cNvSpPr/>
          <p:nvPr/>
        </p:nvSpPr>
        <p:spPr bwMode="auto">
          <a:xfrm rot="10800000">
            <a:off x="481828" y="4932226"/>
            <a:ext cx="8243070" cy="859767"/>
          </a:xfrm>
          <a:prstGeom prst="round2SameRect">
            <a:avLst>
              <a:gd name="adj1" fmla="val 6667"/>
              <a:gd name="adj2" fmla="val 0"/>
            </a:avLst>
          </a:prstGeom>
          <a:noFill/>
          <a:ln w="38100">
            <a:solidFill>
              <a:schemeClr val="accent5"/>
            </a:solidFill>
            <a:round/>
            <a:headEnd/>
            <a:tailEnd type="triangle" w="med" len="med"/>
          </a:ln>
          <a:effectLst/>
          <a:extLst/>
        </p:spPr>
        <p:txBody>
          <a:bodyPr anchor="ctr"/>
          <a:lstStyle/>
          <a:p>
            <a:pPr marL="0" marR="0" lvl="0" indent="0" algn="ctr" defTabSz="914265" rtl="0" eaLnBrk="1" fontAlgn="base" latinLnBrk="0" hangingPunct="1">
              <a:lnSpc>
                <a:spcPct val="100000"/>
              </a:lnSpc>
              <a:spcBef>
                <a:spcPct val="0"/>
              </a:spcBef>
              <a:spcAft>
                <a:spcPct val="0"/>
              </a:spcAft>
              <a:buClrTx/>
              <a:buSzTx/>
              <a:buFontTx/>
              <a:buNone/>
              <a:tabLst/>
              <a:defRPr/>
            </a:pPr>
            <a:endParaRPr kumimoji="0" lang="en-US" sz="900" b="1" i="0" u="none" strike="noStrike" kern="1200" cap="none" spc="0" normalizeH="0" baseline="0" noProof="0" dirty="0">
              <a:ln>
                <a:noFill/>
              </a:ln>
              <a:solidFill>
                <a:srgbClr val="000000"/>
              </a:solidFill>
              <a:effectLst/>
              <a:uLnTx/>
              <a:uFillTx/>
              <a:latin typeface="Arial"/>
              <a:ea typeface="+mn-ea"/>
              <a:cs typeface="Arial" pitchFamily="34" charset="0"/>
            </a:endParaRPr>
          </a:p>
        </p:txBody>
      </p:sp>
      <p:sp>
        <p:nvSpPr>
          <p:cNvPr id="19" name="Round Same Side Corner Rectangle 18"/>
          <p:cNvSpPr/>
          <p:nvPr/>
        </p:nvSpPr>
        <p:spPr bwMode="auto">
          <a:xfrm>
            <a:off x="481830" y="4702577"/>
            <a:ext cx="8243068" cy="244490"/>
          </a:xfrm>
          <a:prstGeom prst="round2SameRect">
            <a:avLst>
              <a:gd name="adj1" fmla="val 47874"/>
              <a:gd name="adj2" fmla="val 0"/>
            </a:avLst>
          </a:prstGeom>
          <a:solidFill>
            <a:schemeClr val="accent5"/>
          </a:solidFill>
          <a:ln w="38100">
            <a:solidFill>
              <a:schemeClr val="accent5"/>
            </a:solidFill>
            <a:round/>
            <a:headEnd/>
            <a:tailEnd type="triangle" w="med" len="med"/>
          </a:ln>
          <a:effectLst/>
          <a:extLst/>
        </p:spPr>
        <p:txBody>
          <a:bodyPr anchor="ctr"/>
          <a:lstStyle/>
          <a:p>
            <a:pPr marL="0" marR="0" lvl="0" indent="0" algn="ctr" defTabSz="914265"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smtClean="0">
                <a:ln>
                  <a:noFill/>
                </a:ln>
                <a:solidFill>
                  <a:prstClr val="white"/>
                </a:solidFill>
                <a:effectLst/>
                <a:uLnTx/>
                <a:uFillTx/>
                <a:latin typeface="Arial"/>
                <a:ea typeface="+mn-ea"/>
                <a:cs typeface="Arial" pitchFamily="34" charset="0"/>
              </a:rPr>
              <a:t>Magnetization Transfer </a:t>
            </a:r>
            <a:r>
              <a:rPr kumimoji="0" lang="en-US" sz="1600" b="1" i="0" u="none" strike="noStrike" kern="1200" cap="none" spc="0" normalizeH="0" baseline="0" noProof="0" dirty="0" smtClean="0">
                <a:ln>
                  <a:noFill/>
                </a:ln>
                <a:solidFill>
                  <a:schemeClr val="bg1"/>
                </a:solidFill>
                <a:effectLst/>
                <a:uLnTx/>
                <a:uFillTx/>
                <a:latin typeface="Arial"/>
                <a:ea typeface="+mn-ea"/>
                <a:cs typeface="Arial" pitchFamily="34" charset="0"/>
              </a:rPr>
              <a:t>Ratio (</a:t>
            </a:r>
            <a:r>
              <a:rPr kumimoji="0" lang="en-US" sz="1600" b="1" i="0" u="none" strike="noStrike" kern="1200" cap="none" spc="0" normalizeH="0" baseline="0" noProof="0" dirty="0" smtClean="0">
                <a:ln>
                  <a:noFill/>
                </a:ln>
                <a:solidFill>
                  <a:schemeClr val="bg1"/>
                </a:solidFill>
                <a:effectLst/>
                <a:uLnTx/>
                <a:uFillTx/>
                <a:latin typeface="Arial"/>
                <a:cs typeface="Arial" pitchFamily="34" charset="0"/>
              </a:rPr>
              <a:t>MTR)</a:t>
            </a:r>
            <a:r>
              <a:rPr lang="en-US" sz="1600" b="1" baseline="30000" dirty="0" smtClean="0">
                <a:solidFill>
                  <a:schemeClr val="bg1"/>
                </a:solidFill>
                <a:latin typeface="Arial"/>
                <a:cs typeface="Arial" pitchFamily="34" charset="0"/>
              </a:rPr>
              <a:t>5,6</a:t>
            </a:r>
            <a:endParaRPr kumimoji="0" lang="en-US" sz="1600" b="1" i="0" u="none" strike="noStrike" kern="1200" cap="none" spc="0" normalizeH="0" baseline="30000" noProof="0" dirty="0">
              <a:ln>
                <a:noFill/>
              </a:ln>
              <a:solidFill>
                <a:schemeClr val="bg1"/>
              </a:solidFill>
              <a:effectLst/>
              <a:uLnTx/>
              <a:uFillTx/>
              <a:latin typeface="Arial"/>
              <a:cs typeface="Arial" pitchFamily="34" charset="0"/>
            </a:endParaRPr>
          </a:p>
        </p:txBody>
      </p:sp>
      <p:sp>
        <p:nvSpPr>
          <p:cNvPr id="20" name="Content Placeholder 1"/>
          <p:cNvSpPr txBox="1">
            <a:spLocks/>
          </p:cNvSpPr>
          <p:nvPr/>
        </p:nvSpPr>
        <p:spPr>
          <a:xfrm>
            <a:off x="481828" y="4956762"/>
            <a:ext cx="8243070" cy="886850"/>
          </a:xfrm>
          <a:prstGeom prst="rect">
            <a:avLst/>
          </a:prstGeom>
        </p:spPr>
        <p:txBody>
          <a:bodyPr anchor="t"/>
          <a:lstStyle>
            <a:lvl1pPr marL="233363" indent="-233363" algn="l" defTabSz="914265" rtl="0" eaLnBrk="1" latinLnBrk="0" hangingPunct="1">
              <a:spcBef>
                <a:spcPts val="600"/>
              </a:spcBef>
              <a:buClr>
                <a:schemeClr val="tx2"/>
              </a:buClr>
              <a:buSzPct val="110000"/>
              <a:buFont typeface="Arial" panose="020B0604020202020204" pitchFamily="34" charset="0"/>
              <a:buChar char="•"/>
              <a:defRPr lang="en-US" sz="1800" kern="1200" dirty="0" smtClean="0">
                <a:solidFill>
                  <a:schemeClr val="tx1"/>
                </a:solidFill>
                <a:latin typeface="+mn-lt"/>
                <a:ea typeface="MS PGothic" pitchFamily="34" charset="-128"/>
                <a:cs typeface="+mn-cs"/>
              </a:defRPr>
            </a:lvl1pPr>
            <a:lvl2pPr marL="517525" indent="-233363" algn="l" defTabSz="914265" rtl="0" eaLnBrk="1" latinLnBrk="0" hangingPunct="1">
              <a:spcBef>
                <a:spcPts val="0"/>
              </a:spcBef>
              <a:buClr>
                <a:schemeClr val="tx2"/>
              </a:buClr>
              <a:buFont typeface="Arial" panose="020B0604020202020204" pitchFamily="34" charset="0"/>
              <a:buChar char="–"/>
              <a:defRPr lang="en-US" sz="1800" kern="1200" dirty="0">
                <a:solidFill>
                  <a:schemeClr val="tx1"/>
                </a:solidFill>
                <a:latin typeface="+mn-lt"/>
                <a:ea typeface="MS PGothic" pitchFamily="34" charset="-128"/>
                <a:cs typeface="+mn-cs"/>
              </a:defRPr>
            </a:lvl2pPr>
            <a:lvl3pPr marL="723900" indent="-153988" algn="l" defTabSz="914265" rtl="0" eaLnBrk="1" latinLnBrk="0" hangingPunct="1">
              <a:spcBef>
                <a:spcPts val="0"/>
              </a:spcBef>
              <a:buClr>
                <a:schemeClr val="tx2"/>
              </a:buClr>
              <a:buSzPct val="90000"/>
              <a:buFont typeface="Wingdings" panose="05000000000000000000" pitchFamily="2" charset="2"/>
              <a:buChar char="§"/>
              <a:defRPr lang="en-US" sz="1600" kern="1200" smtClean="0">
                <a:solidFill>
                  <a:schemeClr val="tx1"/>
                </a:solidFill>
                <a:latin typeface="+mn-lt"/>
                <a:ea typeface="+mn-ea"/>
                <a:cs typeface="+mn-cs"/>
              </a:defRPr>
            </a:lvl3pPr>
            <a:lvl4pPr marL="974725" indent="-173038" algn="l" defTabSz="914265" rtl="0" eaLnBrk="1" latinLnBrk="0" hangingPunct="1">
              <a:spcBef>
                <a:spcPts val="0"/>
              </a:spcBef>
              <a:buClr>
                <a:schemeClr val="tx2"/>
              </a:buClr>
              <a:buFont typeface="Arial" panose="020B0604020202020204" pitchFamily="34" charset="0"/>
              <a:buChar char="•"/>
              <a:defRPr lang="en-US" sz="1400" kern="1200" smtClean="0">
                <a:solidFill>
                  <a:schemeClr val="tx1"/>
                </a:solidFill>
                <a:latin typeface="+mn-lt"/>
                <a:ea typeface="+mn-ea"/>
                <a:cs typeface="+mn-cs"/>
              </a:defRPr>
            </a:lvl4pPr>
            <a:lvl5pPr marL="1198563" indent="-171450" algn="l" defTabSz="914265" rtl="0" eaLnBrk="1" latinLnBrk="0" hangingPunct="1">
              <a:spcBef>
                <a:spcPts val="0"/>
              </a:spcBef>
              <a:buClr>
                <a:schemeClr val="tx2"/>
              </a:buClr>
              <a:buFont typeface="Arial" panose="020B0604020202020204" pitchFamily="34" charset="0"/>
              <a:buChar char="­"/>
              <a:defRPr lang="en-US" sz="1200" kern="1200" smtClean="0">
                <a:solidFill>
                  <a:schemeClr val="tx1"/>
                </a:solidFill>
                <a:latin typeface="+mn-lt"/>
                <a:ea typeface="+mn-ea"/>
                <a:cs typeface="+mn-cs"/>
              </a:defRPr>
            </a:lvl5pPr>
            <a:lvl6pPr marL="2514229"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363"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95"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628"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33363" marR="0" lvl="0" indent="-233363" algn="l" defTabSz="914265" rtl="0" eaLnBrk="1" fontAlgn="auto" latinLnBrk="0" hangingPunct="1">
              <a:lnSpc>
                <a:spcPct val="100000"/>
              </a:lnSpc>
              <a:spcBef>
                <a:spcPts val="600"/>
              </a:spcBef>
              <a:spcAft>
                <a:spcPts val="0"/>
              </a:spcAft>
              <a:buClr>
                <a:srgbClr val="0076C0"/>
              </a:buClr>
              <a:buSzPct val="110000"/>
              <a:buFont typeface="Arial" panose="020B0604020202020204" pitchFamily="34" charset="0"/>
              <a:buChar char="•"/>
              <a:tabLst/>
              <a:defRPr/>
            </a:pPr>
            <a:r>
              <a:rPr kumimoji="0" lang="en-US" sz="1600" b="0" i="0" u="none" strike="noStrike" kern="1200" cap="none" spc="0" normalizeH="0" baseline="0" noProof="0" dirty="0" smtClean="0">
                <a:ln>
                  <a:noFill/>
                </a:ln>
                <a:effectLst/>
                <a:uLnTx/>
                <a:uFillTx/>
                <a:latin typeface="Arial"/>
                <a:ea typeface="MS PGothic" pitchFamily="34" charset="-128"/>
                <a:cs typeface="+mn-cs"/>
              </a:rPr>
              <a:t>Stabilization of MTR, a measure of tissue structural integrity, in normal-appearing grey and white matter and lesions in alemtuzumab-treated early RRMS </a:t>
            </a:r>
            <a:r>
              <a:rPr kumimoji="0" lang="en-US" sz="1600" b="0" i="0" u="none" strike="noStrike" kern="1200" cap="none" spc="0" normalizeH="0" baseline="0" noProof="0" dirty="0" err="1" smtClean="0">
                <a:ln>
                  <a:noFill/>
                </a:ln>
                <a:effectLst/>
                <a:uLnTx/>
                <a:uFillTx/>
                <a:latin typeface="Arial"/>
                <a:ea typeface="MS PGothic" pitchFamily="34" charset="-128"/>
                <a:cs typeface="+mn-cs"/>
              </a:rPr>
              <a:t>patients</a:t>
            </a:r>
            <a:r>
              <a:rPr kumimoji="0" lang="en-US" sz="1600" b="0" i="0" u="none" strike="noStrike" kern="1200" cap="none" spc="0" normalizeH="0" baseline="30000" noProof="0" dirty="0" err="1" smtClean="0">
                <a:ln>
                  <a:noFill/>
                </a:ln>
                <a:effectLst/>
                <a:uLnTx/>
                <a:uFillTx/>
                <a:latin typeface="Arial"/>
                <a:ea typeface="MS PGothic" pitchFamily="34" charset="-128"/>
                <a:cs typeface="+mn-cs"/>
              </a:rPr>
              <a:t>e</a:t>
            </a:r>
            <a:r>
              <a:rPr kumimoji="0" lang="en-US" sz="1600" b="0" i="0" u="none" strike="noStrike" kern="1200" cap="none" spc="0" normalizeH="0" baseline="0" noProof="0" dirty="0" smtClean="0">
                <a:ln>
                  <a:noFill/>
                </a:ln>
                <a:effectLst/>
                <a:uLnTx/>
                <a:uFillTx/>
                <a:latin typeface="Arial"/>
                <a:ea typeface="MS PGothic" pitchFamily="34" charset="-128"/>
                <a:cs typeface="+mn-cs"/>
              </a:rPr>
              <a:t>, and reduction in periventricular MTR </a:t>
            </a:r>
            <a:r>
              <a:rPr kumimoji="0" lang="en-US" sz="1600" b="0" i="0" u="none" strike="noStrike" kern="1200" cap="none" spc="0" normalizeH="0" baseline="0" noProof="0" dirty="0" err="1" smtClean="0">
                <a:ln>
                  <a:noFill/>
                </a:ln>
                <a:effectLst/>
                <a:uLnTx/>
                <a:uFillTx/>
                <a:latin typeface="Arial"/>
                <a:ea typeface="MS PGothic" pitchFamily="34" charset="-128"/>
                <a:cs typeface="+mn-cs"/>
              </a:rPr>
              <a:t>gradient</a:t>
            </a:r>
            <a:r>
              <a:rPr kumimoji="0" lang="en-US" sz="1600" b="0" i="0" u="none" strike="noStrike" kern="1200" cap="none" spc="0" normalizeH="0" baseline="30000" noProof="0" dirty="0" err="1" smtClean="0">
                <a:ln>
                  <a:noFill/>
                </a:ln>
                <a:effectLst/>
                <a:uLnTx/>
                <a:uFillTx/>
                <a:latin typeface="Arial"/>
                <a:ea typeface="MS PGothic" pitchFamily="34" charset="-128"/>
                <a:cs typeface="+mn-cs"/>
              </a:rPr>
              <a:t>f</a:t>
            </a:r>
            <a:r>
              <a:rPr kumimoji="0" lang="en-US" sz="1600" b="0" i="0" u="none" strike="noStrike" kern="1200" cap="none" spc="0" normalizeH="0" baseline="0" noProof="0" dirty="0" smtClean="0">
                <a:ln>
                  <a:noFill/>
                </a:ln>
                <a:effectLst/>
                <a:uLnTx/>
                <a:uFillTx/>
                <a:latin typeface="Arial"/>
                <a:ea typeface="MS PGothic" pitchFamily="34" charset="-128"/>
                <a:cs typeface="+mn-cs"/>
              </a:rPr>
              <a:t>,</a:t>
            </a:r>
            <a:r>
              <a:rPr kumimoji="0" lang="en-US" sz="1600" b="0" i="0" u="none" strike="noStrike" kern="1200" cap="none" spc="0" normalizeH="0" noProof="0" dirty="0" smtClean="0">
                <a:ln>
                  <a:noFill/>
                </a:ln>
                <a:effectLst/>
                <a:uLnTx/>
                <a:uFillTx/>
                <a:latin typeface="Arial"/>
                <a:ea typeface="MS PGothic" pitchFamily="34" charset="-128"/>
                <a:cs typeface="+mn-cs"/>
              </a:rPr>
              <a:t> </a:t>
            </a:r>
            <a:r>
              <a:rPr kumimoji="0" lang="en-US" sz="1600" b="0" i="0" u="none" strike="noStrike" kern="1200" cap="none" spc="0" normalizeH="0" baseline="0" noProof="0" dirty="0" smtClean="0">
                <a:ln>
                  <a:noFill/>
                </a:ln>
                <a:effectLst/>
                <a:uLnTx/>
                <a:uFillTx/>
                <a:latin typeface="Arial"/>
                <a:ea typeface="MS PGothic" pitchFamily="34" charset="-128"/>
                <a:cs typeface="+mn-cs"/>
              </a:rPr>
              <a:t>suggest reduction in demyelination</a:t>
            </a:r>
          </a:p>
        </p:txBody>
      </p:sp>
      <p:sp>
        <p:nvSpPr>
          <p:cNvPr id="28" name="Round Same Side Corner Rectangle 27"/>
          <p:cNvSpPr/>
          <p:nvPr/>
        </p:nvSpPr>
        <p:spPr bwMode="auto">
          <a:xfrm rot="10800000">
            <a:off x="526600" y="3829641"/>
            <a:ext cx="8198295" cy="649374"/>
          </a:xfrm>
          <a:prstGeom prst="round2SameRect">
            <a:avLst>
              <a:gd name="adj1" fmla="val 6667"/>
              <a:gd name="adj2" fmla="val 0"/>
            </a:avLst>
          </a:prstGeom>
          <a:noFill/>
          <a:ln w="38100">
            <a:solidFill>
              <a:schemeClr val="accent3"/>
            </a:solidFill>
            <a:round/>
            <a:headEnd/>
            <a:tailEnd type="triangle" w="med" len="med"/>
          </a:ln>
          <a:effectLst/>
          <a:extLst/>
        </p:spPr>
        <p:txBody>
          <a:bodyPr anchor="ctr"/>
          <a:lstStyle/>
          <a:p>
            <a:pPr marL="0" marR="0" lvl="0" indent="0" algn="ctr" defTabSz="914265" rtl="0" eaLnBrk="1" fontAlgn="base" latinLnBrk="0" hangingPunct="1">
              <a:lnSpc>
                <a:spcPct val="100000"/>
              </a:lnSpc>
              <a:spcBef>
                <a:spcPct val="0"/>
              </a:spcBef>
              <a:spcAft>
                <a:spcPct val="0"/>
              </a:spcAft>
              <a:buClrTx/>
              <a:buSzTx/>
              <a:buFontTx/>
              <a:buNone/>
              <a:tabLst/>
              <a:defRPr/>
            </a:pPr>
            <a:endParaRPr kumimoji="0" lang="en-US" sz="900" b="1" i="0" u="none" strike="noStrike" kern="1200" cap="none" spc="0" normalizeH="0" baseline="0" noProof="0" dirty="0">
              <a:ln>
                <a:noFill/>
              </a:ln>
              <a:solidFill>
                <a:srgbClr val="FFFFFF"/>
              </a:solidFill>
              <a:effectLst/>
              <a:uLnTx/>
              <a:uFillTx/>
              <a:latin typeface="Arial"/>
              <a:ea typeface="+mn-ea"/>
              <a:cs typeface="Arial" pitchFamily="34" charset="0"/>
            </a:endParaRPr>
          </a:p>
        </p:txBody>
      </p:sp>
      <p:sp>
        <p:nvSpPr>
          <p:cNvPr id="29" name="Round Same Side Corner Rectangle 28"/>
          <p:cNvSpPr/>
          <p:nvPr/>
        </p:nvSpPr>
        <p:spPr bwMode="auto">
          <a:xfrm>
            <a:off x="526603" y="3514984"/>
            <a:ext cx="8198297" cy="327282"/>
          </a:xfrm>
          <a:prstGeom prst="round2SameRect">
            <a:avLst>
              <a:gd name="adj1" fmla="val 47874"/>
              <a:gd name="adj2" fmla="val 0"/>
            </a:avLst>
          </a:prstGeom>
          <a:solidFill>
            <a:schemeClr val="accent3"/>
          </a:solidFill>
          <a:ln w="38100">
            <a:solidFill>
              <a:schemeClr val="accent3"/>
            </a:solidFill>
            <a:round/>
            <a:headEnd/>
            <a:tailEnd type="triangle" w="med" len="med"/>
          </a:ln>
          <a:effectLst/>
          <a:extLst/>
        </p:spPr>
        <p:txBody>
          <a:bodyPr anchor="ctr"/>
          <a:lstStyle/>
          <a:p>
            <a:pPr marL="0" marR="0" lvl="0" indent="0" algn="ctr" defTabSz="914265"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smtClean="0">
                <a:ln>
                  <a:noFill/>
                </a:ln>
                <a:solidFill>
                  <a:prstClr val="white"/>
                </a:solidFill>
                <a:effectLst/>
                <a:uLnTx/>
                <a:uFillTx/>
                <a:latin typeface="Arial"/>
                <a:ea typeface="+mn-ea"/>
                <a:cs typeface="Arial" pitchFamily="34" charset="0"/>
              </a:rPr>
              <a:t>Myelin Water </a:t>
            </a:r>
            <a:r>
              <a:rPr kumimoji="0" lang="en-US" sz="1600" b="1" i="0" u="none" strike="noStrike" kern="1200" cap="none" spc="0" normalizeH="0" baseline="0" noProof="0" dirty="0" smtClean="0">
                <a:ln>
                  <a:noFill/>
                </a:ln>
                <a:solidFill>
                  <a:schemeClr val="bg1"/>
                </a:solidFill>
                <a:effectLst/>
                <a:uLnTx/>
                <a:uFillTx/>
                <a:latin typeface="Arial"/>
                <a:ea typeface="+mn-ea"/>
                <a:cs typeface="Arial" pitchFamily="34" charset="0"/>
              </a:rPr>
              <a:t>Fraction</a:t>
            </a:r>
            <a:r>
              <a:rPr kumimoji="0" lang="en-US" sz="1600" b="1" i="0" u="none" strike="noStrike" kern="1200" cap="none" spc="0" normalizeH="0" baseline="30000" noProof="0" dirty="0" smtClean="0">
                <a:ln>
                  <a:noFill/>
                </a:ln>
                <a:solidFill>
                  <a:schemeClr val="bg1"/>
                </a:solidFill>
                <a:effectLst/>
                <a:uLnTx/>
                <a:uFillTx/>
                <a:latin typeface="Arial"/>
                <a:ea typeface="+mn-ea"/>
                <a:cs typeface="Arial" pitchFamily="34" charset="0"/>
              </a:rPr>
              <a:t>3,4 </a:t>
            </a:r>
            <a:endParaRPr kumimoji="0" lang="en-US" sz="1600" b="1" i="0" u="none" strike="noStrike" kern="1200" cap="none" spc="0" normalizeH="0" baseline="30000" noProof="0" dirty="0">
              <a:ln>
                <a:noFill/>
              </a:ln>
              <a:solidFill>
                <a:schemeClr val="bg1"/>
              </a:solidFill>
              <a:effectLst/>
              <a:uLnTx/>
              <a:uFillTx/>
              <a:latin typeface="Arial"/>
              <a:ea typeface="+mn-ea"/>
              <a:cs typeface="Arial" pitchFamily="34" charset="0"/>
            </a:endParaRPr>
          </a:p>
        </p:txBody>
      </p:sp>
      <p:sp>
        <p:nvSpPr>
          <p:cNvPr id="30" name="Content Placeholder 1"/>
          <p:cNvSpPr txBox="1">
            <a:spLocks/>
          </p:cNvSpPr>
          <p:nvPr/>
        </p:nvSpPr>
        <p:spPr>
          <a:xfrm>
            <a:off x="529547" y="3875445"/>
            <a:ext cx="8195351" cy="571005"/>
          </a:xfrm>
          <a:prstGeom prst="rect">
            <a:avLst/>
          </a:prstGeom>
        </p:spPr>
        <p:txBody>
          <a:bodyPr anchor="ctr"/>
          <a:lstStyle>
            <a:lvl1pPr marL="233363" indent="-233363" algn="l" defTabSz="914265" rtl="0" eaLnBrk="1" latinLnBrk="0" hangingPunct="1">
              <a:spcBef>
                <a:spcPts val="600"/>
              </a:spcBef>
              <a:buClr>
                <a:schemeClr val="tx2"/>
              </a:buClr>
              <a:buSzPct val="110000"/>
              <a:buFont typeface="Arial" panose="020B0604020202020204" pitchFamily="34" charset="0"/>
              <a:buChar char="•"/>
              <a:defRPr lang="en-US" sz="1800" kern="1200" dirty="0" smtClean="0">
                <a:solidFill>
                  <a:schemeClr val="tx1"/>
                </a:solidFill>
                <a:latin typeface="+mn-lt"/>
                <a:ea typeface="MS PGothic" pitchFamily="34" charset="-128"/>
                <a:cs typeface="+mn-cs"/>
              </a:defRPr>
            </a:lvl1pPr>
            <a:lvl2pPr marL="517525" indent="-233363" algn="l" defTabSz="914265" rtl="0" eaLnBrk="1" latinLnBrk="0" hangingPunct="1">
              <a:spcBef>
                <a:spcPts val="0"/>
              </a:spcBef>
              <a:buClr>
                <a:schemeClr val="tx2"/>
              </a:buClr>
              <a:buFont typeface="Arial" panose="020B0604020202020204" pitchFamily="34" charset="0"/>
              <a:buChar char="–"/>
              <a:defRPr lang="en-US" sz="1800" kern="1200" dirty="0">
                <a:solidFill>
                  <a:schemeClr val="tx1"/>
                </a:solidFill>
                <a:latin typeface="+mn-lt"/>
                <a:ea typeface="MS PGothic" pitchFamily="34" charset="-128"/>
                <a:cs typeface="+mn-cs"/>
              </a:defRPr>
            </a:lvl2pPr>
            <a:lvl3pPr marL="723900" indent="-153988" algn="l" defTabSz="914265" rtl="0" eaLnBrk="1" latinLnBrk="0" hangingPunct="1">
              <a:spcBef>
                <a:spcPts val="0"/>
              </a:spcBef>
              <a:buClr>
                <a:schemeClr val="tx2"/>
              </a:buClr>
              <a:buSzPct val="90000"/>
              <a:buFont typeface="Wingdings" panose="05000000000000000000" pitchFamily="2" charset="2"/>
              <a:buChar char="§"/>
              <a:defRPr lang="en-US" sz="1600" kern="1200" smtClean="0">
                <a:solidFill>
                  <a:schemeClr val="tx1"/>
                </a:solidFill>
                <a:latin typeface="+mn-lt"/>
                <a:ea typeface="+mn-ea"/>
                <a:cs typeface="+mn-cs"/>
              </a:defRPr>
            </a:lvl3pPr>
            <a:lvl4pPr marL="974725" indent="-173038" algn="l" defTabSz="914265" rtl="0" eaLnBrk="1" latinLnBrk="0" hangingPunct="1">
              <a:spcBef>
                <a:spcPts val="0"/>
              </a:spcBef>
              <a:buClr>
                <a:schemeClr val="tx2"/>
              </a:buClr>
              <a:buFont typeface="Arial" panose="020B0604020202020204" pitchFamily="34" charset="0"/>
              <a:buChar char="•"/>
              <a:defRPr lang="en-US" sz="1400" kern="1200" smtClean="0">
                <a:solidFill>
                  <a:schemeClr val="tx1"/>
                </a:solidFill>
                <a:latin typeface="+mn-lt"/>
                <a:ea typeface="+mn-ea"/>
                <a:cs typeface="+mn-cs"/>
              </a:defRPr>
            </a:lvl4pPr>
            <a:lvl5pPr marL="1198563" indent="-171450" algn="l" defTabSz="914265" rtl="0" eaLnBrk="1" latinLnBrk="0" hangingPunct="1">
              <a:spcBef>
                <a:spcPts val="0"/>
              </a:spcBef>
              <a:buClr>
                <a:schemeClr val="tx2"/>
              </a:buClr>
              <a:buFont typeface="Arial" panose="020B0604020202020204" pitchFamily="34" charset="0"/>
              <a:buChar char="­"/>
              <a:defRPr lang="en-US" sz="1200" kern="1200" smtClean="0">
                <a:solidFill>
                  <a:schemeClr val="tx1"/>
                </a:solidFill>
                <a:latin typeface="+mn-lt"/>
                <a:ea typeface="+mn-ea"/>
                <a:cs typeface="+mn-cs"/>
              </a:defRPr>
            </a:lvl5pPr>
            <a:lvl6pPr marL="2514229"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363"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95"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628"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33363" marR="0" lvl="0" indent="-233363" algn="l" defTabSz="914265" rtl="0" eaLnBrk="1" fontAlgn="auto" latinLnBrk="0" hangingPunct="1">
              <a:lnSpc>
                <a:spcPct val="100000"/>
              </a:lnSpc>
              <a:spcBef>
                <a:spcPts val="600"/>
              </a:spcBef>
              <a:spcAft>
                <a:spcPts val="0"/>
              </a:spcAft>
              <a:buClr>
                <a:srgbClr val="0076C0"/>
              </a:buClr>
              <a:buSzPct val="110000"/>
              <a:buFont typeface="Arial" panose="020B0604020202020204" pitchFamily="34" charset="0"/>
              <a:buChar char="•"/>
              <a:tabLst/>
              <a:defRPr/>
            </a:pPr>
            <a:r>
              <a:rPr kumimoji="0" lang="en-US" sz="1600" b="0" i="0" u="none" strike="noStrike" kern="1200" cap="none" spc="0" normalizeH="0" baseline="0" noProof="0" dirty="0" smtClean="0">
                <a:ln>
                  <a:noFill/>
                </a:ln>
                <a:solidFill>
                  <a:srgbClr val="000000"/>
                </a:solidFill>
                <a:effectLst/>
                <a:uLnTx/>
                <a:uFillTx/>
                <a:latin typeface="Arial"/>
                <a:ea typeface="MS PGothic" pitchFamily="34" charset="-128"/>
                <a:cs typeface="+mn-cs"/>
              </a:rPr>
              <a:t>Increase in myelin water fraction in normal appearing white matter and lesions in </a:t>
            </a:r>
            <a:r>
              <a:rPr kumimoji="0" lang="en-US" sz="1600" b="0" i="0" u="none" strike="noStrike" kern="1200" cap="none" spc="0" normalizeH="0" baseline="0" noProof="0" dirty="0" err="1" smtClean="0">
                <a:ln>
                  <a:noFill/>
                </a:ln>
                <a:effectLst/>
                <a:uLnTx/>
                <a:uFillTx/>
                <a:latin typeface="Arial"/>
                <a:ea typeface="MS PGothic" pitchFamily="34" charset="-128"/>
                <a:cs typeface="+mn-cs"/>
              </a:rPr>
              <a:t>alemtuzumab</a:t>
            </a:r>
            <a:r>
              <a:rPr kumimoji="0" lang="en-US" sz="1600" b="0" i="0" u="none" strike="noStrike" kern="1200" cap="none" spc="0" normalizeH="0" baseline="0" noProof="0" dirty="0" smtClean="0">
                <a:ln>
                  <a:noFill/>
                </a:ln>
                <a:effectLst/>
                <a:uLnTx/>
                <a:uFillTx/>
                <a:latin typeface="Arial"/>
                <a:ea typeface="MS PGothic" pitchFamily="34" charset="-128"/>
                <a:cs typeface="+mn-cs"/>
              </a:rPr>
              <a:t>-treated</a:t>
            </a:r>
            <a:r>
              <a:rPr kumimoji="0" lang="en-US" sz="1600" b="0" i="0" u="none" strike="noStrike" kern="1200" cap="none" spc="0" normalizeH="0" noProof="0" dirty="0" smtClean="0">
                <a:ln>
                  <a:noFill/>
                </a:ln>
                <a:solidFill>
                  <a:srgbClr val="000000"/>
                </a:solidFill>
                <a:effectLst/>
                <a:uLnTx/>
                <a:uFillTx/>
                <a:latin typeface="Arial"/>
                <a:ea typeface="MS PGothic" pitchFamily="34" charset="-128"/>
                <a:cs typeface="+mn-cs"/>
              </a:rPr>
              <a:t> </a:t>
            </a:r>
            <a:r>
              <a:rPr kumimoji="0" lang="en-US" sz="1600" b="0" i="0" u="none" strike="noStrike" kern="1200" cap="none" spc="0" normalizeH="0" baseline="0" noProof="0" dirty="0" smtClean="0">
                <a:ln>
                  <a:noFill/>
                </a:ln>
                <a:solidFill>
                  <a:srgbClr val="000000"/>
                </a:solidFill>
                <a:effectLst/>
                <a:uLnTx/>
                <a:uFillTx/>
                <a:latin typeface="Arial"/>
                <a:ea typeface="MS PGothic" pitchFamily="34" charset="-128"/>
                <a:cs typeface="+mn-cs"/>
              </a:rPr>
              <a:t>RRMS </a:t>
            </a:r>
            <a:r>
              <a:rPr kumimoji="0" lang="en-US" sz="1600" b="0" i="0" u="none" strike="noStrike" kern="1200" cap="none" spc="0" normalizeH="0" baseline="0" noProof="0" dirty="0" err="1" smtClean="0">
                <a:ln>
                  <a:noFill/>
                </a:ln>
                <a:effectLst/>
                <a:uLnTx/>
                <a:uFillTx/>
                <a:latin typeface="Arial"/>
                <a:ea typeface="MS PGothic" pitchFamily="34" charset="-128"/>
                <a:cs typeface="+mn-cs"/>
              </a:rPr>
              <a:t>patients</a:t>
            </a:r>
            <a:r>
              <a:rPr kumimoji="0" lang="en-US" sz="1600" b="0" i="0" u="none" strike="noStrike" kern="1200" cap="none" spc="0" normalizeH="0" baseline="30000" noProof="0" dirty="0" err="1" smtClean="0">
                <a:ln>
                  <a:noFill/>
                </a:ln>
                <a:effectLst/>
                <a:uLnTx/>
                <a:uFillTx/>
                <a:latin typeface="Arial"/>
                <a:ea typeface="MS PGothic" pitchFamily="34" charset="-128"/>
                <a:cs typeface="+mn-cs"/>
              </a:rPr>
              <a:t>c,d</a:t>
            </a:r>
            <a:r>
              <a:rPr kumimoji="0" lang="en-US" sz="1600" b="0" i="0" u="none" strike="noStrike" kern="1200" cap="none" spc="0" normalizeH="0" baseline="0" noProof="0" dirty="0" smtClean="0">
                <a:ln>
                  <a:noFill/>
                </a:ln>
                <a:effectLst/>
                <a:uLnTx/>
                <a:uFillTx/>
                <a:latin typeface="Arial"/>
                <a:ea typeface="MS PGothic" pitchFamily="34" charset="-128"/>
                <a:cs typeface="+mn-cs"/>
              </a:rPr>
              <a:t>, suggesting</a:t>
            </a:r>
            <a:r>
              <a:rPr kumimoji="0" lang="en-US" sz="1600" b="0" i="0" u="none" strike="noStrike" kern="1200" cap="none" spc="0" normalizeH="0" noProof="0" dirty="0" smtClean="0">
                <a:ln>
                  <a:noFill/>
                </a:ln>
                <a:effectLst/>
                <a:uLnTx/>
                <a:uFillTx/>
                <a:latin typeface="Arial"/>
                <a:ea typeface="MS PGothic" pitchFamily="34" charset="-128"/>
                <a:cs typeface="+mn-cs"/>
              </a:rPr>
              <a:t> </a:t>
            </a:r>
            <a:r>
              <a:rPr kumimoji="0" lang="en-US" sz="1600" b="0" i="0" u="none" strike="noStrike" kern="1200" cap="none" spc="0" normalizeH="0" baseline="0" noProof="0" dirty="0" err="1" smtClean="0">
                <a:ln>
                  <a:noFill/>
                </a:ln>
                <a:solidFill>
                  <a:srgbClr val="000000"/>
                </a:solidFill>
                <a:effectLst/>
                <a:uLnTx/>
                <a:uFillTx/>
                <a:latin typeface="Arial"/>
                <a:ea typeface="MS PGothic" pitchFamily="34" charset="-128"/>
                <a:cs typeface="+mn-cs"/>
              </a:rPr>
              <a:t>remyelination</a:t>
            </a:r>
            <a:endParaRPr kumimoji="0" lang="en-US" sz="1600" b="0" i="0" u="none" strike="sngStrike" kern="1200" cap="none" spc="0" normalizeH="0" baseline="0" noProof="0" dirty="0" smtClean="0">
              <a:ln>
                <a:noFill/>
              </a:ln>
              <a:solidFill>
                <a:srgbClr val="000000"/>
              </a:solidFill>
              <a:effectLst/>
              <a:uLnTx/>
              <a:uFillTx/>
              <a:latin typeface="Arial"/>
              <a:ea typeface="MS PGothic" pitchFamily="34" charset="-128"/>
              <a:cs typeface="+mn-cs"/>
            </a:endParaRPr>
          </a:p>
        </p:txBody>
      </p:sp>
      <p:sp>
        <p:nvSpPr>
          <p:cNvPr id="14" name="TextBox 13"/>
          <p:cNvSpPr txBox="1"/>
          <p:nvPr/>
        </p:nvSpPr>
        <p:spPr>
          <a:xfrm>
            <a:off x="7707086" y="-15814"/>
            <a:ext cx="1436914" cy="246221"/>
          </a:xfrm>
          <a:prstGeom prst="rect">
            <a:avLst/>
          </a:prstGeom>
          <a:noFill/>
        </p:spPr>
        <p:txBody>
          <a:bodyPr wrap="square" rtlCol="0">
            <a:spAutoFit/>
          </a:bodyPr>
          <a:lstStyle/>
          <a:p>
            <a:pPr marL="0" marR="0" lvl="0" indent="0" algn="r" defTabSz="914265" rtl="0" eaLnBrk="1" fontAlgn="auto" latinLnBrk="0" hangingPunct="1">
              <a:lnSpc>
                <a:spcPct val="100000"/>
              </a:lnSpc>
              <a:spcBef>
                <a:spcPts val="0"/>
              </a:spcBef>
              <a:spcAft>
                <a:spcPts val="0"/>
              </a:spcAft>
              <a:buClrTx/>
              <a:buSzTx/>
              <a:buFontTx/>
              <a:buNone/>
              <a:tabLst/>
              <a:defRPr/>
            </a:pPr>
            <a:r>
              <a:rPr lang="en-GB" sz="1000" noProof="0" dirty="0" smtClean="0">
                <a:solidFill>
                  <a:srgbClr val="000000"/>
                </a:solidFill>
                <a:latin typeface="Arial"/>
              </a:rPr>
              <a:t>CMSC</a:t>
            </a:r>
            <a:r>
              <a:rPr kumimoji="0" lang="en-GB" sz="1000" b="0" i="0" u="none" strike="noStrike" kern="1200" cap="none" spc="0" normalizeH="0" baseline="0" noProof="0" dirty="0" smtClean="0">
                <a:ln>
                  <a:noFill/>
                </a:ln>
                <a:solidFill>
                  <a:srgbClr val="000000"/>
                </a:solidFill>
                <a:effectLst/>
                <a:uLnTx/>
                <a:uFillTx/>
                <a:latin typeface="Arial"/>
                <a:ea typeface="+mn-ea"/>
                <a:cs typeface="+mn-cs"/>
              </a:rPr>
              <a:t> 2018</a:t>
            </a:r>
            <a:endParaRPr kumimoji="0" lang="en-GB" sz="1000" b="0" i="0" u="none" strike="noStrike" kern="1200" cap="none" spc="0" normalizeH="0" baseline="0" noProof="0" dirty="0">
              <a:ln>
                <a:noFill/>
              </a:ln>
              <a:solidFill>
                <a:srgbClr val="000000"/>
              </a:solidFill>
              <a:effectLst/>
              <a:uLnTx/>
              <a:uFillTx/>
              <a:latin typeface="Arial"/>
              <a:ea typeface="+mn-ea"/>
              <a:cs typeface="+mn-cs"/>
            </a:endParaRPr>
          </a:p>
        </p:txBody>
      </p:sp>
      <p:sp>
        <p:nvSpPr>
          <p:cNvPr id="27" name="TextBox 26"/>
          <p:cNvSpPr txBox="1"/>
          <p:nvPr/>
        </p:nvSpPr>
        <p:spPr>
          <a:xfrm>
            <a:off x="334220" y="6200636"/>
            <a:ext cx="8483209" cy="707886"/>
          </a:xfrm>
          <a:prstGeom prst="rect">
            <a:avLst/>
          </a:prstGeom>
          <a:noFill/>
        </p:spPr>
        <p:txBody>
          <a:bodyPr wrap="square" rtlCol="0">
            <a:spAutoFit/>
          </a:bodyPr>
          <a:lstStyle/>
          <a:p>
            <a:pPr marL="0" marR="0" lvl="0" indent="0" algn="l" defTabSz="914265"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30000" noProof="0" dirty="0" err="1" smtClean="0">
                <a:ln>
                  <a:noFill/>
                </a:ln>
                <a:effectLst/>
                <a:uLnTx/>
                <a:uFillTx/>
                <a:latin typeface="Arial"/>
                <a:ea typeface="+mn-ea"/>
                <a:cs typeface="+mn-cs"/>
              </a:rPr>
              <a:t>a</a:t>
            </a:r>
            <a:r>
              <a:rPr kumimoji="0" lang="en-US" sz="1000" b="0" i="0" u="none" strike="noStrike" kern="1200" cap="none" spc="0" normalizeH="0" baseline="0" noProof="0" dirty="0" err="1" smtClean="0">
                <a:ln>
                  <a:noFill/>
                </a:ln>
                <a:effectLst/>
                <a:uLnTx/>
                <a:uFillTx/>
                <a:latin typeface="Arial"/>
                <a:ea typeface="+mn-ea"/>
                <a:cs typeface="+mn-cs"/>
              </a:rPr>
              <a:t>N</a:t>
            </a:r>
            <a:r>
              <a:rPr kumimoji="0" lang="en-US" sz="1000" b="0" i="0" u="none" strike="noStrike" kern="1200" cap="none" spc="0" normalizeH="0" baseline="0" noProof="0" dirty="0" smtClean="0">
                <a:ln>
                  <a:noFill/>
                </a:ln>
                <a:effectLst/>
                <a:uLnTx/>
                <a:uFillTx/>
                <a:latin typeface="Arial"/>
                <a:ea typeface="+mn-ea"/>
                <a:cs typeface="+mn-cs"/>
              </a:rPr>
              <a:t>=26; </a:t>
            </a:r>
            <a:r>
              <a:rPr kumimoji="0" lang="en-US" sz="1000" b="0" i="0" u="none" strike="noStrike" kern="1200" cap="none" spc="0" normalizeH="0" baseline="30000" noProof="0" dirty="0" err="1" smtClean="0">
                <a:ln>
                  <a:noFill/>
                </a:ln>
                <a:effectLst/>
                <a:uLnTx/>
                <a:uFillTx/>
                <a:latin typeface="Arial"/>
                <a:ea typeface="+mn-ea"/>
                <a:cs typeface="+mn-cs"/>
              </a:rPr>
              <a:t>b</a:t>
            </a:r>
            <a:r>
              <a:rPr kumimoji="0" lang="en-US" sz="1000" b="0" i="0" u="none" strike="noStrike" kern="1200" cap="none" spc="0" normalizeH="0" baseline="0" noProof="0" dirty="0" err="1" smtClean="0">
                <a:ln>
                  <a:noFill/>
                </a:ln>
                <a:effectLst/>
                <a:uLnTx/>
                <a:uFillTx/>
                <a:latin typeface="Arial"/>
                <a:ea typeface="+mn-ea"/>
                <a:cs typeface="+mn-cs"/>
              </a:rPr>
              <a:t>N</a:t>
            </a:r>
            <a:r>
              <a:rPr kumimoji="0" lang="en-US" sz="1000" b="0" i="0" u="none" strike="noStrike" kern="1200" cap="none" spc="0" normalizeH="0" baseline="0" noProof="0" dirty="0" smtClean="0">
                <a:ln>
                  <a:noFill/>
                </a:ln>
                <a:effectLst/>
                <a:uLnTx/>
                <a:uFillTx/>
                <a:latin typeface="Arial"/>
                <a:ea typeface="+mn-ea"/>
                <a:cs typeface="+mn-cs"/>
              </a:rPr>
              <a:t>=20; </a:t>
            </a:r>
            <a:r>
              <a:rPr kumimoji="0" lang="en-US" sz="1000" b="0" i="0" u="none" strike="noStrike" kern="1200" cap="none" spc="0" normalizeH="0" baseline="30000" noProof="0" dirty="0" err="1" smtClean="0">
                <a:ln>
                  <a:noFill/>
                </a:ln>
                <a:effectLst/>
                <a:uLnTx/>
                <a:uFillTx/>
                <a:latin typeface="Arial"/>
                <a:ea typeface="+mn-ea"/>
                <a:cs typeface="+mn-cs"/>
              </a:rPr>
              <a:t>c</a:t>
            </a:r>
            <a:r>
              <a:rPr kumimoji="0" lang="en-US" sz="1000" b="0" i="0" u="none" strike="noStrike" kern="1200" cap="none" spc="0" normalizeH="0" baseline="0" noProof="0" dirty="0" err="1" smtClean="0">
                <a:ln>
                  <a:noFill/>
                </a:ln>
                <a:effectLst/>
                <a:uLnTx/>
                <a:uFillTx/>
                <a:latin typeface="Arial"/>
                <a:ea typeface="+mn-ea"/>
                <a:cs typeface="+mn-cs"/>
              </a:rPr>
              <a:t>N</a:t>
            </a:r>
            <a:r>
              <a:rPr kumimoji="0" lang="en-US" sz="1000" b="0" i="0" u="none" strike="noStrike" kern="1200" cap="none" spc="0" normalizeH="0" baseline="0" noProof="0" dirty="0" smtClean="0">
                <a:ln>
                  <a:noFill/>
                </a:ln>
                <a:effectLst/>
                <a:uLnTx/>
                <a:uFillTx/>
                <a:latin typeface="Arial"/>
                <a:ea typeface="+mn-ea"/>
                <a:cs typeface="+mn-cs"/>
              </a:rPr>
              <a:t>=19; </a:t>
            </a:r>
            <a:r>
              <a:rPr kumimoji="0" lang="en-US" sz="1000" b="0" i="0" u="none" strike="noStrike" kern="1200" cap="none" spc="0" normalizeH="0" baseline="30000" noProof="0" dirty="0" err="1" smtClean="0">
                <a:ln>
                  <a:noFill/>
                </a:ln>
                <a:effectLst/>
                <a:uLnTx/>
                <a:uFillTx/>
                <a:latin typeface="Arial"/>
                <a:ea typeface="+mn-ea"/>
                <a:cs typeface="+mn-cs"/>
              </a:rPr>
              <a:t>d</a:t>
            </a:r>
            <a:r>
              <a:rPr kumimoji="0" lang="en-US" sz="1000" b="0" i="0" u="none" strike="noStrike" kern="1200" cap="none" spc="0" normalizeH="0" baseline="0" noProof="0" dirty="0" err="1" smtClean="0">
                <a:ln>
                  <a:noFill/>
                </a:ln>
                <a:effectLst/>
                <a:uLnTx/>
                <a:uFillTx/>
                <a:latin typeface="Arial"/>
                <a:ea typeface="+mn-ea"/>
                <a:cs typeface="+mn-cs"/>
              </a:rPr>
              <a:t>N</a:t>
            </a:r>
            <a:r>
              <a:rPr kumimoji="0" lang="en-US" sz="1000" b="0" i="0" u="none" strike="noStrike" kern="1200" cap="none" spc="0" normalizeH="0" baseline="0" noProof="0" dirty="0" smtClean="0">
                <a:ln>
                  <a:noFill/>
                </a:ln>
                <a:effectLst/>
                <a:uLnTx/>
                <a:uFillTx/>
                <a:latin typeface="Arial"/>
                <a:ea typeface="+mn-ea"/>
                <a:cs typeface="+mn-cs"/>
              </a:rPr>
              <a:t>=25; </a:t>
            </a:r>
            <a:r>
              <a:rPr kumimoji="0" lang="en-US" sz="1000" b="0" i="0" u="none" strike="noStrike" kern="1200" cap="none" spc="0" normalizeH="0" baseline="30000" noProof="0" dirty="0" err="1" smtClean="0">
                <a:ln>
                  <a:noFill/>
                </a:ln>
                <a:effectLst/>
                <a:uLnTx/>
                <a:uFillTx/>
                <a:latin typeface="Arial"/>
                <a:ea typeface="+mn-ea"/>
                <a:cs typeface="+mn-cs"/>
              </a:rPr>
              <a:t>e</a:t>
            </a:r>
            <a:r>
              <a:rPr kumimoji="0" lang="en-US" sz="1000" b="0" i="0" u="none" strike="noStrike" kern="1200" cap="none" spc="0" normalizeH="0" baseline="0" noProof="0" dirty="0" err="1" smtClean="0">
                <a:ln>
                  <a:noFill/>
                </a:ln>
                <a:effectLst/>
                <a:uLnTx/>
                <a:uFillTx/>
                <a:latin typeface="Arial"/>
                <a:ea typeface="+mn-ea"/>
                <a:cs typeface="+mn-cs"/>
              </a:rPr>
              <a:t>N</a:t>
            </a:r>
            <a:r>
              <a:rPr kumimoji="0" lang="en-US" sz="1000" b="0" i="0" u="none" strike="noStrike" kern="1200" cap="none" spc="0" normalizeH="0" baseline="0" noProof="0" dirty="0" smtClean="0">
                <a:ln>
                  <a:noFill/>
                </a:ln>
                <a:effectLst/>
                <a:uLnTx/>
                <a:uFillTx/>
                <a:latin typeface="Arial"/>
                <a:ea typeface="+mn-ea"/>
                <a:cs typeface="+mn-cs"/>
              </a:rPr>
              <a:t>=20; </a:t>
            </a:r>
            <a:r>
              <a:rPr kumimoji="0" lang="en-US" sz="1000" b="0" i="0" u="none" strike="noStrike" kern="1200" cap="none" spc="0" normalizeH="0" baseline="30000" noProof="0" dirty="0" err="1">
                <a:ln>
                  <a:noFill/>
                </a:ln>
                <a:effectLst/>
                <a:uLnTx/>
                <a:uFillTx/>
                <a:latin typeface="Arial"/>
                <a:ea typeface="+mn-ea"/>
                <a:cs typeface="+mn-cs"/>
              </a:rPr>
              <a:t>f</a:t>
            </a:r>
            <a:r>
              <a:rPr kumimoji="0" lang="en-US" sz="1000" b="0" i="0" u="none" strike="noStrike" kern="1200" cap="none" spc="0" normalizeH="0" baseline="0" noProof="0" dirty="0" err="1" smtClean="0">
                <a:ln>
                  <a:noFill/>
                </a:ln>
                <a:effectLst/>
                <a:uLnTx/>
                <a:uFillTx/>
                <a:latin typeface="Arial"/>
                <a:ea typeface="+mn-ea"/>
                <a:cs typeface="+mn-cs"/>
              </a:rPr>
              <a:t>N</a:t>
            </a:r>
            <a:r>
              <a:rPr kumimoji="0" lang="en-US" sz="1000" b="0" i="0" u="none" strike="noStrike" kern="1200" cap="none" spc="0" normalizeH="0" baseline="0" noProof="0" dirty="0" smtClean="0">
                <a:ln>
                  <a:noFill/>
                </a:ln>
                <a:effectLst/>
                <a:uLnTx/>
                <a:uFillTx/>
                <a:latin typeface="Arial"/>
                <a:ea typeface="+mn-ea"/>
                <a:cs typeface="+mn-cs"/>
              </a:rPr>
              <a:t>=15. </a:t>
            </a:r>
          </a:p>
          <a:p>
            <a:pPr marL="0" marR="0" lvl="0" indent="0" algn="l" defTabSz="914265"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smtClean="0">
                <a:ln>
                  <a:noFill/>
                </a:ln>
                <a:effectLst/>
                <a:uLnTx/>
                <a:uFillTx/>
                <a:latin typeface="Arial"/>
                <a:ea typeface="+mn-ea"/>
                <a:cs typeface="+mn-cs"/>
              </a:rPr>
              <a:t>1. Nguyen A et al.</a:t>
            </a:r>
            <a:r>
              <a:rPr kumimoji="0" lang="en-US" sz="1000" b="0" i="0" u="none" strike="noStrike" kern="1200" cap="none" spc="0" normalizeH="0" noProof="0" dirty="0" smtClean="0">
                <a:ln>
                  <a:noFill/>
                </a:ln>
                <a:effectLst/>
                <a:uLnTx/>
                <a:uFillTx/>
                <a:latin typeface="Arial"/>
                <a:ea typeface="+mn-ea"/>
                <a:cs typeface="+mn-cs"/>
              </a:rPr>
              <a:t> </a:t>
            </a:r>
            <a:r>
              <a:rPr kumimoji="0" lang="en-GB" sz="1000" b="0" i="1" u="none" strike="noStrike" kern="1200" cap="none" spc="0" normalizeH="0" baseline="0" noProof="0" dirty="0" smtClean="0">
                <a:ln>
                  <a:noFill/>
                </a:ln>
                <a:effectLst/>
                <a:uLnTx/>
                <a:uFillTx/>
                <a:latin typeface="Arial"/>
                <a:ea typeface="+mn-ea"/>
                <a:cs typeface="+mn-cs"/>
              </a:rPr>
              <a:t>Neurology</a:t>
            </a:r>
            <a:r>
              <a:rPr kumimoji="0" lang="en-GB" sz="1000" b="0" i="0" u="none" strike="noStrike" kern="1200" cap="none" spc="0" normalizeH="0" baseline="0" noProof="0" dirty="0" smtClean="0">
                <a:ln>
                  <a:noFill/>
                </a:ln>
                <a:effectLst/>
                <a:uLnTx/>
                <a:uFillTx/>
                <a:latin typeface="Arial"/>
                <a:ea typeface="+mn-ea"/>
                <a:cs typeface="+mn-cs"/>
              </a:rPr>
              <a:t> 2016;(</a:t>
            </a:r>
            <a:r>
              <a:rPr kumimoji="0" lang="en-GB" sz="1000" b="0" i="0" u="none" strike="noStrike" kern="1200" cap="none" spc="0" normalizeH="0" baseline="0" noProof="0" dirty="0" err="1" smtClean="0">
                <a:ln>
                  <a:noFill/>
                </a:ln>
                <a:effectLst/>
                <a:uLnTx/>
                <a:uFillTx/>
                <a:latin typeface="Arial"/>
                <a:ea typeface="+mn-ea"/>
                <a:cs typeface="+mn-cs"/>
              </a:rPr>
              <a:t>Suppl</a:t>
            </a:r>
            <a:r>
              <a:rPr kumimoji="0" lang="en-GB" sz="1000" b="0" i="0" u="none" strike="noStrike" kern="1200" cap="none" spc="0" normalizeH="0" baseline="0" noProof="0" dirty="0" smtClean="0">
                <a:ln>
                  <a:noFill/>
                </a:ln>
                <a:effectLst/>
                <a:uLnTx/>
                <a:uFillTx/>
                <a:latin typeface="Arial"/>
                <a:ea typeface="+mn-ea"/>
                <a:cs typeface="+mn-cs"/>
              </a:rPr>
              <a:t> 16):P3.083</a:t>
            </a:r>
            <a:r>
              <a:rPr kumimoji="0" lang="en-US" sz="1000" b="0" i="0" u="none" strike="noStrike" kern="1200" cap="none" spc="0" normalizeH="0" baseline="0" noProof="0" dirty="0" smtClean="0">
                <a:ln>
                  <a:noFill/>
                </a:ln>
                <a:effectLst/>
                <a:uLnTx/>
                <a:uFillTx/>
                <a:latin typeface="Arial"/>
                <a:ea typeface="+mn-ea"/>
                <a:cs typeface="+mn-cs"/>
              </a:rPr>
              <a:t>;</a:t>
            </a:r>
            <a:r>
              <a:rPr kumimoji="0" lang="en-US" sz="1000" b="0" i="0" u="none" strike="noStrike" kern="1200" cap="none" spc="0" normalizeH="0" noProof="0" dirty="0" smtClean="0">
                <a:ln>
                  <a:noFill/>
                </a:ln>
                <a:effectLst/>
                <a:uLnTx/>
                <a:uFillTx/>
                <a:latin typeface="Arial"/>
                <a:ea typeface="+mn-ea"/>
                <a:cs typeface="+mn-cs"/>
              </a:rPr>
              <a:t> </a:t>
            </a:r>
            <a:r>
              <a:rPr kumimoji="0" lang="en-US" sz="1000" b="0" i="0" u="none" strike="noStrike" kern="1200" cap="none" spc="0" normalizeH="0" baseline="0" noProof="0" dirty="0" smtClean="0">
                <a:ln>
                  <a:noFill/>
                </a:ln>
                <a:effectLst/>
                <a:uLnTx/>
                <a:uFillTx/>
                <a:latin typeface="Arial"/>
                <a:ea typeface="+mn-ea"/>
                <a:cs typeface="+mn-cs"/>
              </a:rPr>
              <a:t>2. Chan JK. </a:t>
            </a:r>
            <a:r>
              <a:rPr kumimoji="0" lang="en-US" sz="1000" b="0" i="1" u="none" strike="noStrike" kern="1200" cap="none" spc="0" normalizeH="0" baseline="0" noProof="0" dirty="0" err="1">
                <a:ln>
                  <a:noFill/>
                </a:ln>
                <a:effectLst/>
                <a:uLnTx/>
                <a:uFillTx/>
                <a:latin typeface="Arial"/>
                <a:ea typeface="+mn-ea"/>
                <a:cs typeface="+mn-cs"/>
              </a:rPr>
              <a:t>Mult</a:t>
            </a:r>
            <a:r>
              <a:rPr kumimoji="0" lang="en-US" sz="1000" b="0" i="1" u="none" strike="noStrike" kern="1200" cap="none" spc="0" normalizeH="0" baseline="0" noProof="0" dirty="0">
                <a:ln>
                  <a:noFill/>
                </a:ln>
                <a:effectLst/>
                <a:uLnTx/>
                <a:uFillTx/>
                <a:latin typeface="Arial"/>
                <a:ea typeface="+mn-ea"/>
                <a:cs typeface="+mn-cs"/>
              </a:rPr>
              <a:t> </a:t>
            </a:r>
            <a:r>
              <a:rPr kumimoji="0" lang="en-US" sz="1000" b="0" i="1" u="none" strike="noStrike" kern="1200" cap="none" spc="0" normalizeH="0" baseline="0" noProof="0" dirty="0" err="1">
                <a:ln>
                  <a:noFill/>
                </a:ln>
                <a:effectLst/>
                <a:uLnTx/>
                <a:uFillTx/>
                <a:latin typeface="Arial"/>
                <a:ea typeface="+mn-ea"/>
                <a:cs typeface="+mn-cs"/>
              </a:rPr>
              <a:t>Scler</a:t>
            </a:r>
            <a:r>
              <a:rPr kumimoji="0" lang="en-US" sz="1000" b="0" i="1" u="none" strike="noStrike" kern="1200" cap="none" spc="0" normalizeH="0" baseline="0" noProof="0" dirty="0">
                <a:ln>
                  <a:noFill/>
                </a:ln>
                <a:effectLst/>
                <a:uLnTx/>
                <a:uFillTx/>
                <a:latin typeface="Arial"/>
                <a:ea typeface="+mn-ea"/>
                <a:cs typeface="+mn-cs"/>
              </a:rPr>
              <a:t> </a:t>
            </a:r>
            <a:r>
              <a:rPr kumimoji="0" lang="en-US" sz="1000" b="0" i="0" u="none" strike="noStrike" kern="1200" cap="none" spc="0" normalizeH="0" baseline="0" noProof="0" dirty="0" smtClean="0">
                <a:ln>
                  <a:noFill/>
                </a:ln>
                <a:effectLst/>
                <a:uLnTx/>
                <a:uFillTx/>
                <a:latin typeface="Arial"/>
                <a:ea typeface="+mn-ea"/>
                <a:cs typeface="+mn-cs"/>
              </a:rPr>
              <a:t>2017;23(</a:t>
            </a:r>
            <a:r>
              <a:rPr kumimoji="0" lang="en-US" sz="1000" b="0" i="0" u="none" strike="noStrike" kern="1200" cap="none" spc="0" normalizeH="0" baseline="0" noProof="0" dirty="0" err="1" smtClean="0">
                <a:ln>
                  <a:noFill/>
                </a:ln>
                <a:effectLst/>
                <a:uLnTx/>
                <a:uFillTx/>
                <a:latin typeface="Arial"/>
                <a:ea typeface="+mn-ea"/>
                <a:cs typeface="+mn-cs"/>
              </a:rPr>
              <a:t>Suppl</a:t>
            </a:r>
            <a:r>
              <a:rPr kumimoji="0" lang="en-US" sz="1000" b="0" i="0" u="none" strike="noStrike" kern="1200" cap="none" spc="0" normalizeH="0" baseline="0" noProof="0" dirty="0" smtClean="0">
                <a:ln>
                  <a:noFill/>
                </a:ln>
                <a:effectLst/>
                <a:uLnTx/>
                <a:uFillTx/>
                <a:latin typeface="Arial"/>
                <a:ea typeface="+mn-ea"/>
                <a:cs typeface="+mn-cs"/>
              </a:rPr>
              <a:t> </a:t>
            </a:r>
            <a:r>
              <a:rPr kumimoji="0" lang="en-US" sz="1000" b="0" i="0" u="none" strike="noStrike" kern="1200" cap="none" spc="0" normalizeH="0" baseline="0" noProof="0" dirty="0">
                <a:ln>
                  <a:noFill/>
                </a:ln>
                <a:effectLst/>
                <a:uLnTx/>
                <a:uFillTx/>
                <a:latin typeface="Arial"/>
                <a:ea typeface="+mn-ea"/>
                <a:cs typeface="+mn-cs"/>
              </a:rPr>
              <a:t>3):</a:t>
            </a:r>
            <a:r>
              <a:rPr kumimoji="0" lang="en-US" sz="1000" b="0" i="0" u="none" strike="noStrike" kern="1200" cap="none" spc="0" normalizeH="0" baseline="0" noProof="0" dirty="0" smtClean="0">
                <a:ln>
                  <a:noFill/>
                </a:ln>
                <a:effectLst/>
                <a:uLnTx/>
                <a:uFillTx/>
                <a:latin typeface="Arial"/>
                <a:ea typeface="+mn-ea"/>
                <a:cs typeface="+mn-cs"/>
              </a:rPr>
              <a:t>P108</a:t>
            </a:r>
            <a:r>
              <a:rPr kumimoji="0" lang="en-US" sz="1000" b="0" i="0" u="none" strike="noStrike" kern="1200" cap="none" spc="0" normalizeH="0" baseline="0" noProof="0" dirty="0">
                <a:ln>
                  <a:noFill/>
                </a:ln>
                <a:effectLst/>
                <a:uLnTx/>
                <a:uFillTx/>
                <a:latin typeface="Arial"/>
                <a:ea typeface="+mn-ea"/>
                <a:cs typeface="+mn-cs"/>
              </a:rPr>
              <a:t>2</a:t>
            </a:r>
            <a:r>
              <a:rPr kumimoji="0" lang="en-US" sz="1000" b="0" i="0" u="none" strike="noStrike" kern="1200" cap="none" spc="0" normalizeH="0" baseline="0" noProof="0" dirty="0" smtClean="0">
                <a:ln>
                  <a:noFill/>
                </a:ln>
                <a:effectLst/>
                <a:uLnTx/>
                <a:uFillTx/>
                <a:latin typeface="Arial"/>
                <a:ea typeface="+mn-ea"/>
                <a:cs typeface="+mn-cs"/>
              </a:rPr>
              <a:t>; 3. </a:t>
            </a:r>
            <a:r>
              <a:rPr kumimoji="0" lang="en-US" sz="1000" b="0" i="0" u="none" strike="noStrike" kern="1200" cap="none" spc="0" normalizeH="0" baseline="0" noProof="0" dirty="0" err="1" smtClean="0">
                <a:ln>
                  <a:noFill/>
                </a:ln>
                <a:effectLst/>
                <a:uLnTx/>
                <a:uFillTx/>
                <a:latin typeface="Arial"/>
                <a:ea typeface="+mn-ea"/>
                <a:cs typeface="+mn-cs"/>
              </a:rPr>
              <a:t>Vavasour</a:t>
            </a:r>
            <a:r>
              <a:rPr kumimoji="0" lang="en-US" sz="1000" b="0" i="0" u="none" strike="noStrike" kern="1200" cap="none" spc="0" normalizeH="0" baseline="0" noProof="0" dirty="0" smtClean="0">
                <a:ln>
                  <a:noFill/>
                </a:ln>
                <a:effectLst/>
                <a:uLnTx/>
                <a:uFillTx/>
                <a:latin typeface="Arial"/>
                <a:ea typeface="+mn-ea"/>
                <a:cs typeface="+mn-cs"/>
              </a:rPr>
              <a:t> I et al. </a:t>
            </a:r>
            <a:r>
              <a:rPr kumimoji="0" lang="en-US" sz="1000" b="0" i="1" u="none" strike="noStrike" kern="1200" cap="none" spc="0" normalizeH="0" baseline="0" noProof="0" dirty="0" smtClean="0">
                <a:ln>
                  <a:noFill/>
                </a:ln>
                <a:effectLst/>
                <a:uLnTx/>
                <a:uFillTx/>
                <a:latin typeface="Arial"/>
                <a:ea typeface="+mn-ea"/>
                <a:cs typeface="+mn-cs"/>
              </a:rPr>
              <a:t>Neurology </a:t>
            </a:r>
            <a:r>
              <a:rPr kumimoji="0" lang="en-US" sz="1000" b="0" i="0" u="none" strike="noStrike" kern="1200" cap="none" spc="0" normalizeH="0" baseline="0" noProof="0" dirty="0" smtClean="0">
                <a:ln>
                  <a:noFill/>
                </a:ln>
                <a:effectLst/>
                <a:uLnTx/>
                <a:uFillTx/>
                <a:latin typeface="Arial"/>
                <a:ea typeface="+mn-ea"/>
                <a:cs typeface="+mn-cs"/>
              </a:rPr>
              <a:t>2015;84(</a:t>
            </a:r>
            <a:r>
              <a:rPr kumimoji="0" lang="en-US" sz="1000" b="0" i="0" u="none" strike="noStrike" kern="1200" cap="none" spc="0" normalizeH="0" baseline="0" noProof="0" dirty="0" err="1" smtClean="0">
                <a:ln>
                  <a:noFill/>
                </a:ln>
                <a:effectLst/>
                <a:uLnTx/>
                <a:uFillTx/>
                <a:latin typeface="Arial"/>
                <a:ea typeface="+mn-ea"/>
                <a:cs typeface="+mn-cs"/>
              </a:rPr>
              <a:t>Suppl</a:t>
            </a:r>
            <a:r>
              <a:rPr kumimoji="0" lang="en-US" sz="1000" b="0" i="0" u="none" strike="noStrike" kern="1200" cap="none" spc="0" normalizeH="0" baseline="0" noProof="0" dirty="0" smtClean="0">
                <a:ln>
                  <a:noFill/>
                </a:ln>
                <a:effectLst/>
                <a:uLnTx/>
                <a:uFillTx/>
                <a:latin typeface="Arial"/>
                <a:ea typeface="+mn-ea"/>
                <a:cs typeface="+mn-cs"/>
              </a:rPr>
              <a:t> 14):S29.009; 4. </a:t>
            </a:r>
            <a:r>
              <a:rPr kumimoji="0" lang="en-US" sz="1000" b="0" i="0" u="none" strike="noStrike" kern="1200" cap="none" spc="0" normalizeH="0" baseline="0" noProof="0" dirty="0" err="1" smtClean="0">
                <a:ln>
                  <a:noFill/>
                </a:ln>
                <a:effectLst/>
                <a:uLnTx/>
                <a:uFillTx/>
                <a:latin typeface="Arial"/>
                <a:ea typeface="+mn-ea"/>
                <a:cs typeface="+mn-cs"/>
              </a:rPr>
              <a:t>Vavasour</a:t>
            </a:r>
            <a:r>
              <a:rPr kumimoji="0" lang="en-US" sz="1000" b="0" i="0" u="none" strike="noStrike" kern="1200" cap="none" spc="0" normalizeH="0" baseline="0" noProof="0" dirty="0" smtClean="0">
                <a:ln>
                  <a:noFill/>
                </a:ln>
                <a:effectLst/>
                <a:uLnTx/>
                <a:uFillTx/>
                <a:latin typeface="Arial"/>
                <a:ea typeface="+mn-ea"/>
                <a:cs typeface="+mn-cs"/>
              </a:rPr>
              <a:t> IM. </a:t>
            </a:r>
            <a:r>
              <a:rPr kumimoji="0" lang="en-US" sz="1000" b="0" i="1" u="none" strike="noStrike" kern="1200" cap="none" spc="0" normalizeH="0" baseline="0" noProof="0" dirty="0" err="1" smtClean="0">
                <a:ln>
                  <a:noFill/>
                </a:ln>
                <a:effectLst/>
                <a:uLnTx/>
                <a:uFillTx/>
                <a:latin typeface="Arial"/>
                <a:ea typeface="+mn-ea"/>
                <a:cs typeface="+mn-cs"/>
              </a:rPr>
              <a:t>Mult</a:t>
            </a:r>
            <a:r>
              <a:rPr kumimoji="0" lang="en-US" sz="1000" b="0" i="1" u="none" strike="noStrike" kern="1200" cap="none" spc="0" normalizeH="0" baseline="0" noProof="0" dirty="0" smtClean="0">
                <a:ln>
                  <a:noFill/>
                </a:ln>
                <a:effectLst/>
                <a:uLnTx/>
                <a:uFillTx/>
                <a:latin typeface="Arial"/>
                <a:ea typeface="+mn-ea"/>
                <a:cs typeface="+mn-cs"/>
              </a:rPr>
              <a:t> </a:t>
            </a:r>
            <a:r>
              <a:rPr kumimoji="0" lang="en-US" sz="1000" b="0" i="1" u="none" strike="noStrike" kern="1200" cap="none" spc="0" normalizeH="0" baseline="0" noProof="0" dirty="0" err="1" smtClean="0">
                <a:ln>
                  <a:noFill/>
                </a:ln>
                <a:effectLst/>
                <a:uLnTx/>
                <a:uFillTx/>
                <a:latin typeface="Arial"/>
                <a:ea typeface="+mn-ea"/>
                <a:cs typeface="+mn-cs"/>
              </a:rPr>
              <a:t>Scler</a:t>
            </a:r>
            <a:r>
              <a:rPr kumimoji="0" lang="en-US" sz="1000" b="0" i="1" u="none" strike="noStrike" kern="1200" cap="none" spc="0" normalizeH="0" baseline="0" noProof="0" dirty="0" smtClean="0">
                <a:ln>
                  <a:noFill/>
                </a:ln>
                <a:effectLst/>
                <a:uLnTx/>
                <a:uFillTx/>
                <a:latin typeface="Arial"/>
                <a:ea typeface="+mn-ea"/>
                <a:cs typeface="+mn-cs"/>
              </a:rPr>
              <a:t> </a:t>
            </a:r>
            <a:r>
              <a:rPr kumimoji="0" lang="en-US" sz="1000" b="0" i="0" u="none" strike="noStrike" kern="1200" cap="none" spc="0" normalizeH="0" baseline="0" noProof="0" dirty="0" smtClean="0">
                <a:ln>
                  <a:noFill/>
                </a:ln>
                <a:effectLst/>
                <a:uLnTx/>
                <a:uFillTx/>
                <a:latin typeface="Arial"/>
                <a:ea typeface="+mn-ea"/>
                <a:cs typeface="+mn-cs"/>
              </a:rPr>
              <a:t>2017;23(</a:t>
            </a:r>
            <a:r>
              <a:rPr kumimoji="0" lang="en-US" sz="1000" b="0" i="0" u="none" strike="noStrike" kern="1200" cap="none" spc="0" normalizeH="0" baseline="0" noProof="0" dirty="0" err="1" smtClean="0">
                <a:ln>
                  <a:noFill/>
                </a:ln>
                <a:effectLst/>
                <a:uLnTx/>
                <a:uFillTx/>
                <a:latin typeface="Arial"/>
                <a:ea typeface="+mn-ea"/>
                <a:cs typeface="+mn-cs"/>
              </a:rPr>
              <a:t>Suppl</a:t>
            </a:r>
            <a:r>
              <a:rPr kumimoji="0" lang="en-US" sz="1000" b="0" i="0" u="none" strike="noStrike" kern="1200" cap="none" spc="0" normalizeH="0" baseline="0" noProof="0" dirty="0" smtClean="0">
                <a:ln>
                  <a:noFill/>
                </a:ln>
                <a:effectLst/>
                <a:uLnTx/>
                <a:uFillTx/>
                <a:latin typeface="Arial"/>
                <a:ea typeface="+mn-ea"/>
                <a:cs typeface="+mn-cs"/>
              </a:rPr>
              <a:t> 3):P540; 5. Button T et al. </a:t>
            </a:r>
            <a:r>
              <a:rPr kumimoji="0" lang="en-US" sz="1000" b="0" i="1" u="none" strike="noStrike" kern="1200" cap="none" spc="0" normalizeH="0" baseline="0" noProof="0" dirty="0" err="1" smtClean="0">
                <a:ln>
                  <a:noFill/>
                </a:ln>
                <a:effectLst/>
                <a:uLnTx/>
                <a:uFillTx/>
                <a:latin typeface="Arial"/>
                <a:ea typeface="+mn-ea"/>
                <a:cs typeface="+mn-cs"/>
              </a:rPr>
              <a:t>Mult</a:t>
            </a:r>
            <a:r>
              <a:rPr kumimoji="0" lang="en-US" sz="1000" b="0" i="1" u="none" strike="noStrike" kern="1200" cap="none" spc="0" normalizeH="0" baseline="0" noProof="0" dirty="0" smtClean="0">
                <a:ln>
                  <a:noFill/>
                </a:ln>
                <a:effectLst/>
                <a:uLnTx/>
                <a:uFillTx/>
                <a:latin typeface="Arial"/>
                <a:ea typeface="+mn-ea"/>
                <a:cs typeface="+mn-cs"/>
              </a:rPr>
              <a:t> </a:t>
            </a:r>
            <a:r>
              <a:rPr kumimoji="0" lang="en-US" sz="1000" b="0" i="1" u="none" strike="noStrike" kern="1200" cap="none" spc="0" normalizeH="0" baseline="0" noProof="0" dirty="0" err="1" smtClean="0">
                <a:ln>
                  <a:noFill/>
                </a:ln>
                <a:effectLst/>
                <a:uLnTx/>
                <a:uFillTx/>
                <a:latin typeface="Arial"/>
                <a:ea typeface="+mn-ea"/>
                <a:cs typeface="+mn-cs"/>
              </a:rPr>
              <a:t>Scler</a:t>
            </a:r>
            <a:r>
              <a:rPr kumimoji="0" lang="en-US" sz="1000" b="0" i="1" u="none" strike="noStrike" kern="1200" cap="none" spc="0" normalizeH="0" baseline="0" noProof="0" dirty="0" smtClean="0">
                <a:ln>
                  <a:noFill/>
                </a:ln>
                <a:effectLst/>
                <a:uLnTx/>
                <a:uFillTx/>
                <a:latin typeface="Arial"/>
                <a:ea typeface="+mn-ea"/>
                <a:cs typeface="+mn-cs"/>
              </a:rPr>
              <a:t> </a:t>
            </a:r>
            <a:r>
              <a:rPr kumimoji="0" lang="en-US" sz="1000" b="0" i="0" u="none" strike="noStrike" kern="1200" cap="none" spc="0" normalizeH="0" baseline="0" noProof="0" dirty="0" smtClean="0">
                <a:ln>
                  <a:noFill/>
                </a:ln>
                <a:effectLst/>
                <a:uLnTx/>
                <a:uFillTx/>
                <a:latin typeface="Arial"/>
                <a:ea typeface="+mn-ea"/>
                <a:cs typeface="+mn-cs"/>
              </a:rPr>
              <a:t>2013;19:241-4; 6. Brown JWL. </a:t>
            </a:r>
            <a:r>
              <a:rPr kumimoji="0" lang="en-US" sz="1000" b="0" i="1" u="none" strike="noStrike" kern="1200" cap="none" spc="0" normalizeH="0" baseline="0" noProof="0" dirty="0" err="1" smtClean="0">
                <a:ln>
                  <a:noFill/>
                </a:ln>
                <a:effectLst/>
                <a:uLnTx/>
                <a:uFillTx/>
                <a:latin typeface="Arial"/>
                <a:ea typeface="+mn-ea"/>
                <a:cs typeface="+mn-cs"/>
              </a:rPr>
              <a:t>Mult</a:t>
            </a:r>
            <a:r>
              <a:rPr kumimoji="0" lang="en-US" sz="1000" b="0" i="1" u="none" strike="noStrike" kern="1200" cap="none" spc="0" normalizeH="0" baseline="0" noProof="0" dirty="0" smtClean="0">
                <a:ln>
                  <a:noFill/>
                </a:ln>
                <a:effectLst/>
                <a:uLnTx/>
                <a:uFillTx/>
                <a:latin typeface="Arial"/>
                <a:ea typeface="+mn-ea"/>
                <a:cs typeface="+mn-cs"/>
              </a:rPr>
              <a:t> </a:t>
            </a:r>
            <a:r>
              <a:rPr kumimoji="0" lang="en-US" sz="1000" b="0" i="1" u="none" strike="noStrike" kern="1200" cap="none" spc="0" normalizeH="0" baseline="0" noProof="0" dirty="0" err="1" smtClean="0">
                <a:ln>
                  <a:noFill/>
                </a:ln>
                <a:effectLst/>
                <a:uLnTx/>
                <a:uFillTx/>
                <a:latin typeface="Arial"/>
                <a:ea typeface="+mn-ea"/>
                <a:cs typeface="+mn-cs"/>
              </a:rPr>
              <a:t>Scler</a:t>
            </a:r>
            <a:r>
              <a:rPr kumimoji="0" lang="en-US" sz="1000" b="0" i="1" u="none" strike="noStrike" kern="1200" cap="none" spc="0" normalizeH="0" baseline="0" noProof="0" dirty="0" smtClean="0">
                <a:ln>
                  <a:noFill/>
                </a:ln>
                <a:effectLst/>
                <a:uLnTx/>
                <a:uFillTx/>
                <a:latin typeface="Arial"/>
                <a:ea typeface="+mn-ea"/>
                <a:cs typeface="+mn-cs"/>
              </a:rPr>
              <a:t> </a:t>
            </a:r>
            <a:r>
              <a:rPr kumimoji="0" lang="en-US" sz="1000" b="0" i="0" u="none" strike="noStrike" kern="1200" cap="none" spc="0" normalizeH="0" baseline="0" noProof="0" dirty="0" smtClean="0">
                <a:ln>
                  <a:noFill/>
                </a:ln>
                <a:effectLst/>
                <a:uLnTx/>
                <a:uFillTx/>
                <a:latin typeface="Arial"/>
                <a:ea typeface="+mn-ea"/>
                <a:cs typeface="+mn-cs"/>
              </a:rPr>
              <a:t>2017;23(</a:t>
            </a:r>
            <a:r>
              <a:rPr kumimoji="0" lang="en-US" sz="1000" b="0" i="0" u="none" strike="noStrike" kern="1200" cap="none" spc="0" normalizeH="0" baseline="0" noProof="0" dirty="0" err="1" smtClean="0">
                <a:ln>
                  <a:noFill/>
                </a:ln>
                <a:effectLst/>
                <a:uLnTx/>
                <a:uFillTx/>
                <a:latin typeface="Arial"/>
                <a:ea typeface="+mn-ea"/>
                <a:cs typeface="+mn-cs"/>
              </a:rPr>
              <a:t>Suppl</a:t>
            </a:r>
            <a:r>
              <a:rPr kumimoji="0" lang="en-US" sz="1000" b="0" i="0" u="none" strike="noStrike" kern="1200" cap="none" spc="0" normalizeH="0" baseline="0" noProof="0" dirty="0" smtClean="0">
                <a:ln>
                  <a:noFill/>
                </a:ln>
                <a:effectLst/>
                <a:uLnTx/>
                <a:uFillTx/>
                <a:latin typeface="Arial"/>
                <a:ea typeface="+mn-ea"/>
                <a:cs typeface="+mn-cs"/>
              </a:rPr>
              <a:t> 3):P1877.</a:t>
            </a:r>
            <a:endParaRPr kumimoji="0" lang="en-US" sz="1000" b="0" i="0" u="none" strike="noStrike" kern="1200" cap="none" spc="0" normalizeH="0" baseline="0" noProof="0" dirty="0">
              <a:ln>
                <a:noFill/>
              </a:ln>
              <a:effectLst/>
              <a:uLnTx/>
              <a:uFillTx/>
              <a:latin typeface="Arial"/>
              <a:ea typeface="+mn-ea"/>
              <a:cs typeface="+mn-cs"/>
            </a:endParaRPr>
          </a:p>
        </p:txBody>
      </p:sp>
    </p:spTree>
    <p:extLst>
      <p:ext uri="{BB962C8B-B14F-4D97-AF65-F5344CB8AC3E}">
        <p14:creationId xmlns:p14="http://schemas.microsoft.com/office/powerpoint/2010/main" val="42031893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Conclusions</a:t>
            </a:r>
            <a:endParaRPr lang="en-US" dirty="0"/>
          </a:p>
        </p:txBody>
      </p:sp>
      <p:sp>
        <p:nvSpPr>
          <p:cNvPr id="3" name="Content Placeholder 2"/>
          <p:cNvSpPr>
            <a:spLocks noGrp="1"/>
          </p:cNvSpPr>
          <p:nvPr>
            <p:ph idx="1"/>
          </p:nvPr>
        </p:nvSpPr>
        <p:spPr/>
        <p:txBody>
          <a:bodyPr/>
          <a:lstStyle/>
          <a:p>
            <a:pPr>
              <a:spcBef>
                <a:spcPts val="400"/>
              </a:spcBef>
              <a:spcAft>
                <a:spcPts val="400"/>
              </a:spcAft>
            </a:pPr>
            <a:r>
              <a:rPr lang="en-GB" sz="1600" dirty="0" smtClean="0"/>
              <a:t>Treatment with alemtuzumab resulted in a significant reduction of MRI disease activity over 7 years in the absence of continuous treatment in patients with active RRMS and inadequate response to prior therapy at core study baseline</a:t>
            </a:r>
            <a:endParaRPr lang="en-GB" sz="1600" strike="sngStrike" dirty="0" smtClean="0"/>
          </a:p>
          <a:p>
            <a:pPr lvl="1">
              <a:spcBef>
                <a:spcPts val="400"/>
              </a:spcBef>
              <a:spcAft>
                <a:spcPts val="400"/>
              </a:spcAft>
            </a:pPr>
            <a:r>
              <a:rPr lang="en-US" sz="1600" dirty="0" smtClean="0"/>
              <a:t>Patients showed reduction in BVL (0.19% or less, annually) in Years 3–7</a:t>
            </a:r>
            <a:endParaRPr lang="en-US" sz="1600" strike="sngStrike" dirty="0" smtClean="0"/>
          </a:p>
          <a:p>
            <a:pPr>
              <a:spcBef>
                <a:spcPts val="1200"/>
              </a:spcBef>
              <a:spcAft>
                <a:spcPts val="400"/>
              </a:spcAft>
            </a:pPr>
            <a:r>
              <a:rPr lang="en-US" sz="1600" dirty="0" smtClean="0"/>
              <a:t>The robustness of these results is supported by:</a:t>
            </a:r>
          </a:p>
          <a:p>
            <a:pPr lvl="1">
              <a:spcBef>
                <a:spcPts val="400"/>
              </a:spcBef>
              <a:spcAft>
                <a:spcPts val="400"/>
              </a:spcAft>
            </a:pPr>
            <a:r>
              <a:rPr lang="en-US" sz="1600" dirty="0" smtClean="0"/>
              <a:t>73% retention rate from core study baseline through Year 7</a:t>
            </a:r>
            <a:endParaRPr lang="en-US" sz="1600" strike="sngStrike" dirty="0" smtClean="0"/>
          </a:p>
          <a:p>
            <a:pPr lvl="1">
              <a:spcBef>
                <a:spcPts val="400"/>
              </a:spcBef>
              <a:spcAft>
                <a:spcPts val="400"/>
              </a:spcAft>
            </a:pPr>
            <a:r>
              <a:rPr lang="en-US" sz="1600" dirty="0" smtClean="0"/>
              <a:t>47% of patients received no additional treatment (no additional alemtuzumab courses and no other DMT) in the extension through Year 7</a:t>
            </a:r>
          </a:p>
          <a:p>
            <a:pPr>
              <a:spcBef>
                <a:spcPts val="400"/>
              </a:spcBef>
              <a:spcAft>
                <a:spcPts val="400"/>
              </a:spcAft>
            </a:pPr>
            <a:r>
              <a:rPr lang="en-US" sz="1600" dirty="0" smtClean="0"/>
              <a:t>Alemtuzumab efficacy on MRI outcomes was evident in both patients with highly active RRMS and patients who received additional courses</a:t>
            </a:r>
          </a:p>
          <a:p>
            <a:pPr lvl="1">
              <a:spcBef>
                <a:spcPts val="400"/>
              </a:spcBef>
              <a:spcAft>
                <a:spcPts val="400"/>
              </a:spcAft>
            </a:pPr>
            <a:r>
              <a:rPr lang="en-US" sz="1600" dirty="0" smtClean="0"/>
              <a:t>For patients receiving additional courses, the proportion of patients free of MRI disease activity was significantly increased at 12 months following Course 3, and this increase was maintained through Month 36</a:t>
            </a:r>
          </a:p>
          <a:p>
            <a:pPr>
              <a:spcBef>
                <a:spcPts val="400"/>
              </a:spcBef>
              <a:spcAft>
                <a:spcPts val="400"/>
              </a:spcAft>
            </a:pPr>
            <a:r>
              <a:rPr lang="en-US" sz="1600" dirty="0" smtClean="0"/>
              <a:t>These findings, along with improved clinical outcomes, suggest alemtuzumab may provide a unique treatment approach for RRMS patients, remaining efficacious in the absence of continuous treatment</a:t>
            </a:r>
            <a:endParaRPr lang="en-US" sz="1600" dirty="0"/>
          </a:p>
        </p:txBody>
      </p:sp>
      <p:sp>
        <p:nvSpPr>
          <p:cNvPr id="9" name="Slide Number Placeholder 1"/>
          <p:cNvSpPr>
            <a:spLocks noGrp="1"/>
          </p:cNvSpPr>
          <p:nvPr>
            <p:ph type="sldNum" sz="quarter" idx="4"/>
          </p:nvPr>
        </p:nvSpPr>
        <p:spPr/>
        <p:txBody>
          <a:bodyPr/>
          <a:lstStyle/>
          <a:p>
            <a:r>
              <a:rPr lang="en-US" smtClean="0">
                <a:solidFill>
                  <a:srgbClr val="000000"/>
                </a:solidFill>
              </a:rPr>
              <a:t>13</a:t>
            </a:r>
            <a:endParaRPr lang="en-US" dirty="0">
              <a:solidFill>
                <a:srgbClr val="000000"/>
              </a:solidFill>
            </a:endParaRPr>
          </a:p>
        </p:txBody>
      </p:sp>
      <p:sp>
        <p:nvSpPr>
          <p:cNvPr id="6" name="TextBox 5"/>
          <p:cNvSpPr txBox="1"/>
          <p:nvPr/>
        </p:nvSpPr>
        <p:spPr>
          <a:xfrm>
            <a:off x="7707086" y="-15814"/>
            <a:ext cx="1436914" cy="246221"/>
          </a:xfrm>
          <a:prstGeom prst="rect">
            <a:avLst/>
          </a:prstGeom>
          <a:noFill/>
        </p:spPr>
        <p:txBody>
          <a:bodyPr wrap="square" rtlCol="0">
            <a:spAutoFit/>
          </a:bodyPr>
          <a:lstStyle/>
          <a:p>
            <a:pPr algn="r" defTabSz="914265"/>
            <a:r>
              <a:rPr lang="en-GB" sz="1000" dirty="0" smtClean="0">
                <a:solidFill>
                  <a:srgbClr val="000000"/>
                </a:solidFill>
              </a:rPr>
              <a:t>CMSC 2018</a:t>
            </a:r>
            <a:endParaRPr lang="en-GB" sz="1000" dirty="0">
              <a:solidFill>
                <a:srgbClr val="000000"/>
              </a:solidFill>
            </a:endParaRPr>
          </a:p>
        </p:txBody>
      </p:sp>
    </p:spTree>
    <p:extLst>
      <p:ext uri="{BB962C8B-B14F-4D97-AF65-F5344CB8AC3E}">
        <p14:creationId xmlns:p14="http://schemas.microsoft.com/office/powerpoint/2010/main" val="23464907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chor="ctr"/>
          <a:lstStyle/>
          <a:p>
            <a:pPr marL="0" indent="0" algn="ctr" fontAlgn="base">
              <a:spcBef>
                <a:spcPts val="0"/>
              </a:spcBef>
              <a:spcAft>
                <a:spcPts val="600"/>
              </a:spcAft>
              <a:buClr>
                <a:srgbClr val="0076C0"/>
              </a:buClr>
              <a:buNone/>
            </a:pPr>
            <a:r>
              <a:rPr lang="en-US" sz="2400" dirty="0"/>
              <a:t>The authors and Sanofi would like to thank </a:t>
            </a:r>
            <a:r>
              <a:rPr lang="en-US" sz="2400" dirty="0" smtClean="0"/>
              <a:t/>
            </a:r>
            <a:br>
              <a:rPr lang="en-US" sz="2400" dirty="0" smtClean="0"/>
            </a:br>
            <a:r>
              <a:rPr lang="en-US" sz="2400" dirty="0" smtClean="0"/>
              <a:t>the </a:t>
            </a:r>
            <a:r>
              <a:rPr lang="en-US" sz="2400" dirty="0"/>
              <a:t>patients </a:t>
            </a:r>
            <a:r>
              <a:rPr lang="en-US" sz="2400" dirty="0" smtClean="0"/>
              <a:t>for </a:t>
            </a:r>
            <a:r>
              <a:rPr lang="en-US" sz="2400" dirty="0"/>
              <a:t>their participation in the </a:t>
            </a:r>
            <a:r>
              <a:rPr lang="en-US" sz="2400" dirty="0" smtClean="0"/>
              <a:t>trials, </a:t>
            </a:r>
            <a:br>
              <a:rPr lang="en-US" sz="2400" dirty="0" smtClean="0"/>
            </a:br>
            <a:r>
              <a:rPr lang="en-US" sz="2400" dirty="0" smtClean="0"/>
              <a:t>as </a:t>
            </a:r>
            <a:r>
              <a:rPr lang="en-US" sz="2400" dirty="0"/>
              <a:t>well as the </a:t>
            </a:r>
            <a:r>
              <a:rPr lang="en-US" sz="2400" dirty="0" smtClean="0"/>
              <a:t>CARE-MS </a:t>
            </a:r>
            <a:r>
              <a:rPr lang="en-US" sz="2400" dirty="0"/>
              <a:t>II Steering Committee </a:t>
            </a:r>
            <a:r>
              <a:rPr lang="en-US" sz="2400" dirty="0" smtClean="0"/>
              <a:t/>
            </a:r>
            <a:br>
              <a:rPr lang="en-US" sz="2400" dirty="0" smtClean="0"/>
            </a:br>
            <a:r>
              <a:rPr lang="en-US" sz="2400" dirty="0" smtClean="0"/>
              <a:t>and </a:t>
            </a:r>
            <a:r>
              <a:rPr lang="en-US" sz="2400" dirty="0"/>
              <a:t>CAMMS03409 </a:t>
            </a:r>
            <a:r>
              <a:rPr lang="en-US" sz="2400" dirty="0" smtClean="0"/>
              <a:t>and TOPAZ Investigators</a:t>
            </a:r>
            <a:endParaRPr lang="en-US" sz="2400" dirty="0"/>
          </a:p>
        </p:txBody>
      </p:sp>
      <p:sp>
        <p:nvSpPr>
          <p:cNvPr id="9" name="Slide Number Placeholder 1"/>
          <p:cNvSpPr>
            <a:spLocks noGrp="1"/>
          </p:cNvSpPr>
          <p:nvPr>
            <p:ph type="sldNum" sz="quarter" idx="4"/>
          </p:nvPr>
        </p:nvSpPr>
        <p:spPr/>
        <p:txBody>
          <a:bodyPr/>
          <a:lstStyle/>
          <a:p>
            <a:r>
              <a:rPr lang="en-US" dirty="0" smtClean="0">
                <a:solidFill>
                  <a:srgbClr val="000000"/>
                </a:solidFill>
              </a:rPr>
              <a:t>14</a:t>
            </a:r>
            <a:endParaRPr lang="en-US" dirty="0">
              <a:solidFill>
                <a:srgbClr val="000000"/>
              </a:solidFill>
            </a:endParaRPr>
          </a:p>
        </p:txBody>
      </p:sp>
      <p:sp>
        <p:nvSpPr>
          <p:cNvPr id="6" name="TextBox 5"/>
          <p:cNvSpPr txBox="1"/>
          <p:nvPr/>
        </p:nvSpPr>
        <p:spPr>
          <a:xfrm>
            <a:off x="7707086" y="-15814"/>
            <a:ext cx="1436914" cy="246221"/>
          </a:xfrm>
          <a:prstGeom prst="rect">
            <a:avLst/>
          </a:prstGeom>
          <a:noFill/>
        </p:spPr>
        <p:txBody>
          <a:bodyPr wrap="square" rtlCol="0">
            <a:spAutoFit/>
          </a:bodyPr>
          <a:lstStyle/>
          <a:p>
            <a:pPr algn="r" defTabSz="914265"/>
            <a:r>
              <a:rPr lang="en-GB" sz="1000" dirty="0" smtClean="0">
                <a:solidFill>
                  <a:srgbClr val="000000"/>
                </a:solidFill>
              </a:rPr>
              <a:t>CMSC 2018</a:t>
            </a:r>
            <a:endParaRPr lang="en-GB" sz="1000" dirty="0">
              <a:solidFill>
                <a:srgbClr val="000000"/>
              </a:solidFill>
            </a:endParaRPr>
          </a:p>
        </p:txBody>
      </p:sp>
    </p:spTree>
    <p:extLst>
      <p:ext uri="{BB962C8B-B14F-4D97-AF65-F5344CB8AC3E}">
        <p14:creationId xmlns:p14="http://schemas.microsoft.com/office/powerpoint/2010/main" val="3346083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Rectangle 2"/>
          <p:cNvSpPr>
            <a:spLocks noGrp="1" noChangeArrowheads="1"/>
          </p:cNvSpPr>
          <p:nvPr>
            <p:ph type="title"/>
          </p:nvPr>
        </p:nvSpPr>
        <p:spPr/>
        <p:txBody>
          <a:bodyPr vert="horz" lIns="91426" tIns="45713" rIns="91426" bIns="45713" rtlCol="0" anchor="ctr">
            <a:normAutofit/>
          </a:bodyPr>
          <a:lstStyle/>
          <a:p>
            <a:r>
              <a:rPr lang="en-US" sz="2200" dirty="0" smtClean="0"/>
              <a:t>CARE-MS, CAMMS03409, and TOPAZ </a:t>
            </a:r>
            <a:r>
              <a:rPr lang="en-US" sz="2200" dirty="0"/>
              <a:t>Study Group and Acknowledgments</a:t>
            </a:r>
          </a:p>
        </p:txBody>
      </p:sp>
      <p:sp>
        <p:nvSpPr>
          <p:cNvPr id="14" name="Slide Number Placeholder 2"/>
          <p:cNvSpPr>
            <a:spLocks noGrp="1"/>
          </p:cNvSpPr>
          <p:nvPr>
            <p:ph type="sldNum" sz="quarter" idx="4"/>
          </p:nvPr>
        </p:nvSpPr>
        <p:spPr/>
        <p:txBody>
          <a:bodyPr/>
          <a:lstStyle/>
          <a:p>
            <a:r>
              <a:rPr lang="en-US" dirty="0" smtClean="0">
                <a:solidFill>
                  <a:srgbClr val="000000"/>
                </a:solidFill>
              </a:rPr>
              <a:t>15</a:t>
            </a:r>
            <a:endParaRPr lang="en-US" dirty="0">
              <a:solidFill>
                <a:srgbClr val="000000"/>
              </a:solidFill>
            </a:endParaRPr>
          </a:p>
        </p:txBody>
      </p:sp>
      <p:sp>
        <p:nvSpPr>
          <p:cNvPr id="4" name="Rectangle 5"/>
          <p:cNvSpPr>
            <a:spLocks noChangeArrowheads="1"/>
          </p:cNvSpPr>
          <p:nvPr/>
        </p:nvSpPr>
        <p:spPr bwMode="auto">
          <a:xfrm>
            <a:off x="177800" y="1045438"/>
            <a:ext cx="1327150" cy="5276850"/>
          </a:xfrm>
          <a:prstGeom prst="rect">
            <a:avLst/>
          </a:prstGeom>
          <a:noFill/>
          <a:ln w="9525">
            <a:noFill/>
            <a:miter lim="800000"/>
            <a:headEnd/>
            <a:tailEnd/>
          </a:ln>
        </p:spPr>
        <p:txBody>
          <a:bodyPr/>
          <a:lstStyle/>
          <a:p>
            <a:pPr marL="115888" indent="-115888" eaLnBrk="0" hangingPunct="0">
              <a:lnSpc>
                <a:spcPct val="95000"/>
              </a:lnSpc>
              <a:buClr>
                <a:srgbClr val="00A1DE"/>
              </a:buClr>
              <a:defRPr/>
            </a:pPr>
            <a:r>
              <a:rPr lang="en-US" sz="800" b="1" dirty="0">
                <a:solidFill>
                  <a:srgbClr val="0070C0"/>
                </a:solidFill>
              </a:rPr>
              <a:t>Argentina</a:t>
            </a:r>
          </a:p>
          <a:p>
            <a:pPr marL="115888" indent="-115888" eaLnBrk="0" hangingPunct="0">
              <a:lnSpc>
                <a:spcPct val="95000"/>
              </a:lnSpc>
              <a:buClr>
                <a:srgbClr val="00A1DE"/>
              </a:buClr>
              <a:buFont typeface="Wingdings" pitchFamily="2" charset="2"/>
              <a:buNone/>
              <a:defRPr/>
            </a:pPr>
            <a:r>
              <a:rPr lang="en-US" sz="800" dirty="0"/>
              <a:t>Deri</a:t>
            </a:r>
          </a:p>
          <a:p>
            <a:pPr marL="115888" indent="-115888" eaLnBrk="0" hangingPunct="0">
              <a:lnSpc>
                <a:spcPct val="95000"/>
              </a:lnSpc>
              <a:spcBef>
                <a:spcPts val="600"/>
              </a:spcBef>
              <a:buClr>
                <a:srgbClr val="00A1DE"/>
              </a:buClr>
              <a:defRPr/>
            </a:pPr>
            <a:r>
              <a:rPr lang="en-US" sz="800" b="1" dirty="0">
                <a:solidFill>
                  <a:srgbClr val="0070C0"/>
                </a:solidFill>
              </a:rPr>
              <a:t>Australia</a:t>
            </a:r>
          </a:p>
          <a:p>
            <a:pPr marL="115888" indent="-115888" eaLnBrk="0" hangingPunct="0">
              <a:lnSpc>
                <a:spcPct val="95000"/>
              </a:lnSpc>
              <a:buClr>
                <a:srgbClr val="00A1DE"/>
              </a:buClr>
              <a:buFont typeface="Wingdings" pitchFamily="2" charset="2"/>
              <a:buNone/>
              <a:defRPr/>
            </a:pPr>
            <a:r>
              <a:rPr lang="en-US" sz="800" dirty="0"/>
              <a:t>Boundy</a:t>
            </a:r>
          </a:p>
          <a:p>
            <a:pPr marL="115888" indent="-115888" eaLnBrk="0" hangingPunct="0">
              <a:lnSpc>
                <a:spcPct val="95000"/>
              </a:lnSpc>
              <a:buClr>
                <a:srgbClr val="00A1DE"/>
              </a:buClr>
              <a:buFont typeface="Wingdings" pitchFamily="2" charset="2"/>
              <a:buNone/>
              <a:defRPr/>
            </a:pPr>
            <a:r>
              <a:rPr lang="en-US" sz="800" dirty="0"/>
              <a:t>Broadley</a:t>
            </a:r>
          </a:p>
          <a:p>
            <a:pPr marL="115888" indent="-115888" eaLnBrk="0" hangingPunct="0">
              <a:lnSpc>
                <a:spcPct val="95000"/>
              </a:lnSpc>
              <a:buClr>
                <a:srgbClr val="00A1DE"/>
              </a:buClr>
              <a:buFont typeface="Wingdings" pitchFamily="2" charset="2"/>
              <a:buNone/>
              <a:defRPr/>
            </a:pPr>
            <a:r>
              <a:rPr lang="en-US" sz="800" dirty="0"/>
              <a:t>Dreyer</a:t>
            </a:r>
          </a:p>
          <a:p>
            <a:pPr marL="115888" indent="-115888" eaLnBrk="0" hangingPunct="0">
              <a:lnSpc>
                <a:spcPct val="95000"/>
              </a:lnSpc>
              <a:buClr>
                <a:srgbClr val="00A1DE"/>
              </a:buClr>
              <a:buFont typeface="Wingdings" pitchFamily="2" charset="2"/>
              <a:buNone/>
              <a:defRPr/>
            </a:pPr>
            <a:r>
              <a:rPr lang="en-US" sz="800" dirty="0"/>
              <a:t>Hodgkinson</a:t>
            </a:r>
          </a:p>
          <a:p>
            <a:pPr marL="115888" indent="-115888" eaLnBrk="0" hangingPunct="0">
              <a:lnSpc>
                <a:spcPct val="95000"/>
              </a:lnSpc>
              <a:buClr>
                <a:srgbClr val="00A1DE"/>
              </a:buClr>
              <a:buFont typeface="Wingdings" pitchFamily="2" charset="2"/>
              <a:buNone/>
              <a:defRPr/>
            </a:pPr>
            <a:r>
              <a:rPr lang="en-US" sz="800" dirty="0"/>
              <a:t>King</a:t>
            </a:r>
          </a:p>
          <a:p>
            <a:pPr marL="115888" indent="-115888" eaLnBrk="0" hangingPunct="0">
              <a:lnSpc>
                <a:spcPct val="95000"/>
              </a:lnSpc>
              <a:buClr>
                <a:srgbClr val="00A1DE"/>
              </a:buClr>
              <a:buFont typeface="Wingdings" pitchFamily="2" charset="2"/>
              <a:buNone/>
              <a:defRPr/>
            </a:pPr>
            <a:r>
              <a:rPr lang="en-US" sz="800" dirty="0"/>
              <a:t>Macdonell</a:t>
            </a:r>
          </a:p>
          <a:p>
            <a:pPr marL="115888" indent="-115888" eaLnBrk="0" hangingPunct="0">
              <a:lnSpc>
                <a:spcPct val="95000"/>
              </a:lnSpc>
              <a:buClr>
                <a:srgbClr val="00A1DE"/>
              </a:buClr>
              <a:buFont typeface="Wingdings" pitchFamily="2" charset="2"/>
              <a:buNone/>
              <a:defRPr/>
            </a:pPr>
            <a:r>
              <a:rPr lang="en-US" sz="800" dirty="0" err="1" smtClean="0"/>
              <a:t>McCombe</a:t>
            </a:r>
            <a:endParaRPr lang="en-US" sz="800" dirty="0" smtClean="0"/>
          </a:p>
          <a:p>
            <a:pPr marL="115888" indent="-115888" eaLnBrk="0" hangingPunct="0">
              <a:lnSpc>
                <a:spcPct val="95000"/>
              </a:lnSpc>
              <a:buClr>
                <a:srgbClr val="00A1DE"/>
              </a:buClr>
              <a:buFont typeface="Wingdings" pitchFamily="2" charset="2"/>
              <a:buNone/>
              <a:defRPr/>
            </a:pPr>
            <a:r>
              <a:rPr lang="en-US" sz="800" dirty="0" smtClean="0"/>
              <a:t>Neil</a:t>
            </a:r>
            <a:endParaRPr lang="en-US" sz="800" dirty="0"/>
          </a:p>
          <a:p>
            <a:pPr marL="115888" indent="-115888" eaLnBrk="0" hangingPunct="0">
              <a:lnSpc>
                <a:spcPct val="95000"/>
              </a:lnSpc>
              <a:buClr>
                <a:srgbClr val="00A1DE"/>
              </a:buClr>
              <a:buFont typeface="Wingdings" pitchFamily="2" charset="2"/>
              <a:buNone/>
              <a:defRPr/>
            </a:pPr>
            <a:r>
              <a:rPr lang="en-US" sz="800" dirty="0"/>
              <a:t>Paine</a:t>
            </a:r>
          </a:p>
          <a:p>
            <a:pPr marL="115888" indent="-115888" eaLnBrk="0" hangingPunct="0">
              <a:lnSpc>
                <a:spcPct val="95000"/>
              </a:lnSpc>
              <a:buClr>
                <a:srgbClr val="00A1DE"/>
              </a:buClr>
              <a:buFont typeface="Wingdings" pitchFamily="2" charset="2"/>
              <a:buNone/>
              <a:defRPr/>
            </a:pPr>
            <a:r>
              <a:rPr lang="en-US" sz="800" dirty="0"/>
              <a:t>Reddel</a:t>
            </a:r>
          </a:p>
          <a:p>
            <a:pPr marL="115888" indent="-115888" eaLnBrk="0" hangingPunct="0">
              <a:lnSpc>
                <a:spcPct val="95000"/>
              </a:lnSpc>
              <a:buClr>
                <a:srgbClr val="00A1DE"/>
              </a:buClr>
              <a:buFont typeface="Wingdings" pitchFamily="2" charset="2"/>
              <a:buNone/>
              <a:defRPr/>
            </a:pPr>
            <a:r>
              <a:rPr lang="en-US" sz="800" dirty="0"/>
              <a:t>Schwartz</a:t>
            </a:r>
          </a:p>
          <a:p>
            <a:pPr marL="115888" indent="-115888" eaLnBrk="0" hangingPunct="0">
              <a:lnSpc>
                <a:spcPct val="95000"/>
              </a:lnSpc>
              <a:buClr>
                <a:srgbClr val="00A1DE"/>
              </a:buClr>
              <a:buFont typeface="Wingdings" pitchFamily="2" charset="2"/>
              <a:buNone/>
              <a:defRPr/>
            </a:pPr>
            <a:r>
              <a:rPr lang="en-US" sz="800" dirty="0"/>
              <a:t>Vucic</a:t>
            </a:r>
          </a:p>
          <a:p>
            <a:pPr marL="115888" indent="-115888" eaLnBrk="0" hangingPunct="0">
              <a:lnSpc>
                <a:spcPct val="95000"/>
              </a:lnSpc>
              <a:spcBef>
                <a:spcPts val="600"/>
              </a:spcBef>
              <a:buClr>
                <a:srgbClr val="00A1DE"/>
              </a:buClr>
              <a:defRPr/>
            </a:pPr>
            <a:r>
              <a:rPr lang="en-US" sz="800" b="1" dirty="0" smtClean="0">
                <a:solidFill>
                  <a:srgbClr val="0070C0"/>
                </a:solidFill>
              </a:rPr>
              <a:t>Austria</a:t>
            </a:r>
            <a:r>
              <a:rPr lang="en-US" sz="800" dirty="0" smtClean="0">
                <a:solidFill>
                  <a:srgbClr val="000000"/>
                </a:solidFill>
                <a:effectLst>
                  <a:outerShdw blurRad="38100" dist="38100" dir="2700000" algn="tl">
                    <a:srgbClr val="C0C0C0"/>
                  </a:outerShdw>
                </a:effectLst>
              </a:rPr>
              <a:t>    </a:t>
            </a:r>
            <a:endParaRPr lang="en-US" sz="800" dirty="0">
              <a:solidFill>
                <a:srgbClr val="000000"/>
              </a:solidFill>
              <a:effectLst>
                <a:outerShdw blurRad="38100" dist="38100" dir="2700000" algn="tl">
                  <a:srgbClr val="C0C0C0"/>
                </a:outerShdw>
              </a:effectLst>
            </a:endParaRPr>
          </a:p>
          <a:p>
            <a:pPr marL="115888" indent="-115888" eaLnBrk="0" hangingPunct="0">
              <a:lnSpc>
                <a:spcPct val="95000"/>
              </a:lnSpc>
              <a:buClr>
                <a:srgbClr val="00A1DE"/>
              </a:buClr>
              <a:buFont typeface="Wingdings" pitchFamily="2" charset="2"/>
              <a:buNone/>
              <a:defRPr/>
            </a:pPr>
            <a:r>
              <a:rPr lang="en-US" sz="800" dirty="0" err="1" smtClean="0"/>
              <a:t>Leutmezer</a:t>
            </a:r>
            <a:endParaRPr lang="en-US" sz="800" dirty="0" smtClean="0"/>
          </a:p>
          <a:p>
            <a:pPr marL="115888" indent="-115888" eaLnBrk="0" hangingPunct="0">
              <a:lnSpc>
                <a:spcPct val="95000"/>
              </a:lnSpc>
              <a:buClr>
                <a:srgbClr val="00A1DE"/>
              </a:buClr>
              <a:buFont typeface="Wingdings" pitchFamily="2" charset="2"/>
              <a:buNone/>
              <a:defRPr/>
            </a:pPr>
            <a:r>
              <a:rPr lang="en-US" sz="800" dirty="0" smtClean="0"/>
              <a:t>Vass</a:t>
            </a:r>
            <a:endParaRPr lang="en-US" sz="800" b="1" dirty="0"/>
          </a:p>
          <a:p>
            <a:pPr marL="115888" indent="-115888" eaLnBrk="0" hangingPunct="0">
              <a:lnSpc>
                <a:spcPct val="95000"/>
              </a:lnSpc>
              <a:spcBef>
                <a:spcPts val="600"/>
              </a:spcBef>
              <a:buClr>
                <a:srgbClr val="00A1DE"/>
              </a:buClr>
              <a:defRPr/>
            </a:pPr>
            <a:r>
              <a:rPr lang="en-US" sz="800" b="1" dirty="0">
                <a:solidFill>
                  <a:srgbClr val="0070C0"/>
                </a:solidFill>
              </a:rPr>
              <a:t>Belgium</a:t>
            </a:r>
            <a:r>
              <a:rPr lang="en-US" sz="800" dirty="0">
                <a:solidFill>
                  <a:srgbClr val="0070C0"/>
                </a:solidFill>
                <a:effectLst>
                  <a:outerShdw blurRad="38100" dist="38100" dir="2700000" algn="tl">
                    <a:srgbClr val="C0C0C0"/>
                  </a:outerShdw>
                </a:effectLst>
              </a:rPr>
              <a:t> </a:t>
            </a:r>
            <a:r>
              <a:rPr lang="en-US" sz="800" dirty="0">
                <a:solidFill>
                  <a:srgbClr val="000000"/>
                </a:solidFill>
                <a:effectLst>
                  <a:outerShdw blurRad="38100" dist="38100" dir="2700000" algn="tl">
                    <a:srgbClr val="C0C0C0"/>
                  </a:outerShdw>
                </a:effectLst>
              </a:rPr>
              <a:t>   </a:t>
            </a:r>
          </a:p>
          <a:p>
            <a:pPr marL="115888" indent="-115888" eaLnBrk="0" hangingPunct="0">
              <a:lnSpc>
                <a:spcPct val="95000"/>
              </a:lnSpc>
              <a:buClr>
                <a:srgbClr val="00A1DE"/>
              </a:buClr>
              <a:buFont typeface="Wingdings" pitchFamily="2" charset="2"/>
              <a:buNone/>
              <a:defRPr/>
            </a:pPr>
            <a:r>
              <a:rPr lang="en-US" sz="800" dirty="0"/>
              <a:t>Dive</a:t>
            </a:r>
          </a:p>
          <a:p>
            <a:pPr marL="115888" indent="-115888" eaLnBrk="0" hangingPunct="0">
              <a:lnSpc>
                <a:spcPct val="95000"/>
              </a:lnSpc>
              <a:buClr>
                <a:srgbClr val="00A1DE"/>
              </a:buClr>
              <a:buFont typeface="Wingdings" pitchFamily="2" charset="2"/>
              <a:buNone/>
              <a:defRPr/>
            </a:pPr>
            <a:r>
              <a:rPr lang="en-US" sz="800" dirty="0"/>
              <a:t>Dubois</a:t>
            </a:r>
          </a:p>
          <a:p>
            <a:pPr marL="115888" indent="-115888" eaLnBrk="0" hangingPunct="0">
              <a:lnSpc>
                <a:spcPct val="95000"/>
              </a:lnSpc>
              <a:buClr>
                <a:srgbClr val="00A1DE"/>
              </a:buClr>
              <a:buFont typeface="Wingdings" pitchFamily="2" charset="2"/>
              <a:buNone/>
              <a:defRPr/>
            </a:pPr>
            <a:r>
              <a:rPr lang="en-US" sz="800" dirty="0" err="1" smtClean="0"/>
              <a:t>Sindic</a:t>
            </a:r>
            <a:endParaRPr lang="en-US" sz="800" dirty="0" smtClean="0"/>
          </a:p>
          <a:p>
            <a:pPr marL="115888" indent="-115888" eaLnBrk="0" hangingPunct="0">
              <a:lnSpc>
                <a:spcPct val="95000"/>
              </a:lnSpc>
              <a:buClr>
                <a:srgbClr val="00A1DE"/>
              </a:buClr>
              <a:buFont typeface="Wingdings" pitchFamily="2" charset="2"/>
              <a:buNone/>
              <a:defRPr/>
            </a:pPr>
            <a:r>
              <a:rPr lang="en-US" sz="800" dirty="0" err="1" smtClean="0"/>
              <a:t>Souraya</a:t>
            </a:r>
            <a:endParaRPr lang="en-US" sz="800" dirty="0"/>
          </a:p>
          <a:p>
            <a:pPr marL="115888" indent="-115888" eaLnBrk="0" hangingPunct="0">
              <a:lnSpc>
                <a:spcPct val="95000"/>
              </a:lnSpc>
              <a:spcBef>
                <a:spcPts val="600"/>
              </a:spcBef>
              <a:buClr>
                <a:srgbClr val="00A1DE"/>
              </a:buClr>
              <a:defRPr/>
            </a:pPr>
            <a:r>
              <a:rPr lang="en-US" sz="800" b="1" dirty="0">
                <a:solidFill>
                  <a:srgbClr val="0070C0"/>
                </a:solidFill>
              </a:rPr>
              <a:t>Brazil</a:t>
            </a:r>
            <a:r>
              <a:rPr lang="en-US" sz="800" dirty="0">
                <a:solidFill>
                  <a:srgbClr val="0070C0"/>
                </a:solidFill>
                <a:effectLst>
                  <a:outerShdw blurRad="38100" dist="38100" dir="2700000" algn="tl">
                    <a:srgbClr val="C0C0C0"/>
                  </a:outerShdw>
                </a:effectLst>
              </a:rPr>
              <a:t> </a:t>
            </a:r>
            <a:endParaRPr lang="en-US" sz="800" dirty="0">
              <a:solidFill>
                <a:srgbClr val="000000"/>
              </a:solidFill>
              <a:effectLst>
                <a:outerShdw blurRad="38100" dist="38100" dir="2700000" algn="tl">
                  <a:srgbClr val="C0C0C0"/>
                </a:outerShdw>
              </a:effectLst>
            </a:endParaRPr>
          </a:p>
          <a:p>
            <a:pPr marL="115888" indent="-115888" eaLnBrk="0" hangingPunct="0">
              <a:lnSpc>
                <a:spcPct val="95000"/>
              </a:lnSpc>
              <a:buClr>
                <a:srgbClr val="00A1DE"/>
              </a:buClr>
              <a:buFont typeface="Wingdings" pitchFamily="2" charset="2"/>
              <a:buNone/>
              <a:defRPr/>
            </a:pPr>
            <a:r>
              <a:rPr lang="en-US" sz="800" dirty="0"/>
              <a:t>Callegaro</a:t>
            </a:r>
          </a:p>
          <a:p>
            <a:pPr marL="115888" indent="-115888" eaLnBrk="0" hangingPunct="0">
              <a:lnSpc>
                <a:spcPct val="95000"/>
              </a:lnSpc>
              <a:buClr>
                <a:srgbClr val="00A1DE"/>
              </a:buClr>
              <a:buFont typeface="Wingdings" pitchFamily="2" charset="2"/>
              <a:buNone/>
              <a:defRPr/>
            </a:pPr>
            <a:r>
              <a:rPr lang="en-US" sz="800" dirty="0"/>
              <a:t>Ferreira</a:t>
            </a:r>
          </a:p>
          <a:p>
            <a:pPr marL="115888" indent="-115888" eaLnBrk="0" hangingPunct="0">
              <a:lnSpc>
                <a:spcPct val="95000"/>
              </a:lnSpc>
              <a:buClr>
                <a:srgbClr val="00A1DE"/>
              </a:buClr>
              <a:buFont typeface="Wingdings" pitchFamily="2" charset="2"/>
              <a:buNone/>
              <a:defRPr/>
            </a:pPr>
            <a:r>
              <a:rPr lang="en-US" sz="800" dirty="0" smtClean="0"/>
              <a:t>Martins (</a:t>
            </a:r>
            <a:r>
              <a:rPr lang="en-US" sz="800" dirty="0" err="1" smtClean="0"/>
              <a:t>Marcio</a:t>
            </a:r>
            <a:r>
              <a:rPr lang="en-US" sz="800" dirty="0" smtClean="0"/>
              <a:t>)</a:t>
            </a:r>
          </a:p>
          <a:p>
            <a:pPr marL="115888" indent="-115888" eaLnBrk="0" hangingPunct="0">
              <a:lnSpc>
                <a:spcPct val="95000"/>
              </a:lnSpc>
              <a:buClr>
                <a:srgbClr val="00A1DE"/>
              </a:buClr>
              <a:buFont typeface="Wingdings" pitchFamily="2" charset="2"/>
              <a:buNone/>
              <a:defRPr/>
            </a:pPr>
            <a:r>
              <a:rPr lang="en-US" sz="800" dirty="0" smtClean="0"/>
              <a:t>Martins (Maurer)</a:t>
            </a:r>
            <a:endParaRPr lang="en-US" sz="800" dirty="0"/>
          </a:p>
          <a:p>
            <a:pPr marL="115888" indent="-115888" eaLnBrk="0" hangingPunct="0">
              <a:lnSpc>
                <a:spcPct val="95000"/>
              </a:lnSpc>
              <a:buClr>
                <a:srgbClr val="00A1DE"/>
              </a:buClr>
              <a:buFont typeface="Wingdings" pitchFamily="2" charset="2"/>
              <a:buNone/>
              <a:defRPr/>
            </a:pPr>
            <a:r>
              <a:rPr lang="en-US" sz="800" dirty="0"/>
              <a:t>Tilbery</a:t>
            </a:r>
            <a:r>
              <a:rPr lang="en-US" sz="800" dirty="0">
                <a:solidFill>
                  <a:srgbClr val="000000"/>
                </a:solidFill>
              </a:rPr>
              <a:t>	</a:t>
            </a:r>
          </a:p>
          <a:p>
            <a:pPr marL="115888" indent="-115888" eaLnBrk="0" hangingPunct="0">
              <a:lnSpc>
                <a:spcPct val="95000"/>
              </a:lnSpc>
              <a:spcBef>
                <a:spcPts val="600"/>
              </a:spcBef>
              <a:buClr>
                <a:srgbClr val="00A1DE"/>
              </a:buClr>
              <a:defRPr/>
            </a:pPr>
            <a:r>
              <a:rPr lang="en-US" sz="800" b="1" dirty="0">
                <a:solidFill>
                  <a:srgbClr val="0070C0"/>
                </a:solidFill>
              </a:rPr>
              <a:t>Canada</a:t>
            </a:r>
          </a:p>
          <a:p>
            <a:pPr marL="115888" indent="-115888" eaLnBrk="0" hangingPunct="0">
              <a:lnSpc>
                <a:spcPct val="95000"/>
              </a:lnSpc>
              <a:buClr>
                <a:srgbClr val="00A1DE"/>
              </a:buClr>
              <a:buFont typeface="Wingdings" pitchFamily="2" charset="2"/>
              <a:buNone/>
              <a:defRPr/>
            </a:pPr>
            <a:r>
              <a:rPr lang="en-US" sz="800" dirty="0"/>
              <a:t>Ayotte</a:t>
            </a:r>
          </a:p>
          <a:p>
            <a:pPr marL="115888" indent="-115888" eaLnBrk="0" hangingPunct="0">
              <a:lnSpc>
                <a:spcPct val="95000"/>
              </a:lnSpc>
              <a:buClr>
                <a:srgbClr val="00A1DE"/>
              </a:buClr>
              <a:buFont typeface="Wingdings" pitchFamily="2" charset="2"/>
              <a:buNone/>
              <a:defRPr/>
            </a:pPr>
            <a:r>
              <a:rPr lang="en-US" sz="800" dirty="0"/>
              <a:t>Brunet</a:t>
            </a:r>
          </a:p>
          <a:p>
            <a:pPr marL="115888" indent="-115888" eaLnBrk="0" hangingPunct="0">
              <a:lnSpc>
                <a:spcPct val="95000"/>
              </a:lnSpc>
              <a:buClr>
                <a:srgbClr val="00A1DE"/>
              </a:buClr>
              <a:buFont typeface="Wingdings" pitchFamily="2" charset="2"/>
              <a:buNone/>
              <a:defRPr/>
            </a:pPr>
            <a:r>
              <a:rPr lang="en-US" sz="800" dirty="0"/>
              <a:t>Freedman</a:t>
            </a:r>
          </a:p>
          <a:p>
            <a:pPr marL="115888" indent="-115888" eaLnBrk="0" hangingPunct="0">
              <a:lnSpc>
                <a:spcPct val="95000"/>
              </a:lnSpc>
              <a:buClr>
                <a:srgbClr val="00A1DE"/>
              </a:buClr>
              <a:buFont typeface="Wingdings" pitchFamily="2" charset="2"/>
              <a:buNone/>
              <a:defRPr/>
            </a:pPr>
            <a:r>
              <a:rPr lang="en-US" sz="800" dirty="0"/>
              <a:t>Grand’Maison</a:t>
            </a:r>
          </a:p>
          <a:p>
            <a:pPr marL="115888" indent="-115888" eaLnBrk="0" hangingPunct="0">
              <a:lnSpc>
                <a:spcPct val="95000"/>
              </a:lnSpc>
              <a:buClr>
                <a:srgbClr val="00A1DE"/>
              </a:buClr>
              <a:buFont typeface="Wingdings" pitchFamily="2" charset="2"/>
              <a:buNone/>
              <a:defRPr/>
            </a:pPr>
            <a:r>
              <a:rPr lang="en-US" sz="800" dirty="0"/>
              <a:t>Jacques</a:t>
            </a:r>
          </a:p>
          <a:p>
            <a:pPr marL="115888" indent="-115888" eaLnBrk="0" hangingPunct="0">
              <a:lnSpc>
                <a:spcPct val="95000"/>
              </a:lnSpc>
              <a:buClr>
                <a:srgbClr val="00A1DE"/>
              </a:buClr>
              <a:buFont typeface="Wingdings" pitchFamily="2" charset="2"/>
              <a:buNone/>
              <a:defRPr/>
            </a:pPr>
            <a:r>
              <a:rPr lang="en-US" sz="800" dirty="0"/>
              <a:t>Kremenchutzky</a:t>
            </a:r>
          </a:p>
          <a:p>
            <a:pPr marL="115888" indent="-115888" eaLnBrk="0" hangingPunct="0">
              <a:lnSpc>
                <a:spcPct val="95000"/>
              </a:lnSpc>
              <a:buClr>
                <a:srgbClr val="00A1DE"/>
              </a:buClr>
              <a:buFont typeface="Wingdings" pitchFamily="2" charset="2"/>
              <a:buNone/>
              <a:defRPr/>
            </a:pPr>
            <a:r>
              <a:rPr lang="en-US" sz="800" dirty="0" err="1" smtClean="0"/>
              <a:t>Lapierre</a:t>
            </a:r>
            <a:endParaRPr lang="en-US" sz="800" dirty="0" smtClean="0"/>
          </a:p>
          <a:p>
            <a:pPr marL="115888" indent="-115888" eaLnBrk="0" hangingPunct="0">
              <a:lnSpc>
                <a:spcPct val="95000"/>
              </a:lnSpc>
              <a:buClr>
                <a:srgbClr val="00A1DE"/>
              </a:buClr>
              <a:buFont typeface="Wingdings" pitchFamily="2" charset="2"/>
              <a:buNone/>
              <a:defRPr/>
            </a:pPr>
            <a:r>
              <a:rPr lang="en-US" sz="800" dirty="0" smtClean="0"/>
              <a:t>Lee</a:t>
            </a:r>
          </a:p>
          <a:p>
            <a:pPr marL="115888" indent="-115888" eaLnBrk="0" hangingPunct="0">
              <a:lnSpc>
                <a:spcPct val="95000"/>
              </a:lnSpc>
              <a:buClr>
                <a:srgbClr val="00A1DE"/>
              </a:buClr>
              <a:buFont typeface="Wingdings" pitchFamily="2" charset="2"/>
              <a:buNone/>
              <a:defRPr/>
            </a:pPr>
            <a:r>
              <a:rPr lang="en-US" sz="800" dirty="0" err="1" smtClean="0"/>
              <a:t>Traboulsee</a:t>
            </a:r>
            <a:endParaRPr lang="en-US" sz="800" dirty="0"/>
          </a:p>
          <a:p>
            <a:pPr marL="115888" indent="-115888" eaLnBrk="0" hangingPunct="0">
              <a:lnSpc>
                <a:spcPct val="95000"/>
              </a:lnSpc>
              <a:buClr>
                <a:srgbClr val="00A1DE"/>
              </a:buClr>
              <a:buFont typeface="Wingdings" pitchFamily="2" charset="2"/>
              <a:buNone/>
              <a:defRPr/>
            </a:pPr>
            <a:r>
              <a:rPr lang="en-US" sz="800" dirty="0"/>
              <a:t>Yeung</a:t>
            </a:r>
          </a:p>
          <a:p>
            <a:pPr marL="115888" indent="-115888" eaLnBrk="0" hangingPunct="0">
              <a:lnSpc>
                <a:spcPct val="95000"/>
              </a:lnSpc>
              <a:buClr>
                <a:srgbClr val="00A1DE"/>
              </a:buClr>
              <a:buFont typeface="Wingdings" pitchFamily="2" charset="2"/>
              <a:buNone/>
              <a:defRPr/>
            </a:pPr>
            <a:endParaRPr lang="en-US" sz="800" dirty="0" smtClean="0">
              <a:solidFill>
                <a:srgbClr val="000000"/>
              </a:solidFill>
            </a:endParaRPr>
          </a:p>
          <a:p>
            <a:pPr marL="115888" indent="-115888" eaLnBrk="0" hangingPunct="0">
              <a:lnSpc>
                <a:spcPct val="95000"/>
              </a:lnSpc>
              <a:buClr>
                <a:srgbClr val="00A1DE"/>
              </a:buClr>
              <a:defRPr/>
            </a:pPr>
            <a:r>
              <a:rPr lang="en-US" sz="800" b="1" dirty="0">
                <a:solidFill>
                  <a:srgbClr val="0070C0"/>
                </a:solidFill>
              </a:rPr>
              <a:t>Croatia</a:t>
            </a:r>
          </a:p>
          <a:p>
            <a:pPr marL="115888" indent="-115888" eaLnBrk="0" hangingPunct="0">
              <a:lnSpc>
                <a:spcPct val="95000"/>
              </a:lnSpc>
              <a:buClr>
                <a:srgbClr val="00A1DE"/>
              </a:buClr>
              <a:buFont typeface="Wingdings" pitchFamily="2" charset="2"/>
              <a:buNone/>
              <a:defRPr/>
            </a:pPr>
            <a:r>
              <a:rPr lang="en-US" sz="800" dirty="0" err="1"/>
              <a:t>Antonelli</a:t>
            </a:r>
            <a:endParaRPr lang="en-US" sz="800" dirty="0"/>
          </a:p>
          <a:p>
            <a:pPr marL="115888" indent="-115888" eaLnBrk="0" hangingPunct="0">
              <a:lnSpc>
                <a:spcPct val="95000"/>
              </a:lnSpc>
              <a:buClr>
                <a:srgbClr val="00A1DE"/>
              </a:buClr>
              <a:buFont typeface="Wingdings" pitchFamily="2" charset="2"/>
              <a:buNone/>
              <a:defRPr/>
            </a:pPr>
            <a:r>
              <a:rPr lang="en-US" sz="800" dirty="0" err="1"/>
              <a:t>Brinar</a:t>
            </a:r>
            <a:endParaRPr lang="en-US" sz="800" dirty="0"/>
          </a:p>
          <a:p>
            <a:pPr marL="115888" indent="-115888" eaLnBrk="0" hangingPunct="0">
              <a:lnSpc>
                <a:spcPct val="95000"/>
              </a:lnSpc>
              <a:buClr>
                <a:srgbClr val="00A1DE"/>
              </a:buClr>
              <a:buFont typeface="Wingdings" pitchFamily="2" charset="2"/>
              <a:buNone/>
              <a:defRPr/>
            </a:pPr>
            <a:r>
              <a:rPr lang="en-US" sz="800" dirty="0" err="1"/>
              <a:t>DeMarin</a:t>
            </a:r>
            <a:endParaRPr lang="en-US" sz="800" dirty="0"/>
          </a:p>
          <a:p>
            <a:pPr marL="115888" indent="-115888" eaLnBrk="0" hangingPunct="0">
              <a:lnSpc>
                <a:spcPct val="95000"/>
              </a:lnSpc>
              <a:buClr>
                <a:srgbClr val="00A1DE"/>
              </a:buClr>
              <a:buFont typeface="Wingdings" pitchFamily="2" charset="2"/>
              <a:buNone/>
              <a:defRPr/>
            </a:pPr>
            <a:endParaRPr lang="en-US" sz="800" dirty="0">
              <a:solidFill>
                <a:srgbClr val="000000"/>
              </a:solidFill>
            </a:endParaRPr>
          </a:p>
          <a:p>
            <a:pPr marL="115888" indent="-115888" eaLnBrk="0" hangingPunct="0">
              <a:lnSpc>
                <a:spcPct val="95000"/>
              </a:lnSpc>
              <a:buClr>
                <a:srgbClr val="00A1DE"/>
              </a:buClr>
              <a:buFont typeface="Wingdings" pitchFamily="2" charset="2"/>
              <a:buNone/>
              <a:defRPr/>
            </a:pPr>
            <a:endParaRPr lang="en-US" sz="800" dirty="0">
              <a:solidFill>
                <a:srgbClr val="000000"/>
              </a:solidFill>
            </a:endParaRPr>
          </a:p>
          <a:p>
            <a:pPr marL="115888" indent="-115888" eaLnBrk="0" hangingPunct="0">
              <a:lnSpc>
                <a:spcPct val="95000"/>
              </a:lnSpc>
              <a:buClr>
                <a:srgbClr val="00A1DE"/>
              </a:buClr>
              <a:buFont typeface="Wingdings" pitchFamily="2" charset="2"/>
              <a:buNone/>
              <a:defRPr/>
            </a:pPr>
            <a:endParaRPr lang="en-US" sz="800" dirty="0">
              <a:solidFill>
                <a:srgbClr val="000000"/>
              </a:solidFill>
            </a:endParaRPr>
          </a:p>
        </p:txBody>
      </p:sp>
      <p:sp>
        <p:nvSpPr>
          <p:cNvPr id="5" name="Rectangle 3"/>
          <p:cNvSpPr>
            <a:spLocks noChangeArrowheads="1"/>
          </p:cNvSpPr>
          <p:nvPr/>
        </p:nvSpPr>
        <p:spPr bwMode="auto">
          <a:xfrm>
            <a:off x="2514599" y="1045438"/>
            <a:ext cx="1327150" cy="5659438"/>
          </a:xfrm>
          <a:prstGeom prst="rect">
            <a:avLst/>
          </a:prstGeom>
          <a:noFill/>
          <a:ln>
            <a:noFill/>
          </a:ln>
          <a:effectLst/>
          <a:extLst/>
        </p:spPr>
        <p:txBody>
          <a:bodyPr/>
          <a:lstStyle/>
          <a:p>
            <a:pPr marL="115888" lvl="0" indent="-115888" eaLnBrk="0" hangingPunct="0">
              <a:lnSpc>
                <a:spcPct val="95000"/>
              </a:lnSpc>
              <a:spcBef>
                <a:spcPts val="600"/>
              </a:spcBef>
              <a:buClr>
                <a:srgbClr val="00A1DE"/>
              </a:buClr>
              <a:defRPr/>
            </a:pPr>
            <a:r>
              <a:rPr lang="en-US" sz="800" b="1" dirty="0">
                <a:solidFill>
                  <a:srgbClr val="0070C0"/>
                </a:solidFill>
              </a:rPr>
              <a:t>Israel</a:t>
            </a:r>
          </a:p>
          <a:p>
            <a:pPr marL="115888" lvl="0" indent="-115888" eaLnBrk="0" hangingPunct="0">
              <a:lnSpc>
                <a:spcPct val="95000"/>
              </a:lnSpc>
              <a:buClr>
                <a:srgbClr val="00A1DE"/>
              </a:buClr>
              <a:defRPr/>
            </a:pPr>
            <a:r>
              <a:rPr lang="en-US" sz="800" dirty="0"/>
              <a:t>Achiron</a:t>
            </a:r>
          </a:p>
          <a:p>
            <a:pPr marL="115888" lvl="0" indent="-115888" eaLnBrk="0" hangingPunct="0">
              <a:lnSpc>
                <a:spcPct val="95000"/>
              </a:lnSpc>
              <a:buClr>
                <a:srgbClr val="00A1DE"/>
              </a:buClr>
              <a:defRPr/>
            </a:pPr>
            <a:r>
              <a:rPr lang="en-US" sz="800" dirty="0" err="1"/>
              <a:t>Karni</a:t>
            </a:r>
            <a:endParaRPr lang="en-US" sz="800" dirty="0"/>
          </a:p>
          <a:p>
            <a:pPr marL="115888" lvl="0" indent="-115888" eaLnBrk="0" hangingPunct="0">
              <a:lnSpc>
                <a:spcPct val="95000"/>
              </a:lnSpc>
              <a:buClr>
                <a:srgbClr val="00A1DE"/>
              </a:buClr>
              <a:defRPr/>
            </a:pPr>
            <a:r>
              <a:rPr lang="en-US" sz="800" dirty="0" err="1"/>
              <a:t>Vaknin-Dembinsky</a:t>
            </a:r>
            <a:endParaRPr lang="en-US" sz="800" dirty="0"/>
          </a:p>
          <a:p>
            <a:pPr marL="115888" indent="-115888" eaLnBrk="0" hangingPunct="0">
              <a:lnSpc>
                <a:spcPct val="95000"/>
              </a:lnSpc>
              <a:buClr>
                <a:srgbClr val="00A1DE"/>
              </a:buClr>
              <a:defRPr/>
            </a:pPr>
            <a:endParaRPr lang="en-US" sz="800" b="1" dirty="0" smtClean="0">
              <a:solidFill>
                <a:srgbClr val="0070C0"/>
              </a:solidFill>
            </a:endParaRPr>
          </a:p>
          <a:p>
            <a:pPr marL="115888" indent="-115888" eaLnBrk="0" hangingPunct="0">
              <a:lnSpc>
                <a:spcPct val="95000"/>
              </a:lnSpc>
              <a:buClr>
                <a:srgbClr val="00A1DE"/>
              </a:buClr>
              <a:defRPr/>
            </a:pPr>
            <a:r>
              <a:rPr lang="en-US" sz="800" b="1" dirty="0" smtClean="0">
                <a:solidFill>
                  <a:srgbClr val="0070C0"/>
                </a:solidFill>
              </a:rPr>
              <a:t>Italy</a:t>
            </a:r>
            <a:endParaRPr lang="en-US" sz="800" b="1" dirty="0">
              <a:solidFill>
                <a:srgbClr val="0070C0"/>
              </a:solidFill>
            </a:endParaRPr>
          </a:p>
          <a:p>
            <a:pPr marL="115888" indent="-115888" eaLnBrk="0" hangingPunct="0">
              <a:lnSpc>
                <a:spcPct val="95000"/>
              </a:lnSpc>
              <a:buClr>
                <a:srgbClr val="00A1DE"/>
              </a:buClr>
              <a:buFont typeface="Wingdings" pitchFamily="2" charset="2"/>
              <a:buNone/>
              <a:defRPr/>
            </a:pPr>
            <a:r>
              <a:rPr lang="en-US" sz="800" dirty="0"/>
              <a:t>Bertolotto</a:t>
            </a:r>
          </a:p>
          <a:p>
            <a:pPr marL="115888" indent="-115888" eaLnBrk="0" hangingPunct="0">
              <a:lnSpc>
                <a:spcPct val="95000"/>
              </a:lnSpc>
              <a:buClr>
                <a:srgbClr val="00A1DE"/>
              </a:buClr>
              <a:buFont typeface="Wingdings" pitchFamily="2" charset="2"/>
              <a:buNone/>
              <a:defRPr/>
            </a:pPr>
            <a:r>
              <a:rPr lang="en-US" sz="800" dirty="0"/>
              <a:t>Capra</a:t>
            </a:r>
          </a:p>
          <a:p>
            <a:pPr marL="115888" indent="-115888" eaLnBrk="0" hangingPunct="0">
              <a:lnSpc>
                <a:spcPct val="95000"/>
              </a:lnSpc>
              <a:buClr>
                <a:srgbClr val="00A1DE"/>
              </a:buClr>
              <a:buFont typeface="Wingdings" pitchFamily="2" charset="2"/>
              <a:buNone/>
              <a:defRPr/>
            </a:pPr>
            <a:r>
              <a:rPr lang="en-US" sz="800" dirty="0"/>
              <a:t>Durelli</a:t>
            </a:r>
          </a:p>
          <a:p>
            <a:pPr marL="115888" indent="-115888" eaLnBrk="0" hangingPunct="0">
              <a:lnSpc>
                <a:spcPct val="95000"/>
              </a:lnSpc>
              <a:buClr>
                <a:srgbClr val="00A1DE"/>
              </a:buClr>
              <a:buFont typeface="Wingdings" pitchFamily="2" charset="2"/>
              <a:buNone/>
              <a:defRPr/>
            </a:pPr>
            <a:r>
              <a:rPr lang="en-US" sz="800" dirty="0"/>
              <a:t>Ghezzi</a:t>
            </a:r>
          </a:p>
          <a:p>
            <a:pPr marL="115888" indent="-115888" eaLnBrk="0" hangingPunct="0">
              <a:lnSpc>
                <a:spcPct val="95000"/>
              </a:lnSpc>
              <a:buClr>
                <a:srgbClr val="00A1DE"/>
              </a:buClr>
              <a:buFont typeface="Wingdings" pitchFamily="2" charset="2"/>
              <a:buNone/>
              <a:defRPr/>
            </a:pPr>
            <a:r>
              <a:rPr lang="en-US" sz="800" dirty="0"/>
              <a:t>Mancardi</a:t>
            </a:r>
          </a:p>
          <a:p>
            <a:pPr marL="115888" indent="-115888" eaLnBrk="0" hangingPunct="0">
              <a:lnSpc>
                <a:spcPct val="95000"/>
              </a:lnSpc>
              <a:buClr>
                <a:srgbClr val="00A1DE"/>
              </a:buClr>
              <a:buFont typeface="Wingdings" pitchFamily="2" charset="2"/>
              <a:buNone/>
              <a:defRPr/>
            </a:pPr>
            <a:r>
              <a:rPr lang="en-US" sz="800" dirty="0"/>
              <a:t>Marrosu</a:t>
            </a:r>
          </a:p>
          <a:p>
            <a:pPr marL="115888" indent="-115888" eaLnBrk="0" hangingPunct="0">
              <a:lnSpc>
                <a:spcPct val="95000"/>
              </a:lnSpc>
              <a:buClr>
                <a:srgbClr val="00A1DE"/>
              </a:buClr>
              <a:buFont typeface="Wingdings" pitchFamily="2" charset="2"/>
              <a:buNone/>
              <a:defRPr/>
            </a:pPr>
            <a:r>
              <a:rPr lang="en-US" sz="800" dirty="0" err="1" smtClean="0"/>
              <a:t>Pozzilli</a:t>
            </a:r>
            <a:endParaRPr lang="en-US" sz="800" dirty="0" smtClean="0"/>
          </a:p>
          <a:p>
            <a:pPr marL="115888" indent="-115888" eaLnBrk="0" hangingPunct="0">
              <a:lnSpc>
                <a:spcPct val="95000"/>
              </a:lnSpc>
              <a:buClr>
                <a:srgbClr val="00A1DE"/>
              </a:buClr>
              <a:buFont typeface="Wingdings" pitchFamily="2" charset="2"/>
              <a:buNone/>
              <a:defRPr/>
            </a:pPr>
            <a:r>
              <a:rPr lang="en-US" sz="800" dirty="0" err="1" smtClean="0"/>
              <a:t>Zaffaroni</a:t>
            </a:r>
            <a:endParaRPr lang="en-US" sz="800" dirty="0"/>
          </a:p>
          <a:p>
            <a:pPr marL="115888" indent="-115888" eaLnBrk="0" hangingPunct="0">
              <a:lnSpc>
                <a:spcPct val="95000"/>
              </a:lnSpc>
              <a:spcBef>
                <a:spcPts val="600"/>
              </a:spcBef>
              <a:buClr>
                <a:srgbClr val="00A1DE"/>
              </a:buClr>
              <a:defRPr/>
            </a:pPr>
            <a:r>
              <a:rPr lang="en-US" sz="800" b="1" dirty="0">
                <a:solidFill>
                  <a:srgbClr val="0070C0"/>
                </a:solidFill>
              </a:rPr>
              <a:t>Mexico</a:t>
            </a:r>
          </a:p>
          <a:p>
            <a:pPr marL="115888" indent="-115888" eaLnBrk="0" hangingPunct="0">
              <a:lnSpc>
                <a:spcPct val="95000"/>
              </a:lnSpc>
              <a:buClr>
                <a:srgbClr val="00A1DE"/>
              </a:buClr>
              <a:buFont typeface="Wingdings" pitchFamily="2" charset="2"/>
              <a:buNone/>
              <a:defRPr/>
            </a:pPr>
            <a:r>
              <a:rPr lang="en-US" sz="800" dirty="0"/>
              <a:t>Santos</a:t>
            </a:r>
          </a:p>
          <a:p>
            <a:pPr marL="115888" indent="-115888" eaLnBrk="0" hangingPunct="0">
              <a:lnSpc>
                <a:spcPct val="95000"/>
              </a:lnSpc>
              <a:buClr>
                <a:srgbClr val="00A1DE"/>
              </a:buClr>
              <a:buFont typeface="Wingdings" pitchFamily="2" charset="2"/>
              <a:buNone/>
              <a:defRPr/>
            </a:pPr>
            <a:r>
              <a:rPr lang="en-US" sz="800" dirty="0"/>
              <a:t>Venzor</a:t>
            </a:r>
          </a:p>
          <a:p>
            <a:pPr marL="115888" indent="-115888" eaLnBrk="0" hangingPunct="0">
              <a:lnSpc>
                <a:spcPct val="95000"/>
              </a:lnSpc>
              <a:buClr>
                <a:srgbClr val="00A1DE"/>
              </a:buClr>
              <a:buFont typeface="Wingdings" pitchFamily="2" charset="2"/>
              <a:buNone/>
              <a:defRPr/>
            </a:pPr>
            <a:r>
              <a:rPr lang="en-US" sz="800" dirty="0"/>
              <a:t>Violante</a:t>
            </a:r>
          </a:p>
          <a:p>
            <a:pPr marL="115888" indent="-115888" eaLnBrk="0" hangingPunct="0">
              <a:lnSpc>
                <a:spcPct val="95000"/>
              </a:lnSpc>
              <a:spcBef>
                <a:spcPts val="600"/>
              </a:spcBef>
              <a:buClr>
                <a:srgbClr val="00A1DE"/>
              </a:buClr>
              <a:defRPr/>
            </a:pPr>
            <a:r>
              <a:rPr lang="en-US" sz="800" b="1" dirty="0">
                <a:solidFill>
                  <a:srgbClr val="0070C0"/>
                </a:solidFill>
              </a:rPr>
              <a:t>Netherlands</a:t>
            </a:r>
          </a:p>
          <a:p>
            <a:pPr marL="115888" indent="-115888" eaLnBrk="0" hangingPunct="0">
              <a:lnSpc>
                <a:spcPct val="95000"/>
              </a:lnSpc>
              <a:buClr>
                <a:srgbClr val="00A1DE"/>
              </a:buClr>
              <a:defRPr/>
            </a:pPr>
            <a:r>
              <a:rPr lang="en-US" sz="800" dirty="0"/>
              <a:t>Hupperts</a:t>
            </a:r>
          </a:p>
          <a:p>
            <a:pPr marL="115888" indent="-115888" eaLnBrk="0" hangingPunct="0">
              <a:lnSpc>
                <a:spcPct val="95000"/>
              </a:lnSpc>
              <a:buClr>
                <a:srgbClr val="00A1DE"/>
              </a:buClr>
              <a:defRPr/>
            </a:pPr>
            <a:r>
              <a:rPr lang="en-US" sz="800" dirty="0"/>
              <a:t>van Munster</a:t>
            </a:r>
            <a:endParaRPr lang="en-US" sz="800" b="1" dirty="0"/>
          </a:p>
          <a:p>
            <a:pPr marL="115888" indent="-115888" eaLnBrk="0" hangingPunct="0">
              <a:lnSpc>
                <a:spcPct val="95000"/>
              </a:lnSpc>
              <a:spcBef>
                <a:spcPts val="600"/>
              </a:spcBef>
              <a:buClr>
                <a:srgbClr val="00A1DE"/>
              </a:buClr>
              <a:defRPr/>
            </a:pPr>
            <a:r>
              <a:rPr lang="en-US" sz="800" b="1" dirty="0">
                <a:solidFill>
                  <a:srgbClr val="0070C0"/>
                </a:solidFill>
              </a:rPr>
              <a:t>Poland</a:t>
            </a:r>
          </a:p>
          <a:p>
            <a:pPr marL="115888" indent="-115888" eaLnBrk="0" hangingPunct="0">
              <a:lnSpc>
                <a:spcPct val="95000"/>
              </a:lnSpc>
              <a:buClr>
                <a:srgbClr val="00A1DE"/>
              </a:buClr>
              <a:defRPr/>
            </a:pPr>
            <a:r>
              <a:rPr lang="en-US" sz="800" dirty="0" err="1" smtClean="0"/>
              <a:t>Członkowska</a:t>
            </a:r>
            <a:endParaRPr lang="en-US" sz="800" dirty="0" smtClean="0"/>
          </a:p>
          <a:p>
            <a:pPr marL="115888" indent="-115888" eaLnBrk="0" hangingPunct="0">
              <a:lnSpc>
                <a:spcPct val="95000"/>
              </a:lnSpc>
              <a:buClr>
                <a:srgbClr val="00A1DE"/>
              </a:buClr>
              <a:defRPr/>
            </a:pPr>
            <a:r>
              <a:rPr lang="en-US" sz="800" dirty="0" err="1" smtClean="0"/>
              <a:t>Kozubski</a:t>
            </a:r>
            <a:endParaRPr lang="en-US" sz="800" dirty="0"/>
          </a:p>
          <a:p>
            <a:pPr marL="115888" indent="-115888" eaLnBrk="0" hangingPunct="0">
              <a:lnSpc>
                <a:spcPct val="95000"/>
              </a:lnSpc>
              <a:buClr>
                <a:srgbClr val="00A1DE"/>
              </a:buClr>
              <a:defRPr/>
            </a:pPr>
            <a:r>
              <a:rPr lang="en-US" sz="800" dirty="0"/>
              <a:t>Selmaj</a:t>
            </a:r>
          </a:p>
          <a:p>
            <a:pPr marL="115888" indent="-115888" eaLnBrk="0" hangingPunct="0">
              <a:lnSpc>
                <a:spcPct val="95000"/>
              </a:lnSpc>
              <a:buClr>
                <a:srgbClr val="00A1DE"/>
              </a:buClr>
              <a:defRPr/>
            </a:pPr>
            <a:r>
              <a:rPr lang="en-US" sz="800" dirty="0"/>
              <a:t>Stelmasiak</a:t>
            </a:r>
          </a:p>
          <a:p>
            <a:pPr marL="115888" indent="-115888" eaLnBrk="0" hangingPunct="0">
              <a:lnSpc>
                <a:spcPct val="95000"/>
              </a:lnSpc>
              <a:buClr>
                <a:srgbClr val="00A1DE"/>
              </a:buClr>
              <a:defRPr/>
            </a:pPr>
            <a:r>
              <a:rPr lang="en-US" sz="800" dirty="0"/>
              <a:t>Szczudlik </a:t>
            </a:r>
            <a:endParaRPr lang="en-US" sz="800" dirty="0">
              <a:effectLst>
                <a:outerShdw blurRad="38100" dist="38100" dir="2700000" algn="tl">
                  <a:srgbClr val="C0C0C0"/>
                </a:outerShdw>
              </a:effectLst>
            </a:endParaRPr>
          </a:p>
          <a:p>
            <a:pPr marL="115888" indent="-115888" eaLnBrk="0" hangingPunct="0">
              <a:lnSpc>
                <a:spcPct val="95000"/>
              </a:lnSpc>
              <a:spcBef>
                <a:spcPts val="600"/>
              </a:spcBef>
              <a:buClr>
                <a:srgbClr val="00A1DE"/>
              </a:buClr>
              <a:defRPr/>
            </a:pPr>
            <a:r>
              <a:rPr lang="en-US" sz="800" b="1" dirty="0">
                <a:solidFill>
                  <a:srgbClr val="0070C0"/>
                </a:solidFill>
              </a:rPr>
              <a:t>Russia</a:t>
            </a:r>
            <a:r>
              <a:rPr lang="en-US" sz="800" dirty="0">
                <a:solidFill>
                  <a:srgbClr val="0070C0"/>
                </a:solidFill>
                <a:effectLst>
                  <a:outerShdw blurRad="38100" dist="38100" dir="2700000" algn="tl">
                    <a:srgbClr val="C0C0C0"/>
                  </a:outerShdw>
                </a:effectLst>
              </a:rPr>
              <a:t> </a:t>
            </a:r>
          </a:p>
          <a:p>
            <a:pPr marL="115888" indent="-115888" eaLnBrk="0" hangingPunct="0">
              <a:lnSpc>
                <a:spcPct val="95000"/>
              </a:lnSpc>
              <a:buClr>
                <a:srgbClr val="00A1DE"/>
              </a:buClr>
              <a:buFont typeface="Wingdings" pitchFamily="2" charset="2"/>
              <a:buNone/>
              <a:defRPr/>
            </a:pPr>
            <a:r>
              <a:rPr lang="en-US" sz="800" dirty="0"/>
              <a:t>Barantsevich</a:t>
            </a:r>
          </a:p>
          <a:p>
            <a:pPr marL="115888" indent="-115888" eaLnBrk="0" hangingPunct="0">
              <a:lnSpc>
                <a:spcPct val="95000"/>
              </a:lnSpc>
              <a:buClr>
                <a:srgbClr val="00A1DE"/>
              </a:buClr>
              <a:buFont typeface="Wingdings" pitchFamily="2" charset="2"/>
              <a:buNone/>
              <a:defRPr/>
            </a:pPr>
            <a:r>
              <a:rPr lang="en-US" sz="800" dirty="0"/>
              <a:t>Belova</a:t>
            </a:r>
          </a:p>
          <a:p>
            <a:pPr marL="115888" indent="-115888" eaLnBrk="0" hangingPunct="0">
              <a:lnSpc>
                <a:spcPct val="95000"/>
              </a:lnSpc>
              <a:buClr>
                <a:srgbClr val="00A1DE"/>
              </a:buClr>
              <a:buFont typeface="Wingdings" pitchFamily="2" charset="2"/>
              <a:buNone/>
              <a:defRPr/>
            </a:pPr>
            <a:r>
              <a:rPr lang="en-US" sz="800" dirty="0"/>
              <a:t>Boyko</a:t>
            </a:r>
          </a:p>
          <a:p>
            <a:pPr marL="115888" indent="-115888" eaLnBrk="0" hangingPunct="0">
              <a:lnSpc>
                <a:spcPct val="95000"/>
              </a:lnSpc>
              <a:buClr>
                <a:srgbClr val="00A1DE"/>
              </a:buClr>
              <a:buFont typeface="Wingdings" pitchFamily="2" charset="2"/>
              <a:buNone/>
              <a:defRPr/>
            </a:pPr>
            <a:r>
              <a:rPr lang="en-US" sz="800" dirty="0"/>
              <a:t>Gusev</a:t>
            </a:r>
          </a:p>
          <a:p>
            <a:pPr marL="115888" indent="-115888" eaLnBrk="0" hangingPunct="0">
              <a:lnSpc>
                <a:spcPct val="95000"/>
              </a:lnSpc>
              <a:buClr>
                <a:srgbClr val="00A1DE"/>
              </a:buClr>
              <a:buFont typeface="Wingdings" pitchFamily="2" charset="2"/>
              <a:buNone/>
              <a:defRPr/>
            </a:pPr>
            <a:r>
              <a:rPr lang="en-US" sz="800" dirty="0"/>
              <a:t>Magzhanov</a:t>
            </a:r>
          </a:p>
          <a:p>
            <a:pPr marL="115888" indent="-115888" eaLnBrk="0" hangingPunct="0">
              <a:lnSpc>
                <a:spcPct val="95000"/>
              </a:lnSpc>
              <a:buClr>
                <a:srgbClr val="00A1DE"/>
              </a:buClr>
              <a:buFont typeface="Wingdings" pitchFamily="2" charset="2"/>
              <a:buNone/>
              <a:defRPr/>
            </a:pPr>
            <a:r>
              <a:rPr lang="en-US" sz="800" dirty="0" err="1" smtClean="0"/>
              <a:t>Malkova</a:t>
            </a:r>
            <a:endParaRPr lang="en-US" sz="800" dirty="0" smtClean="0"/>
          </a:p>
          <a:p>
            <a:pPr marL="115888" indent="-115888" eaLnBrk="0" hangingPunct="0">
              <a:lnSpc>
                <a:spcPct val="95000"/>
              </a:lnSpc>
              <a:buClr>
                <a:srgbClr val="00A1DE"/>
              </a:buClr>
              <a:buFont typeface="Wingdings" pitchFamily="2" charset="2"/>
              <a:buNone/>
              <a:defRPr/>
            </a:pPr>
            <a:r>
              <a:rPr lang="en-US" sz="800" dirty="0" err="1" smtClean="0"/>
              <a:t>Mishin</a:t>
            </a:r>
            <a:endParaRPr lang="en-US" sz="800" dirty="0"/>
          </a:p>
          <a:p>
            <a:pPr marL="115888" indent="-115888" eaLnBrk="0" hangingPunct="0">
              <a:lnSpc>
                <a:spcPct val="95000"/>
              </a:lnSpc>
              <a:buClr>
                <a:srgbClr val="00A1DE"/>
              </a:buClr>
              <a:buFont typeface="Wingdings" pitchFamily="2" charset="2"/>
              <a:buNone/>
              <a:defRPr/>
            </a:pPr>
            <a:r>
              <a:rPr lang="en-US" sz="800" dirty="0"/>
              <a:t>Perfiliev </a:t>
            </a:r>
          </a:p>
          <a:p>
            <a:pPr marL="115888" indent="-115888" eaLnBrk="0" hangingPunct="0">
              <a:lnSpc>
                <a:spcPct val="95000"/>
              </a:lnSpc>
              <a:buClr>
                <a:srgbClr val="00A1DE"/>
              </a:buClr>
              <a:buFont typeface="Wingdings" pitchFamily="2" charset="2"/>
              <a:buNone/>
              <a:defRPr/>
            </a:pPr>
            <a:r>
              <a:rPr lang="en-US" sz="800" dirty="0" err="1" smtClean="0"/>
              <a:t>Poverennova</a:t>
            </a:r>
            <a:endParaRPr lang="en-US" sz="800" dirty="0" smtClean="0"/>
          </a:p>
          <a:p>
            <a:pPr marL="115888" indent="-115888" eaLnBrk="0" hangingPunct="0">
              <a:lnSpc>
                <a:spcPct val="95000"/>
              </a:lnSpc>
              <a:buClr>
                <a:srgbClr val="00A1DE"/>
              </a:buClr>
              <a:buFont typeface="Wingdings" pitchFamily="2" charset="2"/>
              <a:buNone/>
              <a:defRPr/>
            </a:pPr>
            <a:r>
              <a:rPr lang="en-US" sz="800" dirty="0" err="1" smtClean="0"/>
              <a:t>Sazonov</a:t>
            </a:r>
            <a:endParaRPr lang="en-US" sz="800" dirty="0" smtClean="0"/>
          </a:p>
          <a:p>
            <a:pPr marL="115888" indent="-115888" eaLnBrk="0" hangingPunct="0">
              <a:lnSpc>
                <a:spcPct val="95000"/>
              </a:lnSpc>
              <a:buClr>
                <a:srgbClr val="00A1DE"/>
              </a:buClr>
              <a:buFont typeface="Wingdings" pitchFamily="2" charset="2"/>
              <a:buNone/>
              <a:defRPr/>
            </a:pPr>
            <a:r>
              <a:rPr lang="en-US" sz="800" dirty="0" err="1" smtClean="0"/>
              <a:t>Sokolova</a:t>
            </a:r>
            <a:endParaRPr lang="en-US" sz="800" dirty="0"/>
          </a:p>
          <a:p>
            <a:pPr marL="115888" indent="-115888" eaLnBrk="0" hangingPunct="0">
              <a:lnSpc>
                <a:spcPct val="95000"/>
              </a:lnSpc>
              <a:buClr>
                <a:srgbClr val="00A1DE"/>
              </a:buClr>
              <a:buFont typeface="Wingdings" pitchFamily="2" charset="2"/>
              <a:buNone/>
              <a:defRPr/>
            </a:pPr>
            <a:r>
              <a:rPr lang="en-US" sz="800" dirty="0"/>
              <a:t>Skoromets</a:t>
            </a:r>
          </a:p>
          <a:p>
            <a:pPr marL="115888" indent="-115888" eaLnBrk="0" hangingPunct="0">
              <a:lnSpc>
                <a:spcPct val="95000"/>
              </a:lnSpc>
              <a:buClr>
                <a:srgbClr val="00A1DE"/>
              </a:buClr>
              <a:buFont typeface="Wingdings" pitchFamily="2" charset="2"/>
              <a:buNone/>
              <a:defRPr/>
            </a:pPr>
            <a:r>
              <a:rPr lang="en-US" sz="800" dirty="0" err="1" smtClean="0"/>
              <a:t>Stolyarov</a:t>
            </a:r>
            <a:endParaRPr lang="en-US" sz="800" dirty="0" smtClean="0"/>
          </a:p>
          <a:p>
            <a:pPr marL="115888" lvl="0" indent="-115888" eaLnBrk="0" hangingPunct="0">
              <a:lnSpc>
                <a:spcPct val="95000"/>
              </a:lnSpc>
              <a:buClr>
                <a:srgbClr val="00A1DE"/>
              </a:buClr>
              <a:defRPr/>
            </a:pPr>
            <a:r>
              <a:rPr lang="en-US" sz="800" dirty="0" err="1"/>
              <a:t>Yakupov</a:t>
            </a:r>
            <a:endParaRPr lang="en-US" sz="800" dirty="0"/>
          </a:p>
          <a:p>
            <a:pPr marL="115888" lvl="0" indent="-115888" eaLnBrk="0" hangingPunct="0">
              <a:lnSpc>
                <a:spcPct val="95000"/>
              </a:lnSpc>
              <a:buClr>
                <a:srgbClr val="00A1DE"/>
              </a:buClr>
              <a:defRPr/>
            </a:pPr>
            <a:r>
              <a:rPr lang="en-US" sz="800" dirty="0" err="1"/>
              <a:t>Zavalishin</a:t>
            </a:r>
            <a:r>
              <a:rPr lang="en-US" sz="800" dirty="0">
                <a:effectLst>
                  <a:outerShdw blurRad="38100" dist="38100" dir="2700000" algn="tl">
                    <a:srgbClr val="C0C0C0"/>
                  </a:outerShdw>
                </a:effectLst>
              </a:rPr>
              <a:t> </a:t>
            </a:r>
            <a:endParaRPr lang="en-US" sz="800" dirty="0"/>
          </a:p>
          <a:p>
            <a:pPr marL="115888" indent="-115888" eaLnBrk="0" hangingPunct="0">
              <a:lnSpc>
                <a:spcPct val="95000"/>
              </a:lnSpc>
              <a:buClr>
                <a:srgbClr val="000000"/>
              </a:buClr>
              <a:buFont typeface="Wingdings" pitchFamily="2" charset="2"/>
              <a:buNone/>
              <a:defRPr/>
            </a:pPr>
            <a:endParaRPr lang="en-US" sz="800" dirty="0">
              <a:solidFill>
                <a:srgbClr val="000000"/>
              </a:solidFill>
            </a:endParaRPr>
          </a:p>
        </p:txBody>
      </p:sp>
      <p:sp>
        <p:nvSpPr>
          <p:cNvPr id="2" name="Rectangle 5"/>
          <p:cNvSpPr>
            <a:spLocks noChangeArrowheads="1"/>
          </p:cNvSpPr>
          <p:nvPr/>
        </p:nvSpPr>
        <p:spPr bwMode="auto">
          <a:xfrm>
            <a:off x="1346993" y="1045438"/>
            <a:ext cx="1325563" cy="5659438"/>
          </a:xfrm>
          <a:prstGeom prst="rect">
            <a:avLst/>
          </a:prstGeom>
          <a:noFill/>
          <a:ln w="9525">
            <a:noFill/>
            <a:miter lim="800000"/>
            <a:headEnd/>
            <a:tailEnd/>
          </a:ln>
        </p:spPr>
        <p:txBody>
          <a:bodyPr/>
          <a:lstStyle/>
          <a:p>
            <a:pPr marL="115888" indent="-115888" eaLnBrk="0" hangingPunct="0">
              <a:lnSpc>
                <a:spcPct val="95000"/>
              </a:lnSpc>
              <a:buClr>
                <a:srgbClr val="00A1DE"/>
              </a:buClr>
              <a:defRPr/>
            </a:pPr>
            <a:r>
              <a:rPr lang="en-US" sz="800" b="1" dirty="0" smtClean="0">
                <a:solidFill>
                  <a:srgbClr val="0070C0"/>
                </a:solidFill>
              </a:rPr>
              <a:t>Croatia </a:t>
            </a:r>
            <a:r>
              <a:rPr lang="en-US" sz="700" b="1" dirty="0" smtClean="0">
                <a:solidFill>
                  <a:srgbClr val="0070C0"/>
                </a:solidFill>
              </a:rPr>
              <a:t>(</a:t>
            </a:r>
            <a:r>
              <a:rPr lang="en-US" sz="700" b="1" dirty="0" err="1" smtClean="0">
                <a:solidFill>
                  <a:srgbClr val="0070C0"/>
                </a:solidFill>
              </a:rPr>
              <a:t>cont</a:t>
            </a:r>
            <a:r>
              <a:rPr lang="en-US" sz="700" b="1" dirty="0" smtClean="0">
                <a:solidFill>
                  <a:srgbClr val="0070C0"/>
                </a:solidFill>
              </a:rPr>
              <a:t>)</a:t>
            </a:r>
            <a:endParaRPr lang="en-US" sz="700" b="1" dirty="0">
              <a:solidFill>
                <a:srgbClr val="0070C0"/>
              </a:solidFill>
            </a:endParaRPr>
          </a:p>
          <a:p>
            <a:pPr marL="115888" indent="-115888" eaLnBrk="0" hangingPunct="0">
              <a:lnSpc>
                <a:spcPct val="95000"/>
              </a:lnSpc>
              <a:buClr>
                <a:srgbClr val="00A1DE"/>
              </a:buClr>
              <a:buFont typeface="Wingdings" pitchFamily="2" charset="2"/>
              <a:buNone/>
              <a:defRPr/>
            </a:pPr>
            <a:r>
              <a:rPr lang="en-US" sz="800" dirty="0" err="1" smtClean="0"/>
              <a:t>Habek</a:t>
            </a:r>
            <a:endParaRPr lang="en-US" sz="800" dirty="0" smtClean="0"/>
          </a:p>
          <a:p>
            <a:pPr marL="115888" indent="-115888" eaLnBrk="0" hangingPunct="0">
              <a:lnSpc>
                <a:spcPct val="95000"/>
              </a:lnSpc>
              <a:buClr>
                <a:srgbClr val="00A1DE"/>
              </a:buClr>
              <a:buFont typeface="Wingdings" pitchFamily="2" charset="2"/>
              <a:buNone/>
              <a:defRPr/>
            </a:pPr>
            <a:r>
              <a:rPr lang="en-US" sz="800" dirty="0" err="1" smtClean="0"/>
              <a:t>Jankuljak</a:t>
            </a:r>
            <a:endParaRPr lang="en-US" sz="800" dirty="0"/>
          </a:p>
          <a:p>
            <a:pPr marL="115888" indent="-115888" eaLnBrk="0" hangingPunct="0">
              <a:lnSpc>
                <a:spcPct val="95000"/>
              </a:lnSpc>
              <a:buClr>
                <a:srgbClr val="00A1DE"/>
              </a:buClr>
              <a:buFont typeface="Wingdings" pitchFamily="2" charset="2"/>
              <a:buNone/>
              <a:defRPr/>
            </a:pPr>
            <a:r>
              <a:rPr lang="en-US" sz="800" dirty="0"/>
              <a:t>Kidemet-Piskać</a:t>
            </a:r>
          </a:p>
          <a:p>
            <a:pPr marL="115888" indent="-115888" eaLnBrk="0" hangingPunct="0">
              <a:lnSpc>
                <a:spcPct val="95000"/>
              </a:lnSpc>
              <a:buClr>
                <a:srgbClr val="00A1DE"/>
              </a:buClr>
              <a:buFont typeface="Wingdings" pitchFamily="2" charset="2"/>
              <a:buNone/>
              <a:defRPr/>
            </a:pPr>
            <a:r>
              <a:rPr lang="en-US" sz="800" dirty="0" err="1" smtClean="0"/>
              <a:t>Rudez</a:t>
            </a:r>
            <a:endParaRPr lang="en-US" sz="800" dirty="0" smtClean="0"/>
          </a:p>
          <a:p>
            <a:pPr marL="115888" indent="-115888" eaLnBrk="0" hangingPunct="0">
              <a:lnSpc>
                <a:spcPct val="95000"/>
              </a:lnSpc>
              <a:buClr>
                <a:srgbClr val="00A1DE"/>
              </a:buClr>
              <a:buFont typeface="Wingdings" pitchFamily="2" charset="2"/>
              <a:buNone/>
              <a:defRPr/>
            </a:pPr>
            <a:r>
              <a:rPr lang="en-US" sz="800" dirty="0" err="1" smtClean="0"/>
              <a:t>Trkanjec</a:t>
            </a:r>
            <a:endParaRPr lang="en-US" sz="800" dirty="0"/>
          </a:p>
          <a:p>
            <a:pPr marL="115888" indent="-115888" eaLnBrk="0" hangingPunct="0">
              <a:lnSpc>
                <a:spcPct val="95000"/>
              </a:lnSpc>
              <a:buClr>
                <a:srgbClr val="00A1DE"/>
              </a:buClr>
              <a:buFont typeface="Wingdings" pitchFamily="2" charset="2"/>
              <a:buNone/>
              <a:defRPr/>
            </a:pPr>
            <a:r>
              <a:rPr lang="en-US" sz="800" dirty="0"/>
              <a:t>Vladic</a:t>
            </a:r>
            <a:endParaRPr lang="en-US" sz="800" dirty="0">
              <a:effectLst>
                <a:outerShdw blurRad="38100" dist="38100" dir="2700000" algn="tl">
                  <a:srgbClr val="C0C0C0"/>
                </a:outerShdw>
              </a:effectLst>
            </a:endParaRPr>
          </a:p>
          <a:p>
            <a:pPr marL="115888" indent="-115888" eaLnBrk="0" hangingPunct="0">
              <a:lnSpc>
                <a:spcPct val="95000"/>
              </a:lnSpc>
              <a:spcBef>
                <a:spcPts val="600"/>
              </a:spcBef>
              <a:buClr>
                <a:srgbClr val="00A1DE"/>
              </a:buClr>
              <a:defRPr/>
            </a:pPr>
            <a:r>
              <a:rPr lang="en-US" sz="800" b="1" dirty="0">
                <a:solidFill>
                  <a:srgbClr val="0070C0"/>
                </a:solidFill>
              </a:rPr>
              <a:t>Czech Republic</a:t>
            </a:r>
          </a:p>
          <a:p>
            <a:pPr marL="115888" indent="-115888" eaLnBrk="0" hangingPunct="0">
              <a:lnSpc>
                <a:spcPct val="95000"/>
              </a:lnSpc>
              <a:buClr>
                <a:srgbClr val="00A1DE"/>
              </a:buClr>
              <a:buFont typeface="Wingdings" pitchFamily="2" charset="2"/>
              <a:buNone/>
              <a:defRPr/>
            </a:pPr>
            <a:r>
              <a:rPr lang="en-US" sz="800" dirty="0" err="1" smtClean="0"/>
              <a:t>Brichta</a:t>
            </a:r>
            <a:endParaRPr lang="en-US" sz="800" dirty="0" smtClean="0"/>
          </a:p>
          <a:p>
            <a:pPr marL="115888" indent="-115888" eaLnBrk="0" hangingPunct="0">
              <a:lnSpc>
                <a:spcPct val="95000"/>
              </a:lnSpc>
              <a:buClr>
                <a:srgbClr val="00A1DE"/>
              </a:buClr>
              <a:buFont typeface="Wingdings" pitchFamily="2" charset="2"/>
              <a:buNone/>
              <a:defRPr/>
            </a:pPr>
            <a:r>
              <a:rPr lang="en-US" sz="800" dirty="0" err="1" smtClean="0"/>
              <a:t>Kovarova</a:t>
            </a:r>
            <a:endParaRPr lang="en-US" sz="800" dirty="0"/>
          </a:p>
          <a:p>
            <a:pPr marL="115888" indent="-115888" eaLnBrk="0" hangingPunct="0">
              <a:lnSpc>
                <a:spcPct val="95000"/>
              </a:lnSpc>
              <a:buClr>
                <a:srgbClr val="00A1DE"/>
              </a:buClr>
              <a:buFont typeface="Wingdings" pitchFamily="2" charset="2"/>
              <a:buNone/>
              <a:defRPr/>
            </a:pPr>
            <a:r>
              <a:rPr lang="en-US" sz="800" dirty="0"/>
              <a:t>Rektor</a:t>
            </a:r>
          </a:p>
          <a:p>
            <a:pPr marL="115888" indent="-115888" eaLnBrk="0" hangingPunct="0">
              <a:lnSpc>
                <a:spcPct val="95000"/>
              </a:lnSpc>
              <a:buClr>
                <a:srgbClr val="00A1DE"/>
              </a:buClr>
              <a:buFont typeface="Wingdings" pitchFamily="2" charset="2"/>
              <a:buNone/>
              <a:defRPr/>
            </a:pPr>
            <a:r>
              <a:rPr lang="en-US" sz="800" dirty="0" err="1" smtClean="0"/>
              <a:t>Talab</a:t>
            </a:r>
            <a:endParaRPr lang="en-US" sz="800" dirty="0" smtClean="0"/>
          </a:p>
          <a:p>
            <a:pPr marL="115888" indent="-115888" eaLnBrk="0" hangingPunct="0">
              <a:lnSpc>
                <a:spcPct val="95000"/>
              </a:lnSpc>
              <a:buClr>
                <a:srgbClr val="00A1DE"/>
              </a:buClr>
              <a:buFont typeface="Wingdings" pitchFamily="2" charset="2"/>
              <a:buNone/>
              <a:defRPr/>
            </a:pPr>
            <a:r>
              <a:rPr lang="en-US" sz="800" dirty="0" err="1" smtClean="0"/>
              <a:t>Talabova</a:t>
            </a:r>
            <a:endParaRPr lang="en-US" sz="800" dirty="0" smtClean="0"/>
          </a:p>
          <a:p>
            <a:pPr marL="115888" indent="-115888" eaLnBrk="0" hangingPunct="0">
              <a:lnSpc>
                <a:spcPct val="95000"/>
              </a:lnSpc>
              <a:buClr>
                <a:srgbClr val="00A1DE"/>
              </a:buClr>
              <a:buFont typeface="Wingdings" pitchFamily="2" charset="2"/>
              <a:buNone/>
              <a:defRPr/>
            </a:pPr>
            <a:r>
              <a:rPr lang="en-US" sz="800" dirty="0" err="1" smtClean="0"/>
              <a:t>Vachová</a:t>
            </a:r>
            <a:endParaRPr lang="en-US" sz="800" dirty="0" smtClean="0"/>
          </a:p>
          <a:p>
            <a:pPr marL="115888" indent="-115888" eaLnBrk="0" hangingPunct="0">
              <a:lnSpc>
                <a:spcPct val="95000"/>
              </a:lnSpc>
              <a:spcBef>
                <a:spcPts val="600"/>
              </a:spcBef>
              <a:buClr>
                <a:srgbClr val="00A1DE"/>
              </a:buClr>
              <a:defRPr/>
            </a:pPr>
            <a:r>
              <a:rPr lang="en-US" sz="800" b="1" dirty="0" smtClean="0">
                <a:solidFill>
                  <a:srgbClr val="0070C0"/>
                </a:solidFill>
              </a:rPr>
              <a:t>Denmark</a:t>
            </a:r>
          </a:p>
          <a:p>
            <a:pPr marL="115888" indent="-115888" eaLnBrk="0" hangingPunct="0">
              <a:lnSpc>
                <a:spcPct val="95000"/>
              </a:lnSpc>
              <a:buClr>
                <a:srgbClr val="00A1DE"/>
              </a:buClr>
              <a:buFont typeface="Wingdings" pitchFamily="2" charset="2"/>
              <a:buNone/>
              <a:defRPr/>
            </a:pPr>
            <a:r>
              <a:rPr lang="en-US" sz="800" dirty="0" smtClean="0"/>
              <a:t>Petersen</a:t>
            </a:r>
            <a:endParaRPr lang="en-US" sz="800" dirty="0"/>
          </a:p>
          <a:p>
            <a:pPr marL="115888" indent="-115888" eaLnBrk="0" hangingPunct="0">
              <a:lnSpc>
                <a:spcPct val="95000"/>
              </a:lnSpc>
              <a:buClr>
                <a:srgbClr val="00A1DE"/>
              </a:buClr>
              <a:buFont typeface="Wingdings" pitchFamily="2" charset="2"/>
              <a:buNone/>
              <a:defRPr/>
            </a:pPr>
            <a:r>
              <a:rPr lang="en-US" sz="800" dirty="0"/>
              <a:t>Ravnborg</a:t>
            </a:r>
          </a:p>
          <a:p>
            <a:pPr marL="115888" indent="-115888" eaLnBrk="0" hangingPunct="0">
              <a:lnSpc>
                <a:spcPct val="95000"/>
              </a:lnSpc>
              <a:buClr>
                <a:srgbClr val="00A1DE"/>
              </a:buClr>
              <a:buFont typeface="Wingdings" pitchFamily="2" charset="2"/>
              <a:buNone/>
              <a:defRPr/>
            </a:pPr>
            <a:r>
              <a:rPr lang="en-US" sz="800" dirty="0"/>
              <a:t>Sørensen</a:t>
            </a:r>
          </a:p>
          <a:p>
            <a:pPr marL="115888" indent="-115888" eaLnBrk="0" hangingPunct="0">
              <a:lnSpc>
                <a:spcPct val="95000"/>
              </a:lnSpc>
              <a:spcBef>
                <a:spcPts val="600"/>
              </a:spcBef>
              <a:buClr>
                <a:srgbClr val="00A1DE"/>
              </a:buClr>
              <a:defRPr/>
            </a:pPr>
            <a:r>
              <a:rPr lang="en-US" sz="800" b="1" dirty="0">
                <a:solidFill>
                  <a:srgbClr val="0070C0"/>
                </a:solidFill>
              </a:rPr>
              <a:t>France</a:t>
            </a:r>
          </a:p>
          <a:p>
            <a:pPr marL="115888" indent="-115888" eaLnBrk="0" hangingPunct="0">
              <a:lnSpc>
                <a:spcPct val="95000"/>
              </a:lnSpc>
              <a:buClr>
                <a:srgbClr val="00A1DE"/>
              </a:buClr>
              <a:buFont typeface="Wingdings" pitchFamily="2" charset="2"/>
              <a:buNone/>
              <a:defRPr/>
            </a:pPr>
            <a:r>
              <a:rPr lang="en-US" sz="800" dirty="0" err="1" smtClean="0"/>
              <a:t>Clanet</a:t>
            </a:r>
            <a:endParaRPr lang="en-US" sz="800" dirty="0" smtClean="0"/>
          </a:p>
          <a:p>
            <a:pPr marL="115888" indent="-115888" eaLnBrk="0" hangingPunct="0">
              <a:lnSpc>
                <a:spcPct val="95000"/>
              </a:lnSpc>
              <a:buClr>
                <a:srgbClr val="00A1DE"/>
              </a:buClr>
              <a:buFont typeface="Wingdings" pitchFamily="2" charset="2"/>
              <a:buNone/>
              <a:defRPr/>
            </a:pPr>
            <a:r>
              <a:rPr lang="en-US" sz="800" dirty="0" err="1" smtClean="0"/>
              <a:t>Clavelou</a:t>
            </a:r>
            <a:endParaRPr lang="en-US" sz="800" dirty="0"/>
          </a:p>
          <a:p>
            <a:pPr marL="115888" indent="-115888" eaLnBrk="0" hangingPunct="0">
              <a:lnSpc>
                <a:spcPct val="95000"/>
              </a:lnSpc>
              <a:buClr>
                <a:srgbClr val="00A1DE"/>
              </a:buClr>
              <a:buFont typeface="Wingdings" pitchFamily="2" charset="2"/>
              <a:buNone/>
              <a:defRPr/>
            </a:pPr>
            <a:r>
              <a:rPr lang="en-US" sz="800" dirty="0"/>
              <a:t>De Seze</a:t>
            </a:r>
          </a:p>
          <a:p>
            <a:pPr marL="115888" indent="-115888" eaLnBrk="0" hangingPunct="0">
              <a:lnSpc>
                <a:spcPct val="95000"/>
              </a:lnSpc>
              <a:buClr>
                <a:srgbClr val="00A1DE"/>
              </a:buClr>
              <a:buFont typeface="Wingdings" pitchFamily="2" charset="2"/>
              <a:buNone/>
              <a:defRPr/>
            </a:pPr>
            <a:r>
              <a:rPr lang="en-US" sz="800" dirty="0"/>
              <a:t>Edan</a:t>
            </a:r>
          </a:p>
          <a:p>
            <a:pPr marL="115888" indent="-115888" eaLnBrk="0" hangingPunct="0">
              <a:lnSpc>
                <a:spcPct val="95000"/>
              </a:lnSpc>
              <a:buClr>
                <a:srgbClr val="00A1DE"/>
              </a:buClr>
              <a:buFont typeface="Wingdings" pitchFamily="2" charset="2"/>
              <a:buNone/>
              <a:defRPr/>
            </a:pPr>
            <a:r>
              <a:rPr lang="en-US" sz="800" dirty="0"/>
              <a:t>Lubetzki</a:t>
            </a:r>
          </a:p>
          <a:p>
            <a:pPr marL="115888" indent="-115888" eaLnBrk="0" hangingPunct="0">
              <a:lnSpc>
                <a:spcPct val="95000"/>
              </a:lnSpc>
              <a:buClr>
                <a:srgbClr val="00A1DE"/>
              </a:buClr>
              <a:buFont typeface="Wingdings" pitchFamily="2" charset="2"/>
              <a:buNone/>
              <a:defRPr/>
            </a:pPr>
            <a:r>
              <a:rPr lang="en-US" sz="800" dirty="0"/>
              <a:t>Moreau</a:t>
            </a:r>
          </a:p>
          <a:p>
            <a:pPr marL="115888" indent="-115888" eaLnBrk="0" hangingPunct="0">
              <a:lnSpc>
                <a:spcPct val="95000"/>
              </a:lnSpc>
              <a:buClr>
                <a:srgbClr val="00A1DE"/>
              </a:buClr>
              <a:buFont typeface="Wingdings" pitchFamily="2" charset="2"/>
              <a:buNone/>
              <a:defRPr/>
            </a:pPr>
            <a:r>
              <a:rPr lang="en-US" sz="800" dirty="0"/>
              <a:t>Vermersch</a:t>
            </a:r>
          </a:p>
          <a:p>
            <a:pPr marL="115888" indent="-115888" eaLnBrk="0" hangingPunct="0">
              <a:lnSpc>
                <a:spcPct val="95000"/>
              </a:lnSpc>
              <a:spcBef>
                <a:spcPts val="600"/>
              </a:spcBef>
              <a:buClr>
                <a:srgbClr val="00A1DE"/>
              </a:buClr>
              <a:defRPr/>
            </a:pPr>
            <a:r>
              <a:rPr lang="en-US" sz="800" b="1" dirty="0">
                <a:solidFill>
                  <a:srgbClr val="0070C0"/>
                </a:solidFill>
              </a:rPr>
              <a:t>Germany</a:t>
            </a:r>
          </a:p>
          <a:p>
            <a:pPr marL="115888" indent="-115888" eaLnBrk="0" hangingPunct="0">
              <a:lnSpc>
                <a:spcPct val="95000"/>
              </a:lnSpc>
              <a:buClr>
                <a:srgbClr val="00A1DE"/>
              </a:buClr>
              <a:buFont typeface="Wingdings" pitchFamily="2" charset="2"/>
              <a:buNone/>
              <a:defRPr/>
            </a:pPr>
            <a:r>
              <a:rPr lang="en-US" sz="800" dirty="0" smtClean="0"/>
              <a:t>Baum</a:t>
            </a:r>
          </a:p>
          <a:p>
            <a:pPr marL="115888" indent="-115888" eaLnBrk="0" hangingPunct="0">
              <a:lnSpc>
                <a:spcPct val="95000"/>
              </a:lnSpc>
              <a:buClr>
                <a:srgbClr val="00A1DE"/>
              </a:buClr>
              <a:buFont typeface="Wingdings" pitchFamily="2" charset="2"/>
              <a:buNone/>
              <a:defRPr/>
            </a:pPr>
            <a:r>
              <a:rPr lang="en-US" sz="800" dirty="0" err="1" smtClean="0"/>
              <a:t>Faiss</a:t>
            </a:r>
            <a:endParaRPr lang="en-US" sz="800" dirty="0" smtClean="0"/>
          </a:p>
          <a:p>
            <a:pPr marL="115888" indent="-115888" eaLnBrk="0" hangingPunct="0">
              <a:lnSpc>
                <a:spcPct val="95000"/>
              </a:lnSpc>
              <a:buClr>
                <a:srgbClr val="00A1DE"/>
              </a:buClr>
              <a:buFont typeface="Wingdings" pitchFamily="2" charset="2"/>
              <a:buNone/>
              <a:defRPr/>
            </a:pPr>
            <a:r>
              <a:rPr lang="en-US" sz="800" dirty="0" err="1" smtClean="0"/>
              <a:t>Förch</a:t>
            </a:r>
            <a:endParaRPr lang="en-US" sz="800" dirty="0"/>
          </a:p>
          <a:p>
            <a:pPr marL="115888" indent="-115888" eaLnBrk="0" hangingPunct="0">
              <a:lnSpc>
                <a:spcPct val="95000"/>
              </a:lnSpc>
              <a:buClr>
                <a:srgbClr val="00A1DE"/>
              </a:buClr>
              <a:buFont typeface="Wingdings" pitchFamily="2" charset="2"/>
              <a:buNone/>
              <a:defRPr/>
            </a:pPr>
            <a:r>
              <a:rPr lang="en-US" sz="800" dirty="0"/>
              <a:t>Haas</a:t>
            </a:r>
          </a:p>
          <a:p>
            <a:pPr marL="115888" indent="-115888" eaLnBrk="0" hangingPunct="0">
              <a:lnSpc>
                <a:spcPct val="95000"/>
              </a:lnSpc>
              <a:buClr>
                <a:srgbClr val="00A1DE"/>
              </a:buClr>
              <a:buFont typeface="Wingdings" pitchFamily="2" charset="2"/>
              <a:buNone/>
              <a:defRPr/>
            </a:pPr>
            <a:r>
              <a:rPr lang="en-US" sz="800" dirty="0" err="1" smtClean="0"/>
              <a:t>Hartung</a:t>
            </a:r>
            <a:endParaRPr lang="en-US" sz="800" dirty="0" smtClean="0"/>
          </a:p>
          <a:p>
            <a:pPr marL="115888" indent="-115888" eaLnBrk="0" hangingPunct="0">
              <a:lnSpc>
                <a:spcPct val="95000"/>
              </a:lnSpc>
              <a:buClr>
                <a:srgbClr val="00A1DE"/>
              </a:buClr>
              <a:buFont typeface="Wingdings" pitchFamily="2" charset="2"/>
              <a:buNone/>
              <a:defRPr/>
            </a:pPr>
            <a:r>
              <a:rPr lang="en-US" sz="800" dirty="0" smtClean="0"/>
              <a:t>Hemmer</a:t>
            </a:r>
            <a:endParaRPr lang="en-US" sz="800" dirty="0"/>
          </a:p>
          <a:p>
            <a:pPr marL="115888" indent="-115888" eaLnBrk="0" hangingPunct="0">
              <a:lnSpc>
                <a:spcPct val="95000"/>
              </a:lnSpc>
              <a:buClr>
                <a:srgbClr val="00A1DE"/>
              </a:buClr>
              <a:buFont typeface="Wingdings" pitchFamily="2" charset="2"/>
              <a:buNone/>
              <a:defRPr/>
            </a:pPr>
            <a:r>
              <a:rPr lang="en-US" sz="800" dirty="0"/>
              <a:t>Herrlinger</a:t>
            </a:r>
          </a:p>
          <a:p>
            <a:pPr marL="115888" indent="-115888" eaLnBrk="0" hangingPunct="0">
              <a:lnSpc>
                <a:spcPct val="95000"/>
              </a:lnSpc>
              <a:buClr>
                <a:srgbClr val="00A1DE"/>
              </a:buClr>
              <a:buFont typeface="Wingdings" pitchFamily="2" charset="2"/>
              <a:buNone/>
              <a:defRPr/>
            </a:pPr>
            <a:r>
              <a:rPr lang="en-US" sz="800" dirty="0"/>
              <a:t>Köhler</a:t>
            </a:r>
          </a:p>
          <a:p>
            <a:pPr marL="115888" indent="-115888" eaLnBrk="0" hangingPunct="0">
              <a:lnSpc>
                <a:spcPct val="95000"/>
              </a:lnSpc>
              <a:buClr>
                <a:srgbClr val="00A1DE"/>
              </a:buClr>
              <a:buFont typeface="Wingdings" pitchFamily="2" charset="2"/>
              <a:buNone/>
              <a:defRPr/>
            </a:pPr>
            <a:r>
              <a:rPr lang="en-US" sz="800" dirty="0" smtClean="0"/>
              <a:t>Müller</a:t>
            </a:r>
          </a:p>
          <a:p>
            <a:pPr marL="115888" indent="-115888" eaLnBrk="0" hangingPunct="0">
              <a:lnSpc>
                <a:spcPct val="95000"/>
              </a:lnSpc>
              <a:buClr>
                <a:srgbClr val="00A1DE"/>
              </a:buClr>
              <a:buFont typeface="Wingdings" pitchFamily="2" charset="2"/>
              <a:buNone/>
              <a:defRPr/>
            </a:pPr>
            <a:r>
              <a:rPr lang="en-US" sz="800" dirty="0" smtClean="0"/>
              <a:t>Ochs</a:t>
            </a:r>
            <a:endParaRPr lang="en-US" sz="800" dirty="0"/>
          </a:p>
          <a:p>
            <a:pPr marL="115888" indent="-115888" eaLnBrk="0" hangingPunct="0">
              <a:lnSpc>
                <a:spcPct val="95000"/>
              </a:lnSpc>
              <a:buClr>
                <a:srgbClr val="00A1DE"/>
              </a:buClr>
              <a:buFont typeface="Wingdings" pitchFamily="2" charset="2"/>
              <a:buNone/>
              <a:defRPr/>
            </a:pPr>
            <a:r>
              <a:rPr lang="en-US" sz="800" dirty="0" err="1" smtClean="0"/>
              <a:t>Oschmann</a:t>
            </a:r>
            <a:endParaRPr lang="en-US" sz="800" dirty="0" smtClean="0"/>
          </a:p>
          <a:p>
            <a:pPr marL="115888" indent="-115888" eaLnBrk="0" hangingPunct="0">
              <a:lnSpc>
                <a:spcPct val="95000"/>
              </a:lnSpc>
              <a:buClr>
                <a:srgbClr val="00A1DE"/>
              </a:buClr>
              <a:buFont typeface="Wingdings" pitchFamily="2" charset="2"/>
              <a:buNone/>
              <a:defRPr/>
            </a:pPr>
            <a:r>
              <a:rPr lang="en-US" sz="800" dirty="0" err="1" smtClean="0"/>
              <a:t>Stangel</a:t>
            </a:r>
            <a:endParaRPr lang="en-US" sz="800" dirty="0"/>
          </a:p>
          <a:p>
            <a:pPr marL="115888" indent="-115888" eaLnBrk="0" hangingPunct="0">
              <a:lnSpc>
                <a:spcPct val="95000"/>
              </a:lnSpc>
              <a:buClr>
                <a:srgbClr val="00A1DE"/>
              </a:buClr>
              <a:buFont typeface="Wingdings" pitchFamily="2" charset="2"/>
              <a:buNone/>
              <a:defRPr/>
            </a:pPr>
            <a:r>
              <a:rPr lang="en-US" sz="800" dirty="0" err="1" smtClean="0"/>
              <a:t>Tiel-Wilck</a:t>
            </a:r>
            <a:endParaRPr lang="en-US" sz="800" dirty="0" smtClean="0"/>
          </a:p>
          <a:p>
            <a:pPr marL="115888" indent="-115888" eaLnBrk="0" hangingPunct="0">
              <a:lnSpc>
                <a:spcPct val="95000"/>
              </a:lnSpc>
              <a:buClr>
                <a:srgbClr val="00A1DE"/>
              </a:buClr>
              <a:buFont typeface="Wingdings" pitchFamily="2" charset="2"/>
              <a:buNone/>
              <a:defRPr/>
            </a:pPr>
            <a:r>
              <a:rPr lang="en-US" sz="800" dirty="0" err="1" smtClean="0"/>
              <a:t>Tumani</a:t>
            </a:r>
            <a:endParaRPr lang="en-US" sz="800" dirty="0" smtClean="0"/>
          </a:p>
          <a:p>
            <a:pPr marL="115888" indent="-115888" eaLnBrk="0" hangingPunct="0">
              <a:lnSpc>
                <a:spcPct val="95000"/>
              </a:lnSpc>
              <a:buClr>
                <a:srgbClr val="00A1DE"/>
              </a:buClr>
              <a:buFont typeface="Wingdings" pitchFamily="2" charset="2"/>
              <a:buNone/>
              <a:defRPr/>
            </a:pPr>
            <a:r>
              <a:rPr lang="en-US" sz="800" dirty="0" smtClean="0"/>
              <a:t>Urban</a:t>
            </a:r>
          </a:p>
          <a:p>
            <a:pPr marL="115888" indent="-115888" eaLnBrk="0" hangingPunct="0">
              <a:lnSpc>
                <a:spcPct val="95000"/>
              </a:lnSpc>
              <a:buClr>
                <a:srgbClr val="00A1DE"/>
              </a:buClr>
              <a:buFont typeface="Wingdings" pitchFamily="2" charset="2"/>
              <a:buNone/>
              <a:defRPr/>
            </a:pPr>
            <a:r>
              <a:rPr lang="en-US" sz="800" dirty="0" err="1" smtClean="0"/>
              <a:t>Zettl</a:t>
            </a:r>
            <a:endParaRPr lang="en-US" sz="800" dirty="0"/>
          </a:p>
          <a:p>
            <a:pPr marL="115888" indent="-115888" eaLnBrk="0" hangingPunct="0">
              <a:lnSpc>
                <a:spcPct val="95000"/>
              </a:lnSpc>
              <a:buClr>
                <a:srgbClr val="00A1DE"/>
              </a:buClr>
              <a:buFont typeface="Wingdings" pitchFamily="2" charset="2"/>
              <a:buNone/>
              <a:defRPr/>
            </a:pPr>
            <a:r>
              <a:rPr lang="en-US" sz="800" dirty="0"/>
              <a:t>Ziemann</a:t>
            </a:r>
          </a:p>
          <a:p>
            <a:pPr marL="115888" indent="-115888" eaLnBrk="0" hangingPunct="0">
              <a:lnSpc>
                <a:spcPct val="95000"/>
              </a:lnSpc>
              <a:buClr>
                <a:srgbClr val="00A1DE"/>
              </a:buClr>
              <a:buFont typeface="Wingdings" pitchFamily="2" charset="2"/>
              <a:buNone/>
              <a:defRPr/>
            </a:pPr>
            <a:r>
              <a:rPr lang="en-US" sz="800" dirty="0" err="1" smtClean="0"/>
              <a:t>Ziemssen</a:t>
            </a:r>
            <a:endParaRPr lang="en-US" sz="800" dirty="0"/>
          </a:p>
          <a:p>
            <a:pPr marL="115888" indent="-115888" eaLnBrk="0" hangingPunct="0">
              <a:lnSpc>
                <a:spcPct val="95000"/>
              </a:lnSpc>
              <a:buClr>
                <a:srgbClr val="00A1DE"/>
              </a:buClr>
              <a:buFont typeface="Wingdings" pitchFamily="2" charset="2"/>
              <a:buNone/>
              <a:defRPr/>
            </a:pPr>
            <a:endParaRPr lang="en-US" sz="800" dirty="0">
              <a:solidFill>
                <a:srgbClr val="000000"/>
              </a:solidFill>
            </a:endParaRPr>
          </a:p>
          <a:p>
            <a:pPr marL="115888" indent="-115888" eaLnBrk="0" hangingPunct="0">
              <a:lnSpc>
                <a:spcPct val="95000"/>
              </a:lnSpc>
              <a:buClr>
                <a:srgbClr val="00A1DE"/>
              </a:buClr>
              <a:buFont typeface="Wingdings" pitchFamily="2" charset="2"/>
              <a:buNone/>
              <a:defRPr/>
            </a:pPr>
            <a:endParaRPr lang="en-US" sz="800" dirty="0">
              <a:solidFill>
                <a:srgbClr val="000000"/>
              </a:solidFill>
            </a:endParaRPr>
          </a:p>
          <a:p>
            <a:pPr marL="115888" indent="-115888" eaLnBrk="0" hangingPunct="0">
              <a:lnSpc>
                <a:spcPct val="95000"/>
              </a:lnSpc>
              <a:buClr>
                <a:srgbClr val="00A1DE"/>
              </a:buClr>
              <a:buFont typeface="Wingdings" pitchFamily="2" charset="2"/>
              <a:buNone/>
              <a:defRPr/>
            </a:pPr>
            <a:endParaRPr lang="en-US" sz="800" dirty="0">
              <a:solidFill>
                <a:srgbClr val="000000"/>
              </a:solidFill>
              <a:effectLst>
                <a:outerShdw blurRad="38100" dist="38100" dir="2700000" algn="tl">
                  <a:srgbClr val="C0C0C0"/>
                </a:outerShdw>
              </a:effectLst>
            </a:endParaRPr>
          </a:p>
          <a:p>
            <a:pPr marL="115888" indent="-115888" eaLnBrk="0" hangingPunct="0">
              <a:lnSpc>
                <a:spcPct val="95000"/>
              </a:lnSpc>
              <a:buClr>
                <a:srgbClr val="00A1DE"/>
              </a:buClr>
              <a:buFont typeface="Wingdings" pitchFamily="2" charset="2"/>
              <a:buNone/>
              <a:defRPr/>
            </a:pPr>
            <a:endParaRPr lang="en-US" sz="800" dirty="0">
              <a:solidFill>
                <a:srgbClr val="000000"/>
              </a:solidFill>
            </a:endParaRPr>
          </a:p>
          <a:p>
            <a:pPr marL="115888" indent="-115888" eaLnBrk="0" hangingPunct="0">
              <a:lnSpc>
                <a:spcPct val="95000"/>
              </a:lnSpc>
              <a:buClr>
                <a:srgbClr val="00A1DE"/>
              </a:buClr>
              <a:defRPr/>
            </a:pPr>
            <a:endParaRPr lang="en-US" sz="800" dirty="0">
              <a:solidFill>
                <a:srgbClr val="000000"/>
              </a:solidFill>
            </a:endParaRPr>
          </a:p>
          <a:p>
            <a:pPr marL="115888" lvl="1" indent="-115888" eaLnBrk="0" hangingPunct="0">
              <a:lnSpc>
                <a:spcPct val="95000"/>
              </a:lnSpc>
              <a:buClr>
                <a:srgbClr val="00A1DE"/>
              </a:buClr>
              <a:buFont typeface="Wingdings" pitchFamily="2" charset="2"/>
              <a:buNone/>
              <a:defRPr/>
            </a:pPr>
            <a:r>
              <a:rPr lang="en-US" sz="800" dirty="0">
                <a:solidFill>
                  <a:srgbClr val="0076C0"/>
                </a:solidFill>
              </a:rPr>
              <a:t>	</a:t>
            </a:r>
            <a:r>
              <a:rPr lang="en-US" sz="800" dirty="0">
                <a:solidFill>
                  <a:srgbClr val="000000"/>
                </a:solidFill>
              </a:rPr>
              <a:t>   	</a:t>
            </a:r>
          </a:p>
        </p:txBody>
      </p:sp>
      <p:sp>
        <p:nvSpPr>
          <p:cNvPr id="3" name="Rectangle 4"/>
          <p:cNvSpPr>
            <a:spLocks noChangeArrowheads="1"/>
          </p:cNvSpPr>
          <p:nvPr/>
        </p:nvSpPr>
        <p:spPr bwMode="auto">
          <a:xfrm>
            <a:off x="6020591" y="1045438"/>
            <a:ext cx="1325563" cy="5562600"/>
          </a:xfrm>
          <a:prstGeom prst="rect">
            <a:avLst/>
          </a:prstGeom>
          <a:noFill/>
          <a:ln>
            <a:noFill/>
          </a:ln>
          <a:effectLst/>
          <a:extLst/>
        </p:spPr>
        <p:txBody>
          <a:bodyPr/>
          <a:lstStyle/>
          <a:p>
            <a:pPr marL="115888" indent="-115888" eaLnBrk="0" hangingPunct="0">
              <a:lnSpc>
                <a:spcPct val="95000"/>
              </a:lnSpc>
              <a:buClr>
                <a:srgbClr val="007AC9"/>
              </a:buClr>
              <a:defRPr/>
            </a:pPr>
            <a:r>
              <a:rPr lang="en-US" sz="800" b="1" dirty="0">
                <a:solidFill>
                  <a:srgbClr val="0070C0"/>
                </a:solidFill>
              </a:rPr>
              <a:t>United States</a:t>
            </a:r>
            <a:r>
              <a:rPr lang="en-US" sz="700" b="1" dirty="0">
                <a:solidFill>
                  <a:srgbClr val="0070C0"/>
                </a:solidFill>
              </a:rPr>
              <a:t> (cont)</a:t>
            </a:r>
          </a:p>
          <a:p>
            <a:pPr marL="115888" lvl="0" indent="-115888" eaLnBrk="0" hangingPunct="0">
              <a:lnSpc>
                <a:spcPct val="95000"/>
              </a:lnSpc>
              <a:buClr>
                <a:srgbClr val="000000"/>
              </a:buClr>
            </a:pPr>
            <a:r>
              <a:rPr lang="en-US" sz="800" dirty="0" smtClean="0"/>
              <a:t>Lallana</a:t>
            </a:r>
            <a:endParaRPr lang="en-US" sz="800" dirty="0"/>
          </a:p>
          <a:p>
            <a:pPr marL="115888" lvl="0" indent="-115888" eaLnBrk="0" hangingPunct="0">
              <a:lnSpc>
                <a:spcPct val="95000"/>
              </a:lnSpc>
              <a:buClr>
                <a:srgbClr val="000000"/>
              </a:buClr>
            </a:pPr>
            <a:r>
              <a:rPr lang="en-US" sz="800" dirty="0" err="1"/>
              <a:t>Lathi</a:t>
            </a:r>
            <a:endParaRPr lang="en-US" sz="800" dirty="0"/>
          </a:p>
          <a:p>
            <a:pPr marL="115888" lvl="0" indent="-115888" eaLnBrk="0" hangingPunct="0">
              <a:lnSpc>
                <a:spcPct val="95000"/>
              </a:lnSpc>
              <a:buClr>
                <a:srgbClr val="000000"/>
              </a:buClr>
            </a:pPr>
            <a:r>
              <a:rPr lang="en-US" sz="800" dirty="0"/>
              <a:t>Lava</a:t>
            </a:r>
          </a:p>
          <a:p>
            <a:pPr marL="115888" lvl="0" indent="-115888" eaLnBrk="0" hangingPunct="0">
              <a:lnSpc>
                <a:spcPct val="95000"/>
              </a:lnSpc>
              <a:buClr>
                <a:srgbClr val="000000"/>
              </a:buClr>
            </a:pPr>
            <a:r>
              <a:rPr lang="en-US" sz="800" dirty="0" smtClean="0"/>
              <a:t>Lynch</a:t>
            </a:r>
          </a:p>
          <a:p>
            <a:pPr marL="115888" lvl="0" indent="-115888" eaLnBrk="0" hangingPunct="0">
              <a:lnSpc>
                <a:spcPct val="95000"/>
              </a:lnSpc>
              <a:buClr>
                <a:srgbClr val="000000"/>
              </a:buClr>
            </a:pPr>
            <a:r>
              <a:rPr lang="en-US" sz="800" dirty="0" err="1" smtClean="0"/>
              <a:t>Machanic</a:t>
            </a:r>
            <a:endParaRPr lang="en-US" sz="800" dirty="0"/>
          </a:p>
          <a:p>
            <a:pPr marL="115888" lvl="0" indent="-115888" eaLnBrk="0" hangingPunct="0">
              <a:lnSpc>
                <a:spcPct val="95000"/>
              </a:lnSpc>
              <a:buClr>
                <a:srgbClr val="000000"/>
              </a:buClr>
            </a:pPr>
            <a:r>
              <a:rPr lang="en-US" sz="800" dirty="0" err="1"/>
              <a:t>Markovic-Plese</a:t>
            </a:r>
            <a:endParaRPr lang="en-US" sz="800" dirty="0"/>
          </a:p>
          <a:p>
            <a:pPr marL="115888" lvl="0" indent="-115888" eaLnBrk="0" hangingPunct="0">
              <a:lnSpc>
                <a:spcPct val="95000"/>
              </a:lnSpc>
              <a:buClr>
                <a:srgbClr val="000000"/>
              </a:buClr>
            </a:pPr>
            <a:r>
              <a:rPr lang="en-US" sz="800" dirty="0"/>
              <a:t>Mattson</a:t>
            </a:r>
          </a:p>
          <a:p>
            <a:pPr marL="115888" lvl="0" indent="-115888" eaLnBrk="0" hangingPunct="0">
              <a:lnSpc>
                <a:spcPct val="95000"/>
              </a:lnSpc>
              <a:buClr>
                <a:srgbClr val="000000"/>
              </a:buClr>
            </a:pPr>
            <a:r>
              <a:rPr lang="en-US" sz="800" dirty="0"/>
              <a:t>Miller</a:t>
            </a:r>
          </a:p>
          <a:p>
            <a:pPr marL="115888" lvl="0" indent="-115888" eaLnBrk="0" hangingPunct="0">
              <a:lnSpc>
                <a:spcPct val="95000"/>
              </a:lnSpc>
              <a:buClr>
                <a:srgbClr val="000000"/>
              </a:buClr>
            </a:pPr>
            <a:r>
              <a:rPr lang="en-US" sz="800" dirty="0" err="1"/>
              <a:t>Minagar</a:t>
            </a:r>
            <a:endParaRPr lang="en-US" sz="800" dirty="0"/>
          </a:p>
          <a:p>
            <a:pPr marL="115888" lvl="0" indent="-115888" eaLnBrk="0" hangingPunct="0">
              <a:lnSpc>
                <a:spcPct val="95000"/>
              </a:lnSpc>
              <a:buClr>
                <a:srgbClr val="000000"/>
              </a:buClr>
            </a:pPr>
            <a:r>
              <a:rPr lang="en-US" sz="800" dirty="0"/>
              <a:t>Mitchell</a:t>
            </a:r>
          </a:p>
          <a:p>
            <a:pPr marL="115888" lvl="0" indent="-115888" eaLnBrk="0" hangingPunct="0">
              <a:lnSpc>
                <a:spcPct val="95000"/>
              </a:lnSpc>
              <a:buClr>
                <a:srgbClr val="000000"/>
              </a:buClr>
            </a:pPr>
            <a:r>
              <a:rPr lang="en-US" sz="800" dirty="0"/>
              <a:t>Moses</a:t>
            </a:r>
          </a:p>
          <a:p>
            <a:pPr marL="115888" lvl="0" indent="-115888" eaLnBrk="0" hangingPunct="0">
              <a:lnSpc>
                <a:spcPct val="95000"/>
              </a:lnSpc>
              <a:buClr>
                <a:srgbClr val="000000"/>
              </a:buClr>
            </a:pPr>
            <a:r>
              <a:rPr lang="en-US" sz="800" dirty="0" err="1"/>
              <a:t>Muley</a:t>
            </a:r>
            <a:endParaRPr lang="en-US" sz="800" dirty="0"/>
          </a:p>
          <a:p>
            <a:pPr marL="115888" lvl="0" indent="-115888" eaLnBrk="0" hangingPunct="0">
              <a:lnSpc>
                <a:spcPct val="95000"/>
              </a:lnSpc>
              <a:buClr>
                <a:srgbClr val="000000"/>
              </a:buClr>
            </a:pPr>
            <a:r>
              <a:rPr lang="en-US" sz="800" dirty="0" err="1" smtClean="0"/>
              <a:t>Negroski</a:t>
            </a:r>
            <a:endParaRPr lang="en-US" sz="800" dirty="0" smtClean="0"/>
          </a:p>
          <a:p>
            <a:pPr marL="115888" indent="-115888" eaLnBrk="0" hangingPunct="0">
              <a:lnSpc>
                <a:spcPct val="95000"/>
              </a:lnSpc>
              <a:buClr>
                <a:srgbClr val="000000"/>
              </a:buClr>
              <a:defRPr/>
            </a:pPr>
            <a:r>
              <a:rPr lang="en-US" sz="800" dirty="0" err="1" smtClean="0"/>
              <a:t>Olek</a:t>
            </a:r>
            <a:endParaRPr lang="en-US" sz="800" dirty="0" smtClean="0"/>
          </a:p>
          <a:p>
            <a:pPr marL="115888" indent="-115888" eaLnBrk="0" hangingPunct="0">
              <a:lnSpc>
                <a:spcPct val="95000"/>
              </a:lnSpc>
              <a:buClr>
                <a:srgbClr val="000000"/>
              </a:buClr>
              <a:defRPr/>
            </a:pPr>
            <a:r>
              <a:rPr lang="en-US" sz="800" dirty="0" err="1" smtClean="0"/>
              <a:t>Pachner</a:t>
            </a:r>
            <a:endParaRPr lang="en-US" sz="800" dirty="0" smtClean="0"/>
          </a:p>
          <a:p>
            <a:pPr marL="115888" indent="-115888" eaLnBrk="0" hangingPunct="0">
              <a:lnSpc>
                <a:spcPct val="95000"/>
              </a:lnSpc>
              <a:buClr>
                <a:srgbClr val="000000"/>
              </a:buClr>
              <a:defRPr/>
            </a:pPr>
            <a:r>
              <a:rPr lang="en-US" sz="800" dirty="0" smtClean="0"/>
              <a:t>Pardo</a:t>
            </a:r>
          </a:p>
          <a:p>
            <a:pPr marL="115888" indent="-115888" eaLnBrk="0" hangingPunct="0">
              <a:lnSpc>
                <a:spcPct val="95000"/>
              </a:lnSpc>
              <a:buClr>
                <a:srgbClr val="000000"/>
              </a:buClr>
              <a:defRPr/>
            </a:pPr>
            <a:r>
              <a:rPr lang="en-US" sz="800" dirty="0" smtClean="0"/>
              <a:t>Pelletier</a:t>
            </a:r>
          </a:p>
          <a:p>
            <a:pPr marL="115888" indent="-115888" eaLnBrk="0" hangingPunct="0">
              <a:lnSpc>
                <a:spcPct val="95000"/>
              </a:lnSpc>
              <a:buClr>
                <a:srgbClr val="000000"/>
              </a:buClr>
              <a:defRPr/>
            </a:pPr>
            <a:r>
              <a:rPr lang="en-US" sz="800" dirty="0" smtClean="0"/>
              <a:t>Pharr</a:t>
            </a:r>
            <a:endParaRPr lang="en-US" sz="800" dirty="0"/>
          </a:p>
          <a:p>
            <a:pPr marL="115888" indent="-115888" eaLnBrk="0" hangingPunct="0">
              <a:lnSpc>
                <a:spcPct val="95000"/>
              </a:lnSpc>
              <a:buClr>
                <a:srgbClr val="000000"/>
              </a:buClr>
              <a:defRPr/>
            </a:pPr>
            <a:r>
              <a:rPr lang="en-US" sz="800" dirty="0" err="1" smtClean="0"/>
              <a:t>Picone</a:t>
            </a:r>
            <a:endParaRPr lang="en-US" sz="800" dirty="0" smtClean="0"/>
          </a:p>
          <a:p>
            <a:pPr marL="115888" indent="-115888" eaLnBrk="0" hangingPunct="0">
              <a:lnSpc>
                <a:spcPct val="95000"/>
              </a:lnSpc>
              <a:buClr>
                <a:srgbClr val="000000"/>
              </a:buClr>
              <a:defRPr/>
            </a:pPr>
            <a:r>
              <a:rPr lang="en-US" sz="800" dirty="0" err="1" smtClean="0"/>
              <a:t>Preiningerova</a:t>
            </a:r>
            <a:endParaRPr lang="en-US" sz="800" dirty="0" smtClean="0"/>
          </a:p>
          <a:p>
            <a:pPr marL="115888" indent="-115888" eaLnBrk="0" hangingPunct="0">
              <a:lnSpc>
                <a:spcPct val="95000"/>
              </a:lnSpc>
              <a:buClr>
                <a:srgbClr val="000000"/>
              </a:buClr>
              <a:defRPr/>
            </a:pPr>
            <a:r>
              <a:rPr lang="en-US" sz="800" dirty="0" err="1" smtClean="0"/>
              <a:t>Rammohan</a:t>
            </a:r>
            <a:endParaRPr lang="en-US" sz="800" dirty="0" smtClean="0"/>
          </a:p>
          <a:p>
            <a:pPr marL="115888" indent="-115888" eaLnBrk="0" hangingPunct="0">
              <a:lnSpc>
                <a:spcPct val="95000"/>
              </a:lnSpc>
              <a:buClr>
                <a:srgbClr val="000000"/>
              </a:buClr>
              <a:defRPr/>
            </a:pPr>
            <a:r>
              <a:rPr lang="en-US" sz="800" dirty="0" err="1" smtClean="0"/>
              <a:t>Remmel</a:t>
            </a:r>
            <a:endParaRPr lang="en-US" sz="800" dirty="0"/>
          </a:p>
          <a:p>
            <a:pPr marL="115888" indent="-115888" eaLnBrk="0" hangingPunct="0">
              <a:lnSpc>
                <a:spcPct val="95000"/>
              </a:lnSpc>
              <a:buClr>
                <a:srgbClr val="000000"/>
              </a:buClr>
              <a:defRPr/>
            </a:pPr>
            <a:r>
              <a:rPr lang="en-US" sz="800" dirty="0" smtClean="0"/>
              <a:t>Riley</a:t>
            </a:r>
          </a:p>
          <a:p>
            <a:pPr marL="115888" indent="-115888" eaLnBrk="0" hangingPunct="0">
              <a:lnSpc>
                <a:spcPct val="95000"/>
              </a:lnSpc>
              <a:buClr>
                <a:srgbClr val="000000"/>
              </a:buClr>
              <a:defRPr/>
            </a:pPr>
            <a:r>
              <a:rPr lang="en-US" sz="800" dirty="0" err="1" smtClean="0"/>
              <a:t>Riskind</a:t>
            </a:r>
            <a:endParaRPr lang="en-US" sz="800" dirty="0"/>
          </a:p>
          <a:p>
            <a:pPr marL="115888" indent="-115888" eaLnBrk="0" hangingPunct="0">
              <a:lnSpc>
                <a:spcPct val="95000"/>
              </a:lnSpc>
              <a:buClr>
                <a:srgbClr val="000000"/>
              </a:buClr>
              <a:buFont typeface="Wingdings" pitchFamily="2" charset="2"/>
              <a:buNone/>
              <a:defRPr/>
            </a:pPr>
            <a:r>
              <a:rPr lang="en-US" sz="800" dirty="0" smtClean="0"/>
              <a:t>Rizvi</a:t>
            </a:r>
          </a:p>
          <a:p>
            <a:pPr marL="115888" indent="-115888" eaLnBrk="0" hangingPunct="0">
              <a:lnSpc>
                <a:spcPct val="95000"/>
              </a:lnSpc>
              <a:buClr>
                <a:srgbClr val="000000"/>
              </a:buClr>
              <a:buFont typeface="Wingdings" pitchFamily="2" charset="2"/>
              <a:buNone/>
              <a:defRPr/>
            </a:pPr>
            <a:r>
              <a:rPr lang="en-US" sz="800" dirty="0" smtClean="0"/>
              <a:t>Robertson</a:t>
            </a:r>
            <a:endParaRPr lang="en-US" sz="800" dirty="0"/>
          </a:p>
          <a:p>
            <a:pPr marL="115888" indent="-115888" eaLnBrk="0" hangingPunct="0">
              <a:lnSpc>
                <a:spcPct val="95000"/>
              </a:lnSpc>
              <a:buClr>
                <a:srgbClr val="000000"/>
              </a:buClr>
              <a:buFont typeface="Wingdings" pitchFamily="2" charset="2"/>
              <a:buNone/>
              <a:defRPr/>
            </a:pPr>
            <a:r>
              <a:rPr lang="en-US" sz="800" dirty="0"/>
              <a:t>Rossen</a:t>
            </a:r>
          </a:p>
          <a:p>
            <a:pPr marL="115888" indent="-115888" eaLnBrk="0" hangingPunct="0">
              <a:lnSpc>
                <a:spcPct val="95000"/>
              </a:lnSpc>
              <a:buClr>
                <a:srgbClr val="000000"/>
              </a:buClr>
              <a:buFont typeface="Wingdings" pitchFamily="2" charset="2"/>
              <a:buNone/>
              <a:defRPr/>
            </a:pPr>
            <a:r>
              <a:rPr lang="en-US" sz="800" dirty="0"/>
              <a:t>Rothstein</a:t>
            </a:r>
          </a:p>
          <a:p>
            <a:pPr marL="115888" indent="-115888" eaLnBrk="0" hangingPunct="0">
              <a:lnSpc>
                <a:spcPct val="95000"/>
              </a:lnSpc>
              <a:buClr>
                <a:srgbClr val="000000"/>
              </a:buClr>
              <a:buFont typeface="Wingdings" pitchFamily="2" charset="2"/>
              <a:buNone/>
              <a:defRPr/>
            </a:pPr>
            <a:r>
              <a:rPr lang="en-US" sz="800" dirty="0" smtClean="0"/>
              <a:t>Rowe</a:t>
            </a:r>
          </a:p>
          <a:p>
            <a:pPr marL="115888" indent="-115888" eaLnBrk="0" hangingPunct="0">
              <a:lnSpc>
                <a:spcPct val="95000"/>
              </a:lnSpc>
              <a:buClr>
                <a:srgbClr val="000000"/>
              </a:buClr>
              <a:buFont typeface="Wingdings" pitchFamily="2" charset="2"/>
              <a:buNone/>
              <a:defRPr/>
            </a:pPr>
            <a:r>
              <a:rPr lang="en-US" sz="800" dirty="0" smtClean="0"/>
              <a:t>Royal</a:t>
            </a:r>
            <a:endParaRPr lang="en-US" sz="800" dirty="0"/>
          </a:p>
          <a:p>
            <a:pPr marL="115888" indent="-115888" eaLnBrk="0" hangingPunct="0">
              <a:lnSpc>
                <a:spcPct val="95000"/>
              </a:lnSpc>
              <a:buClr>
                <a:srgbClr val="000000"/>
              </a:buClr>
              <a:buFont typeface="Wingdings" pitchFamily="2" charset="2"/>
              <a:buNone/>
              <a:defRPr/>
            </a:pPr>
            <a:r>
              <a:rPr lang="en-US" sz="800" dirty="0"/>
              <a:t>Schaeffer</a:t>
            </a:r>
          </a:p>
          <a:p>
            <a:pPr marL="115888" indent="-115888" eaLnBrk="0" hangingPunct="0">
              <a:lnSpc>
                <a:spcPct val="95000"/>
              </a:lnSpc>
              <a:buClr>
                <a:srgbClr val="000000"/>
              </a:buClr>
              <a:buFont typeface="Wingdings" pitchFamily="2" charset="2"/>
              <a:buNone/>
              <a:defRPr/>
            </a:pPr>
            <a:r>
              <a:rPr lang="en-US" sz="800" dirty="0"/>
              <a:t>Sheppard</a:t>
            </a:r>
          </a:p>
          <a:p>
            <a:pPr marL="115888" indent="-115888" eaLnBrk="0" hangingPunct="0">
              <a:lnSpc>
                <a:spcPct val="95000"/>
              </a:lnSpc>
              <a:buClr>
                <a:srgbClr val="000000"/>
              </a:buClr>
              <a:buFont typeface="Wingdings" pitchFamily="2" charset="2"/>
              <a:buNone/>
              <a:defRPr/>
            </a:pPr>
            <a:r>
              <a:rPr lang="en-US" sz="800" dirty="0"/>
              <a:t>Shubin </a:t>
            </a:r>
          </a:p>
          <a:p>
            <a:pPr marL="115888" indent="-115888" eaLnBrk="0" hangingPunct="0">
              <a:lnSpc>
                <a:spcPct val="95000"/>
              </a:lnSpc>
              <a:buClr>
                <a:srgbClr val="000000"/>
              </a:buClr>
              <a:buFont typeface="Wingdings" pitchFamily="2" charset="2"/>
              <a:buNone/>
              <a:defRPr/>
            </a:pPr>
            <a:r>
              <a:rPr lang="en-US" sz="800" dirty="0"/>
              <a:t>Silliman</a:t>
            </a:r>
          </a:p>
          <a:p>
            <a:pPr marL="115888" indent="-115888" eaLnBrk="0" hangingPunct="0">
              <a:lnSpc>
                <a:spcPct val="95000"/>
              </a:lnSpc>
              <a:buClr>
                <a:srgbClr val="000000"/>
              </a:buClr>
              <a:buFont typeface="Wingdings" pitchFamily="2" charset="2"/>
              <a:buNone/>
              <a:defRPr/>
            </a:pPr>
            <a:r>
              <a:rPr lang="en-US" sz="800" dirty="0" smtClean="0"/>
              <a:t>Singer</a:t>
            </a:r>
          </a:p>
          <a:p>
            <a:pPr marL="115888" indent="-115888" eaLnBrk="0" hangingPunct="0">
              <a:lnSpc>
                <a:spcPct val="95000"/>
              </a:lnSpc>
              <a:buClr>
                <a:srgbClr val="000000"/>
              </a:buClr>
              <a:buFont typeface="Wingdings" pitchFamily="2" charset="2"/>
              <a:buNone/>
              <a:defRPr/>
            </a:pPr>
            <a:r>
              <a:rPr lang="en-US" sz="800" dirty="0" err="1" smtClean="0"/>
              <a:t>Spikol</a:t>
            </a:r>
            <a:endParaRPr lang="en-US" sz="800" dirty="0"/>
          </a:p>
          <a:p>
            <a:pPr marL="115888" indent="-115888" eaLnBrk="0" hangingPunct="0">
              <a:lnSpc>
                <a:spcPct val="95000"/>
              </a:lnSpc>
              <a:buClr>
                <a:srgbClr val="000000"/>
              </a:buClr>
              <a:buFont typeface="Wingdings" pitchFamily="2" charset="2"/>
              <a:buNone/>
              <a:defRPr/>
            </a:pPr>
            <a:r>
              <a:rPr lang="en-US" sz="800" dirty="0"/>
              <a:t>Stein</a:t>
            </a:r>
          </a:p>
          <a:p>
            <a:pPr marL="115888" indent="-115888" eaLnBrk="0" hangingPunct="0">
              <a:lnSpc>
                <a:spcPct val="95000"/>
              </a:lnSpc>
              <a:buClr>
                <a:srgbClr val="000000"/>
              </a:buClr>
              <a:buFont typeface="Wingdings" pitchFamily="2" charset="2"/>
              <a:buNone/>
              <a:defRPr/>
            </a:pPr>
            <a:r>
              <a:rPr lang="en-US" sz="800" dirty="0"/>
              <a:t>Steingo</a:t>
            </a:r>
          </a:p>
          <a:p>
            <a:pPr marL="115888" indent="-115888" eaLnBrk="0" hangingPunct="0">
              <a:lnSpc>
                <a:spcPct val="95000"/>
              </a:lnSpc>
              <a:buClr>
                <a:srgbClr val="000000"/>
              </a:buClr>
              <a:defRPr/>
            </a:pPr>
            <a:r>
              <a:rPr lang="en-US" sz="800" dirty="0" smtClean="0"/>
              <a:t>Sullivan</a:t>
            </a:r>
          </a:p>
          <a:p>
            <a:pPr marL="115888" indent="-115888" eaLnBrk="0" hangingPunct="0">
              <a:lnSpc>
                <a:spcPct val="95000"/>
              </a:lnSpc>
              <a:buClr>
                <a:srgbClr val="000000"/>
              </a:buClr>
              <a:defRPr/>
            </a:pPr>
            <a:r>
              <a:rPr lang="en-US" sz="800" dirty="0" err="1" smtClean="0"/>
              <a:t>Thadani</a:t>
            </a:r>
            <a:endParaRPr lang="en-US" sz="800" dirty="0"/>
          </a:p>
          <a:p>
            <a:pPr marL="115888" indent="-115888" eaLnBrk="0" hangingPunct="0">
              <a:lnSpc>
                <a:spcPct val="95000"/>
              </a:lnSpc>
              <a:buClr>
                <a:srgbClr val="000000"/>
              </a:buClr>
              <a:defRPr/>
            </a:pPr>
            <a:r>
              <a:rPr lang="en-US" sz="800" dirty="0"/>
              <a:t>Thoits</a:t>
            </a:r>
          </a:p>
          <a:p>
            <a:pPr marL="115888" indent="-115888" eaLnBrk="0" hangingPunct="0">
              <a:lnSpc>
                <a:spcPct val="95000"/>
              </a:lnSpc>
              <a:buClr>
                <a:srgbClr val="000000"/>
              </a:buClr>
              <a:defRPr/>
            </a:pPr>
            <a:r>
              <a:rPr lang="en-US" sz="800" dirty="0"/>
              <a:t>Thrower</a:t>
            </a:r>
          </a:p>
          <a:p>
            <a:pPr marL="115888" indent="-115888" eaLnBrk="0" hangingPunct="0">
              <a:lnSpc>
                <a:spcPct val="95000"/>
              </a:lnSpc>
              <a:buClr>
                <a:srgbClr val="000000"/>
              </a:buClr>
              <a:defRPr/>
            </a:pPr>
            <a:r>
              <a:rPr lang="en-US" sz="800" dirty="0"/>
              <a:t>Twyman</a:t>
            </a:r>
          </a:p>
          <a:p>
            <a:pPr marL="115888" indent="-115888" eaLnBrk="0" hangingPunct="0">
              <a:lnSpc>
                <a:spcPct val="95000"/>
              </a:lnSpc>
              <a:buClr>
                <a:srgbClr val="000000"/>
              </a:buClr>
              <a:defRPr/>
            </a:pPr>
            <a:r>
              <a:rPr lang="en-US" sz="800" dirty="0" err="1" smtClean="0"/>
              <a:t>Vaishnav</a:t>
            </a:r>
            <a:endParaRPr lang="en-US" sz="800" dirty="0" smtClean="0"/>
          </a:p>
          <a:p>
            <a:pPr marL="115888" lvl="0" indent="-115888" eaLnBrk="0" hangingPunct="0">
              <a:lnSpc>
                <a:spcPct val="95000"/>
              </a:lnSpc>
              <a:buClr>
                <a:srgbClr val="000000"/>
              </a:buClr>
              <a:defRPr/>
            </a:pPr>
            <a:r>
              <a:rPr lang="en-US" sz="800" dirty="0"/>
              <a:t>Vincent</a:t>
            </a:r>
          </a:p>
          <a:p>
            <a:pPr marL="115888" lvl="0" indent="-115888" eaLnBrk="0" hangingPunct="0">
              <a:lnSpc>
                <a:spcPct val="95000"/>
              </a:lnSpc>
              <a:buClr>
                <a:srgbClr val="000000"/>
              </a:buClr>
              <a:defRPr/>
            </a:pPr>
            <a:r>
              <a:rPr lang="en-US" sz="800" dirty="0"/>
              <a:t>Vollmer</a:t>
            </a:r>
          </a:p>
          <a:p>
            <a:pPr marL="115888" lvl="0" indent="-115888" eaLnBrk="0" hangingPunct="0">
              <a:lnSpc>
                <a:spcPct val="95000"/>
              </a:lnSpc>
              <a:buClr>
                <a:srgbClr val="000000"/>
              </a:buClr>
              <a:defRPr/>
            </a:pPr>
            <a:r>
              <a:rPr lang="en-US" sz="800" dirty="0" smtClean="0"/>
              <a:t>Waldman</a:t>
            </a:r>
            <a:endParaRPr lang="en-US" sz="800" dirty="0"/>
          </a:p>
        </p:txBody>
      </p:sp>
      <p:sp>
        <p:nvSpPr>
          <p:cNvPr id="8" name="Rectangle 4"/>
          <p:cNvSpPr>
            <a:spLocks noChangeArrowheads="1"/>
          </p:cNvSpPr>
          <p:nvPr/>
        </p:nvSpPr>
        <p:spPr bwMode="auto">
          <a:xfrm>
            <a:off x="3683792" y="1045438"/>
            <a:ext cx="1325563" cy="5659438"/>
          </a:xfrm>
          <a:prstGeom prst="rect">
            <a:avLst/>
          </a:prstGeom>
          <a:noFill/>
          <a:ln>
            <a:noFill/>
          </a:ln>
          <a:effectLst/>
          <a:extLst/>
        </p:spPr>
        <p:txBody>
          <a:bodyPr/>
          <a:lstStyle/>
          <a:p>
            <a:pPr marL="115888" lvl="0" indent="-115888" eaLnBrk="0" hangingPunct="0">
              <a:lnSpc>
                <a:spcPct val="95000"/>
              </a:lnSpc>
              <a:spcBef>
                <a:spcPts val="600"/>
              </a:spcBef>
              <a:buClr>
                <a:srgbClr val="007AC9"/>
              </a:buClr>
              <a:defRPr/>
            </a:pPr>
            <a:r>
              <a:rPr lang="en-US" sz="800" b="1" dirty="0" smtClean="0">
                <a:solidFill>
                  <a:srgbClr val="0070C0"/>
                </a:solidFill>
              </a:rPr>
              <a:t>Serbia</a:t>
            </a:r>
            <a:endParaRPr lang="en-US" sz="800" b="1" dirty="0">
              <a:solidFill>
                <a:srgbClr val="0070C0"/>
              </a:solidFill>
            </a:endParaRPr>
          </a:p>
          <a:p>
            <a:pPr marL="115888" lvl="0" indent="-115888" eaLnBrk="0" hangingPunct="0">
              <a:lnSpc>
                <a:spcPct val="95000"/>
              </a:lnSpc>
              <a:buClr>
                <a:srgbClr val="000000"/>
              </a:buClr>
              <a:defRPr/>
            </a:pPr>
            <a:r>
              <a:rPr lang="en-US" sz="800" dirty="0" err="1"/>
              <a:t>Dinčić</a:t>
            </a:r>
            <a:endParaRPr lang="en-US" sz="800" dirty="0"/>
          </a:p>
          <a:p>
            <a:pPr marL="115888" lvl="0" indent="-115888" eaLnBrk="0" hangingPunct="0">
              <a:lnSpc>
                <a:spcPct val="95000"/>
              </a:lnSpc>
              <a:buClr>
                <a:srgbClr val="000000"/>
              </a:buClr>
              <a:defRPr/>
            </a:pPr>
            <a:r>
              <a:rPr lang="en-US" sz="800" dirty="0" err="1" smtClean="0"/>
              <a:t>Drulović</a:t>
            </a:r>
            <a:endParaRPr lang="en-US" sz="800" dirty="0" smtClean="0"/>
          </a:p>
          <a:p>
            <a:pPr marL="115888" lvl="0" indent="-115888" eaLnBrk="0" hangingPunct="0">
              <a:lnSpc>
                <a:spcPct val="95000"/>
              </a:lnSpc>
              <a:buClr>
                <a:srgbClr val="000000"/>
              </a:buClr>
              <a:defRPr/>
            </a:pPr>
            <a:r>
              <a:rPr lang="en-US" sz="800" dirty="0" err="1" smtClean="0"/>
              <a:t>Nadj</a:t>
            </a:r>
            <a:endParaRPr lang="en-US" sz="800" dirty="0" smtClean="0"/>
          </a:p>
          <a:p>
            <a:pPr marL="115888" lvl="0" indent="-115888" eaLnBrk="0" hangingPunct="0">
              <a:lnSpc>
                <a:spcPct val="95000"/>
              </a:lnSpc>
              <a:buClr>
                <a:srgbClr val="000000"/>
              </a:buClr>
              <a:defRPr/>
            </a:pPr>
            <a:r>
              <a:rPr lang="en-US" sz="800" dirty="0" err="1" smtClean="0"/>
              <a:t>Pantovic</a:t>
            </a:r>
            <a:endParaRPr lang="en-US" sz="800" dirty="0" smtClean="0"/>
          </a:p>
          <a:p>
            <a:pPr marL="115888" lvl="0" indent="-115888" eaLnBrk="0" hangingPunct="0">
              <a:lnSpc>
                <a:spcPct val="95000"/>
              </a:lnSpc>
              <a:buClr>
                <a:srgbClr val="000000"/>
              </a:buClr>
              <a:defRPr/>
            </a:pPr>
            <a:r>
              <a:rPr lang="en-US" sz="800" dirty="0" err="1" smtClean="0"/>
              <a:t>Toncev</a:t>
            </a:r>
            <a:endParaRPr lang="en-US" sz="800" dirty="0"/>
          </a:p>
          <a:p>
            <a:pPr marL="115888" lvl="0" indent="-115888" eaLnBrk="0" hangingPunct="0">
              <a:lnSpc>
                <a:spcPct val="95000"/>
              </a:lnSpc>
              <a:buClr>
                <a:srgbClr val="000000"/>
              </a:buClr>
              <a:defRPr/>
            </a:pPr>
            <a:r>
              <a:rPr lang="en-US" sz="800" dirty="0" err="1" smtClean="0"/>
              <a:t>Stojanovic</a:t>
            </a:r>
            <a:endParaRPr lang="en-US" sz="800" dirty="0" smtClean="0"/>
          </a:p>
          <a:p>
            <a:pPr marL="115888" lvl="0" indent="-115888" eaLnBrk="0" hangingPunct="0">
              <a:lnSpc>
                <a:spcPct val="95000"/>
              </a:lnSpc>
              <a:buClr>
                <a:srgbClr val="000000"/>
              </a:buClr>
              <a:defRPr/>
            </a:pPr>
            <a:r>
              <a:rPr lang="en-US" sz="800" dirty="0" err="1" smtClean="0"/>
              <a:t>Vojinović</a:t>
            </a:r>
            <a:endParaRPr lang="en-US" sz="800" dirty="0"/>
          </a:p>
          <a:p>
            <a:pPr marL="115888" indent="-115888" eaLnBrk="0" hangingPunct="0">
              <a:lnSpc>
                <a:spcPct val="95000"/>
              </a:lnSpc>
              <a:buClr>
                <a:srgbClr val="007AC9"/>
              </a:buClr>
              <a:defRPr/>
            </a:pPr>
            <a:endParaRPr lang="en-US" sz="800" b="1" dirty="0">
              <a:solidFill>
                <a:srgbClr val="0070C0"/>
              </a:solidFill>
            </a:endParaRPr>
          </a:p>
          <a:p>
            <a:pPr marL="115888" indent="-115888" eaLnBrk="0" hangingPunct="0">
              <a:lnSpc>
                <a:spcPct val="95000"/>
              </a:lnSpc>
              <a:buClr>
                <a:srgbClr val="007AC9"/>
              </a:buClr>
              <a:defRPr/>
            </a:pPr>
            <a:r>
              <a:rPr lang="en-US" sz="800" b="1" dirty="0" smtClean="0">
                <a:solidFill>
                  <a:srgbClr val="0070C0"/>
                </a:solidFill>
              </a:rPr>
              <a:t>Spain</a:t>
            </a:r>
            <a:endParaRPr lang="en-US" sz="800" b="1" dirty="0">
              <a:solidFill>
                <a:srgbClr val="0070C0"/>
              </a:solidFill>
            </a:endParaRPr>
          </a:p>
          <a:p>
            <a:pPr marL="115888" indent="-115888" eaLnBrk="0" hangingPunct="0">
              <a:lnSpc>
                <a:spcPct val="95000"/>
              </a:lnSpc>
              <a:buClr>
                <a:srgbClr val="000000"/>
              </a:buClr>
              <a:defRPr/>
            </a:pPr>
            <a:r>
              <a:rPr lang="en-US" sz="800" dirty="0" smtClean="0"/>
              <a:t>Arroyo</a:t>
            </a:r>
          </a:p>
          <a:p>
            <a:pPr marL="115888" indent="-115888" eaLnBrk="0" hangingPunct="0">
              <a:lnSpc>
                <a:spcPct val="95000"/>
              </a:lnSpc>
              <a:buClr>
                <a:srgbClr val="000000"/>
              </a:buClr>
              <a:defRPr/>
            </a:pPr>
            <a:r>
              <a:rPr lang="en-US" sz="800" dirty="0" err="1" smtClean="0"/>
              <a:t>Fernández</a:t>
            </a:r>
            <a:endParaRPr lang="en-US" sz="800" dirty="0"/>
          </a:p>
          <a:p>
            <a:pPr marL="115888" indent="-115888" eaLnBrk="0" hangingPunct="0">
              <a:lnSpc>
                <a:spcPct val="95000"/>
              </a:lnSpc>
              <a:buClr>
                <a:srgbClr val="000000"/>
              </a:buClr>
              <a:defRPr/>
            </a:pPr>
            <a:r>
              <a:rPr lang="en-US" sz="800" dirty="0"/>
              <a:t>Izquierdo Ayuso</a:t>
            </a:r>
          </a:p>
          <a:p>
            <a:pPr marL="115888" indent="-115888" eaLnBrk="0" hangingPunct="0">
              <a:lnSpc>
                <a:spcPct val="95000"/>
              </a:lnSpc>
              <a:buClr>
                <a:srgbClr val="000000"/>
              </a:buClr>
              <a:defRPr/>
            </a:pPr>
            <a:r>
              <a:rPr lang="en-US" sz="800" dirty="0" err="1" smtClean="0"/>
              <a:t>Montalban</a:t>
            </a:r>
            <a:endParaRPr lang="en-US" sz="800" dirty="0" smtClean="0"/>
          </a:p>
          <a:p>
            <a:pPr marL="115888" indent="-115888" eaLnBrk="0" hangingPunct="0">
              <a:lnSpc>
                <a:spcPct val="95000"/>
              </a:lnSpc>
              <a:buClr>
                <a:srgbClr val="000000"/>
              </a:buClr>
              <a:defRPr/>
            </a:pPr>
            <a:r>
              <a:rPr lang="en-US" sz="800" dirty="0" err="1" smtClean="0"/>
              <a:t>Oreja</a:t>
            </a:r>
            <a:r>
              <a:rPr lang="en-US" sz="800" dirty="0" smtClean="0"/>
              <a:t>-Guevara</a:t>
            </a:r>
          </a:p>
          <a:p>
            <a:pPr marL="115888" indent="-115888" eaLnBrk="0" hangingPunct="0">
              <a:lnSpc>
                <a:spcPct val="95000"/>
              </a:lnSpc>
              <a:buClr>
                <a:srgbClr val="000000"/>
              </a:buClr>
              <a:defRPr/>
            </a:pPr>
            <a:r>
              <a:rPr lang="en-US" sz="800" dirty="0" smtClean="0"/>
              <a:t>Sanchez</a:t>
            </a:r>
            <a:endParaRPr lang="en-US" sz="800" dirty="0"/>
          </a:p>
          <a:p>
            <a:pPr marL="115888" indent="-115888" eaLnBrk="0" hangingPunct="0">
              <a:lnSpc>
                <a:spcPct val="95000"/>
              </a:lnSpc>
              <a:spcBef>
                <a:spcPts val="600"/>
              </a:spcBef>
              <a:buClr>
                <a:srgbClr val="007AC9"/>
              </a:buClr>
              <a:defRPr/>
            </a:pPr>
            <a:r>
              <a:rPr lang="en-US" sz="800" b="1" dirty="0">
                <a:solidFill>
                  <a:srgbClr val="0070C0"/>
                </a:solidFill>
              </a:rPr>
              <a:t>Sweden</a:t>
            </a:r>
          </a:p>
          <a:p>
            <a:pPr marL="115888" indent="-115888" eaLnBrk="0" hangingPunct="0">
              <a:lnSpc>
                <a:spcPct val="95000"/>
              </a:lnSpc>
              <a:buClr>
                <a:srgbClr val="000000"/>
              </a:buClr>
              <a:defRPr/>
            </a:pPr>
            <a:r>
              <a:rPr lang="en-US" sz="800" dirty="0"/>
              <a:t>Lycke</a:t>
            </a:r>
          </a:p>
          <a:p>
            <a:pPr marL="115888" indent="-115888" eaLnBrk="0" hangingPunct="0">
              <a:lnSpc>
                <a:spcPct val="95000"/>
              </a:lnSpc>
              <a:buClr>
                <a:srgbClr val="000000"/>
              </a:buClr>
              <a:defRPr/>
            </a:pPr>
            <a:r>
              <a:rPr lang="en-US" sz="800" dirty="0"/>
              <a:t>Svenningsson</a:t>
            </a:r>
          </a:p>
          <a:p>
            <a:pPr marL="115888" indent="-115888" eaLnBrk="0" hangingPunct="0">
              <a:lnSpc>
                <a:spcPct val="95000"/>
              </a:lnSpc>
              <a:spcBef>
                <a:spcPts val="600"/>
              </a:spcBef>
              <a:buClr>
                <a:srgbClr val="007AC9"/>
              </a:buClr>
              <a:defRPr/>
            </a:pPr>
            <a:r>
              <a:rPr lang="en-US" sz="800" b="1" dirty="0">
                <a:solidFill>
                  <a:srgbClr val="0070C0"/>
                </a:solidFill>
              </a:rPr>
              <a:t>Ukraine</a:t>
            </a:r>
          </a:p>
          <a:p>
            <a:pPr marL="115888" indent="-115888" eaLnBrk="0" hangingPunct="0">
              <a:lnSpc>
                <a:spcPct val="95000"/>
              </a:lnSpc>
              <a:buClr>
                <a:srgbClr val="000000"/>
              </a:buClr>
              <a:defRPr/>
            </a:pPr>
            <a:r>
              <a:rPr lang="en-US" sz="800" dirty="0"/>
              <a:t>Kobys</a:t>
            </a:r>
          </a:p>
          <a:p>
            <a:pPr marL="115888" indent="-115888" eaLnBrk="0" hangingPunct="0">
              <a:lnSpc>
                <a:spcPct val="95000"/>
              </a:lnSpc>
              <a:buClr>
                <a:srgbClr val="000000"/>
              </a:buClr>
              <a:defRPr/>
            </a:pPr>
            <a:r>
              <a:rPr lang="en-US" sz="800" dirty="0"/>
              <a:t>Martsynkevych</a:t>
            </a:r>
          </a:p>
          <a:p>
            <a:pPr marL="115888" indent="-115888" eaLnBrk="0" hangingPunct="0">
              <a:lnSpc>
                <a:spcPct val="95000"/>
              </a:lnSpc>
              <a:buClr>
                <a:srgbClr val="000000"/>
              </a:buClr>
              <a:defRPr/>
            </a:pPr>
            <a:r>
              <a:rPr lang="en-US" sz="800" dirty="0"/>
              <a:t>Nehrych</a:t>
            </a:r>
          </a:p>
          <a:p>
            <a:pPr marL="115888" indent="-115888" eaLnBrk="0" hangingPunct="0">
              <a:lnSpc>
                <a:spcPct val="95000"/>
              </a:lnSpc>
              <a:buClr>
                <a:srgbClr val="000000"/>
              </a:buClr>
              <a:defRPr/>
            </a:pPr>
            <a:r>
              <a:rPr lang="en-US" sz="800" dirty="0"/>
              <a:t>Orzheshkovskyi</a:t>
            </a:r>
          </a:p>
          <a:p>
            <a:pPr marL="115888" indent="-115888" eaLnBrk="0" hangingPunct="0">
              <a:lnSpc>
                <a:spcPct val="95000"/>
              </a:lnSpc>
              <a:buClr>
                <a:srgbClr val="000000"/>
              </a:buClr>
              <a:defRPr/>
            </a:pPr>
            <a:r>
              <a:rPr lang="en-US" sz="800" dirty="0"/>
              <a:t>Voloshina</a:t>
            </a:r>
            <a:endParaRPr lang="en-US" sz="800" dirty="0">
              <a:effectLst>
                <a:outerShdw blurRad="38100" dist="38100" dir="2700000" algn="tl">
                  <a:srgbClr val="C0C0C0"/>
                </a:outerShdw>
              </a:effectLst>
            </a:endParaRPr>
          </a:p>
          <a:p>
            <a:pPr marL="115888" indent="-115888" eaLnBrk="0" hangingPunct="0">
              <a:lnSpc>
                <a:spcPct val="95000"/>
              </a:lnSpc>
              <a:spcBef>
                <a:spcPts val="600"/>
              </a:spcBef>
              <a:buClr>
                <a:srgbClr val="007AC9"/>
              </a:buClr>
              <a:defRPr/>
            </a:pPr>
            <a:r>
              <a:rPr lang="en-US" sz="800" b="1" dirty="0">
                <a:solidFill>
                  <a:srgbClr val="0070C0"/>
                </a:solidFill>
              </a:rPr>
              <a:t>United</a:t>
            </a:r>
            <a:r>
              <a:rPr lang="en-US" sz="800" dirty="0">
                <a:solidFill>
                  <a:srgbClr val="0070C0"/>
                </a:solidFill>
                <a:effectLst>
                  <a:outerShdw blurRad="38100" dist="38100" dir="2700000" algn="tl">
                    <a:srgbClr val="C0C0C0"/>
                  </a:outerShdw>
                </a:effectLst>
              </a:rPr>
              <a:t> </a:t>
            </a:r>
            <a:r>
              <a:rPr lang="en-US" sz="800" b="1" dirty="0">
                <a:solidFill>
                  <a:srgbClr val="0070C0"/>
                </a:solidFill>
              </a:rPr>
              <a:t>Kingdom</a:t>
            </a:r>
          </a:p>
          <a:p>
            <a:pPr marL="115888" indent="-115888" eaLnBrk="0" hangingPunct="0">
              <a:lnSpc>
                <a:spcPct val="95000"/>
              </a:lnSpc>
              <a:buClr>
                <a:srgbClr val="000000"/>
              </a:buClr>
              <a:defRPr/>
            </a:pPr>
            <a:r>
              <a:rPr lang="en-US" sz="800" dirty="0"/>
              <a:t>Coles</a:t>
            </a:r>
          </a:p>
          <a:p>
            <a:pPr marL="115888" indent="-115888" eaLnBrk="0" hangingPunct="0">
              <a:lnSpc>
                <a:spcPct val="95000"/>
              </a:lnSpc>
              <a:buClr>
                <a:srgbClr val="000000"/>
              </a:buClr>
              <a:defRPr/>
            </a:pPr>
            <a:r>
              <a:rPr lang="en-US" sz="800" dirty="0"/>
              <a:t>Compston</a:t>
            </a:r>
          </a:p>
          <a:p>
            <a:pPr marL="115888" indent="-115888" eaLnBrk="0" hangingPunct="0">
              <a:lnSpc>
                <a:spcPct val="95000"/>
              </a:lnSpc>
              <a:buClr>
                <a:srgbClr val="000000"/>
              </a:buClr>
              <a:defRPr/>
            </a:pPr>
            <a:r>
              <a:rPr lang="en-US" sz="800" dirty="0"/>
              <a:t>Giovannoni</a:t>
            </a:r>
          </a:p>
          <a:p>
            <a:pPr marL="115888" indent="-115888" eaLnBrk="0" hangingPunct="0">
              <a:lnSpc>
                <a:spcPct val="95000"/>
              </a:lnSpc>
              <a:buClr>
                <a:srgbClr val="000000"/>
              </a:buClr>
              <a:defRPr/>
            </a:pPr>
            <a:r>
              <a:rPr lang="en-US" sz="800" dirty="0"/>
              <a:t>Robertson</a:t>
            </a:r>
          </a:p>
          <a:p>
            <a:pPr marL="115888" indent="-115888" eaLnBrk="0" hangingPunct="0">
              <a:lnSpc>
                <a:spcPct val="95000"/>
              </a:lnSpc>
              <a:buClr>
                <a:srgbClr val="000000"/>
              </a:buClr>
              <a:defRPr/>
            </a:pPr>
            <a:r>
              <a:rPr lang="en-US" sz="800" dirty="0"/>
              <a:t>Rog</a:t>
            </a:r>
          </a:p>
          <a:p>
            <a:pPr marL="115888" indent="-115888" eaLnBrk="0" hangingPunct="0">
              <a:lnSpc>
                <a:spcPct val="95000"/>
              </a:lnSpc>
              <a:buClr>
                <a:srgbClr val="000000"/>
              </a:buClr>
              <a:defRPr/>
            </a:pPr>
            <a:r>
              <a:rPr lang="en-US" sz="800" dirty="0"/>
              <a:t>Scolding</a:t>
            </a:r>
          </a:p>
          <a:p>
            <a:pPr marL="115888" indent="-115888" eaLnBrk="0" hangingPunct="0">
              <a:lnSpc>
                <a:spcPct val="95000"/>
              </a:lnSpc>
              <a:buClr>
                <a:srgbClr val="000000"/>
              </a:buClr>
              <a:defRPr/>
            </a:pPr>
            <a:r>
              <a:rPr lang="en-US" sz="800" dirty="0"/>
              <a:t>Sharrack</a:t>
            </a:r>
          </a:p>
          <a:p>
            <a:pPr marL="115888" indent="-115888" eaLnBrk="0" hangingPunct="0">
              <a:lnSpc>
                <a:spcPct val="95000"/>
              </a:lnSpc>
              <a:spcBef>
                <a:spcPts val="600"/>
              </a:spcBef>
              <a:buClr>
                <a:srgbClr val="007AC9"/>
              </a:buClr>
              <a:defRPr/>
            </a:pPr>
            <a:r>
              <a:rPr lang="en-US" sz="800" b="1" dirty="0">
                <a:solidFill>
                  <a:srgbClr val="0070C0"/>
                </a:solidFill>
              </a:rPr>
              <a:t>United States</a:t>
            </a:r>
          </a:p>
          <a:p>
            <a:pPr marL="115888" indent="-115888" eaLnBrk="0" hangingPunct="0">
              <a:lnSpc>
                <a:spcPct val="95000"/>
              </a:lnSpc>
              <a:buClr>
                <a:srgbClr val="000000"/>
              </a:buClr>
              <a:buFont typeface="Wingdings" pitchFamily="2" charset="2"/>
              <a:buNone/>
              <a:defRPr/>
            </a:pPr>
            <a:r>
              <a:rPr lang="en-US" sz="800" dirty="0"/>
              <a:t>Abou Zeid</a:t>
            </a:r>
          </a:p>
          <a:p>
            <a:pPr marL="115888" indent="-115888" eaLnBrk="0" hangingPunct="0">
              <a:lnSpc>
                <a:spcPct val="95000"/>
              </a:lnSpc>
              <a:buClr>
                <a:srgbClr val="000000"/>
              </a:buClr>
              <a:buFont typeface="Wingdings" pitchFamily="2" charset="2"/>
              <a:buNone/>
              <a:defRPr/>
            </a:pPr>
            <a:r>
              <a:rPr lang="en-US" sz="800" dirty="0"/>
              <a:t>Agius</a:t>
            </a:r>
          </a:p>
          <a:p>
            <a:pPr marL="115888" indent="-115888" eaLnBrk="0" hangingPunct="0">
              <a:lnSpc>
                <a:spcPct val="95000"/>
              </a:lnSpc>
              <a:buClr>
                <a:srgbClr val="000000"/>
              </a:buClr>
              <a:buFont typeface="Wingdings" pitchFamily="2" charset="2"/>
              <a:buNone/>
              <a:defRPr/>
            </a:pPr>
            <a:r>
              <a:rPr lang="en-US" sz="800" dirty="0"/>
              <a:t>Bass</a:t>
            </a:r>
          </a:p>
          <a:p>
            <a:pPr marL="115888" indent="-115888" eaLnBrk="0" hangingPunct="0">
              <a:lnSpc>
                <a:spcPct val="95000"/>
              </a:lnSpc>
              <a:buClr>
                <a:srgbClr val="000000"/>
              </a:buClr>
              <a:buFont typeface="Wingdings" pitchFamily="2" charset="2"/>
              <a:buNone/>
              <a:defRPr/>
            </a:pPr>
            <a:r>
              <a:rPr lang="en-US" sz="800" dirty="0"/>
              <a:t>Bigley</a:t>
            </a:r>
          </a:p>
          <a:p>
            <a:pPr marL="115888" indent="-115888" eaLnBrk="0" hangingPunct="0">
              <a:lnSpc>
                <a:spcPct val="95000"/>
              </a:lnSpc>
              <a:buClr>
                <a:srgbClr val="000000"/>
              </a:buClr>
              <a:buFont typeface="Wingdings" pitchFamily="2" charset="2"/>
              <a:buNone/>
              <a:defRPr/>
            </a:pPr>
            <a:r>
              <a:rPr lang="en-US" sz="800" dirty="0" err="1" smtClean="0"/>
              <a:t>Bomprezzi</a:t>
            </a:r>
            <a:endParaRPr lang="en-US" sz="800" dirty="0" smtClean="0"/>
          </a:p>
          <a:p>
            <a:pPr marL="115888" lvl="0" indent="-115888" eaLnBrk="0" hangingPunct="0">
              <a:lnSpc>
                <a:spcPct val="95000"/>
              </a:lnSpc>
              <a:buClr>
                <a:srgbClr val="000000"/>
              </a:buClr>
              <a:defRPr/>
            </a:pPr>
            <a:r>
              <a:rPr lang="en-US" sz="800" dirty="0" err="1"/>
              <a:t>Boster</a:t>
            </a:r>
            <a:endParaRPr lang="en-US" sz="800" dirty="0"/>
          </a:p>
          <a:p>
            <a:pPr marL="115888" lvl="0" indent="-115888" eaLnBrk="0" hangingPunct="0">
              <a:lnSpc>
                <a:spcPct val="95000"/>
              </a:lnSpc>
              <a:buClr>
                <a:srgbClr val="000000"/>
              </a:buClr>
              <a:defRPr/>
            </a:pPr>
            <a:r>
              <a:rPr lang="en-US" sz="800" dirty="0"/>
              <a:t>Bowen</a:t>
            </a:r>
          </a:p>
          <a:p>
            <a:pPr marL="115888" lvl="0" indent="-115888" eaLnBrk="0" hangingPunct="0">
              <a:lnSpc>
                <a:spcPct val="95000"/>
              </a:lnSpc>
              <a:buClr>
                <a:srgbClr val="000000"/>
              </a:buClr>
              <a:defRPr/>
            </a:pPr>
            <a:r>
              <a:rPr lang="en-US" sz="800" dirty="0" err="1"/>
              <a:t>Boutwell</a:t>
            </a:r>
            <a:endParaRPr lang="en-US" sz="800" dirty="0"/>
          </a:p>
          <a:p>
            <a:pPr marL="115888" lvl="0" indent="-115888" eaLnBrk="0" hangingPunct="0">
              <a:lnSpc>
                <a:spcPct val="95000"/>
              </a:lnSpc>
              <a:buClr>
                <a:srgbClr val="000000"/>
              </a:buClr>
              <a:defRPr/>
            </a:pPr>
            <a:r>
              <a:rPr lang="en-US" sz="800" dirty="0" err="1"/>
              <a:t>Braley</a:t>
            </a:r>
            <a:endParaRPr lang="en-US" sz="800" dirty="0"/>
          </a:p>
          <a:p>
            <a:pPr marL="115888" lvl="0" indent="-115888" eaLnBrk="0" hangingPunct="0">
              <a:lnSpc>
                <a:spcPct val="95000"/>
              </a:lnSpc>
              <a:buClr>
                <a:srgbClr val="000000"/>
              </a:buClr>
              <a:defRPr/>
            </a:pPr>
            <a:r>
              <a:rPr lang="en-US" sz="800" dirty="0"/>
              <a:t>Buckle</a:t>
            </a:r>
          </a:p>
          <a:p>
            <a:pPr marL="115888" lvl="0" indent="-115888" eaLnBrk="0" hangingPunct="0">
              <a:lnSpc>
                <a:spcPct val="95000"/>
              </a:lnSpc>
              <a:buClr>
                <a:srgbClr val="000000"/>
              </a:buClr>
              <a:defRPr/>
            </a:pPr>
            <a:r>
              <a:rPr lang="en-US" sz="800" dirty="0" smtClean="0"/>
              <a:t>Carter</a:t>
            </a:r>
            <a:endParaRPr lang="en-US" sz="800" dirty="0"/>
          </a:p>
          <a:p>
            <a:pPr marL="115888" indent="-115888" eaLnBrk="0" hangingPunct="0">
              <a:lnSpc>
                <a:spcPct val="95000"/>
              </a:lnSpc>
              <a:buClr>
                <a:srgbClr val="000000"/>
              </a:buClr>
              <a:defRPr/>
            </a:pPr>
            <a:endParaRPr lang="en-US" sz="800" dirty="0">
              <a:solidFill>
                <a:srgbClr val="000000"/>
              </a:solidFill>
            </a:endParaRPr>
          </a:p>
          <a:p>
            <a:pPr marL="115888" indent="-115888" eaLnBrk="0" hangingPunct="0">
              <a:lnSpc>
                <a:spcPct val="95000"/>
              </a:lnSpc>
              <a:buClr>
                <a:srgbClr val="000000"/>
              </a:buClr>
              <a:buFont typeface="Wingdings" pitchFamily="2" charset="2"/>
              <a:buNone/>
              <a:defRPr/>
            </a:pPr>
            <a:r>
              <a:rPr lang="en-US" sz="800" dirty="0">
                <a:solidFill>
                  <a:srgbClr val="000000"/>
                </a:solidFill>
              </a:rPr>
              <a:t>	</a:t>
            </a:r>
          </a:p>
          <a:p>
            <a:pPr marL="115888" indent="-115888" eaLnBrk="0" hangingPunct="0">
              <a:lnSpc>
                <a:spcPct val="95000"/>
              </a:lnSpc>
              <a:buClr>
                <a:srgbClr val="000000"/>
              </a:buClr>
              <a:buFont typeface="Wingdings" pitchFamily="2" charset="2"/>
              <a:buNone/>
              <a:defRPr/>
            </a:pPr>
            <a:r>
              <a:rPr lang="en-US" sz="800" dirty="0">
                <a:solidFill>
                  <a:srgbClr val="000000"/>
                </a:solidFill>
              </a:rPr>
              <a:t>	</a:t>
            </a:r>
          </a:p>
          <a:p>
            <a:pPr marL="115888" indent="-115888" eaLnBrk="0" hangingPunct="0">
              <a:lnSpc>
                <a:spcPct val="95000"/>
              </a:lnSpc>
              <a:buClr>
                <a:srgbClr val="000000"/>
              </a:buClr>
              <a:buFont typeface="Wingdings" pitchFamily="2" charset="2"/>
              <a:buNone/>
              <a:defRPr/>
            </a:pPr>
            <a:r>
              <a:rPr lang="en-US" sz="800" dirty="0">
                <a:solidFill>
                  <a:srgbClr val="000000"/>
                </a:solidFill>
              </a:rPr>
              <a:t>	</a:t>
            </a:r>
          </a:p>
        </p:txBody>
      </p:sp>
      <p:sp>
        <p:nvSpPr>
          <p:cNvPr id="171016" name="Rectangle 4"/>
          <p:cNvSpPr>
            <a:spLocks noChangeArrowheads="1"/>
          </p:cNvSpPr>
          <p:nvPr/>
        </p:nvSpPr>
        <p:spPr bwMode="auto">
          <a:xfrm>
            <a:off x="4851398" y="1045438"/>
            <a:ext cx="1327150" cy="5581650"/>
          </a:xfrm>
          <a:prstGeom prst="rect">
            <a:avLst/>
          </a:prstGeom>
          <a:noFill/>
          <a:ln w="9525">
            <a:noFill/>
            <a:miter lim="800000"/>
            <a:headEnd/>
            <a:tailEnd/>
          </a:ln>
        </p:spPr>
        <p:txBody>
          <a:bodyPr/>
          <a:lstStyle/>
          <a:p>
            <a:pPr marL="115888" indent="-115888" eaLnBrk="0" hangingPunct="0">
              <a:lnSpc>
                <a:spcPct val="95000"/>
              </a:lnSpc>
              <a:buClr>
                <a:srgbClr val="007AC9"/>
              </a:buClr>
            </a:pPr>
            <a:r>
              <a:rPr lang="en-US" sz="800" b="1" dirty="0">
                <a:solidFill>
                  <a:srgbClr val="0070C0"/>
                </a:solidFill>
              </a:rPr>
              <a:t>United States </a:t>
            </a:r>
            <a:r>
              <a:rPr lang="en-US" sz="700" b="1" dirty="0">
                <a:solidFill>
                  <a:srgbClr val="0070C0"/>
                </a:solidFill>
              </a:rPr>
              <a:t>(</a:t>
            </a:r>
            <a:r>
              <a:rPr lang="en-US" sz="700" b="1" dirty="0" err="1">
                <a:solidFill>
                  <a:srgbClr val="0070C0"/>
                </a:solidFill>
              </a:rPr>
              <a:t>cont</a:t>
            </a:r>
            <a:r>
              <a:rPr lang="en-US" sz="700" b="1" dirty="0" smtClean="0">
                <a:solidFill>
                  <a:srgbClr val="0070C0"/>
                </a:solidFill>
              </a:rPr>
              <a:t>)</a:t>
            </a:r>
            <a:endParaRPr lang="en-US" sz="900" dirty="0" smtClean="0">
              <a:solidFill>
                <a:srgbClr val="FF0000"/>
              </a:solidFill>
            </a:endParaRPr>
          </a:p>
          <a:p>
            <a:pPr marL="115888" lvl="0" indent="-115888" eaLnBrk="0" hangingPunct="0">
              <a:lnSpc>
                <a:spcPct val="95000"/>
              </a:lnSpc>
              <a:buClr>
                <a:srgbClr val="000000"/>
              </a:buClr>
              <a:defRPr/>
            </a:pPr>
            <a:r>
              <a:rPr lang="en-US" sz="800" dirty="0" err="1" smtClean="0"/>
              <a:t>Cascione</a:t>
            </a:r>
            <a:endParaRPr lang="en-US" sz="800" dirty="0"/>
          </a:p>
          <a:p>
            <a:pPr marL="115888" lvl="0" indent="-115888" eaLnBrk="0" hangingPunct="0">
              <a:lnSpc>
                <a:spcPct val="95000"/>
              </a:lnSpc>
              <a:buClr>
                <a:srgbClr val="000000"/>
              </a:buClr>
              <a:defRPr/>
            </a:pPr>
            <a:r>
              <a:rPr lang="en-US" sz="800" dirty="0" err="1" smtClean="0"/>
              <a:t>Clauser</a:t>
            </a:r>
            <a:endParaRPr lang="en-US" sz="800" dirty="0" smtClean="0"/>
          </a:p>
          <a:p>
            <a:pPr marL="115888" lvl="0" indent="-115888" eaLnBrk="0" hangingPunct="0">
              <a:lnSpc>
                <a:spcPct val="95000"/>
              </a:lnSpc>
              <a:buClr>
                <a:srgbClr val="000000"/>
              </a:buClr>
              <a:defRPr/>
            </a:pPr>
            <a:r>
              <a:rPr lang="en-US" sz="800" dirty="0" smtClean="0"/>
              <a:t>Cohen </a:t>
            </a:r>
            <a:endParaRPr lang="en-US" sz="800" dirty="0"/>
          </a:p>
          <a:p>
            <a:pPr marL="115888" lvl="0" indent="-115888" eaLnBrk="0" hangingPunct="0">
              <a:lnSpc>
                <a:spcPct val="95000"/>
              </a:lnSpc>
              <a:buClr>
                <a:srgbClr val="000000"/>
              </a:buClr>
              <a:defRPr/>
            </a:pPr>
            <a:r>
              <a:rPr lang="en-US" sz="800" dirty="0"/>
              <a:t>Cooper</a:t>
            </a:r>
          </a:p>
          <a:p>
            <a:pPr marL="115888" lvl="0" indent="-115888" eaLnBrk="0" hangingPunct="0">
              <a:lnSpc>
                <a:spcPct val="95000"/>
              </a:lnSpc>
              <a:buClr>
                <a:srgbClr val="000000"/>
              </a:buClr>
              <a:defRPr/>
            </a:pPr>
            <a:r>
              <a:rPr lang="en-US" sz="800" dirty="0"/>
              <a:t>Crayton</a:t>
            </a:r>
          </a:p>
          <a:p>
            <a:pPr marL="115888" lvl="0" indent="-115888" eaLnBrk="0" hangingPunct="0">
              <a:lnSpc>
                <a:spcPct val="95000"/>
              </a:lnSpc>
              <a:buClr>
                <a:srgbClr val="000000"/>
              </a:buClr>
              <a:defRPr/>
            </a:pPr>
            <a:r>
              <a:rPr lang="en-US" sz="800" dirty="0"/>
              <a:t>Dunn</a:t>
            </a:r>
          </a:p>
          <a:p>
            <a:pPr marL="115888" lvl="0" indent="-115888" eaLnBrk="0" hangingPunct="0">
              <a:lnSpc>
                <a:spcPct val="95000"/>
              </a:lnSpc>
              <a:buClr>
                <a:srgbClr val="000000"/>
              </a:buClr>
              <a:defRPr/>
            </a:pPr>
            <a:r>
              <a:rPr lang="en-US" sz="800" dirty="0"/>
              <a:t>Edwards</a:t>
            </a:r>
          </a:p>
          <a:p>
            <a:pPr marL="115888" lvl="0" indent="-115888" eaLnBrk="0" hangingPunct="0">
              <a:lnSpc>
                <a:spcPct val="95000"/>
              </a:lnSpc>
              <a:buClr>
                <a:srgbClr val="000000"/>
              </a:buClr>
              <a:defRPr/>
            </a:pPr>
            <a:r>
              <a:rPr lang="en-US" sz="800" dirty="0"/>
              <a:t>Elias</a:t>
            </a:r>
          </a:p>
          <a:p>
            <a:pPr marL="115888" lvl="0" indent="-115888" eaLnBrk="0" hangingPunct="0">
              <a:lnSpc>
                <a:spcPct val="95000"/>
              </a:lnSpc>
              <a:buClr>
                <a:srgbClr val="000000"/>
              </a:buClr>
              <a:defRPr/>
            </a:pPr>
            <a:r>
              <a:rPr lang="en-US" sz="800" dirty="0"/>
              <a:t>Evans</a:t>
            </a:r>
          </a:p>
          <a:p>
            <a:pPr marL="115888" lvl="0" indent="-115888" eaLnBrk="0" hangingPunct="0">
              <a:lnSpc>
                <a:spcPct val="95000"/>
              </a:lnSpc>
              <a:buClr>
                <a:srgbClr val="000000"/>
              </a:buClr>
              <a:defRPr/>
            </a:pPr>
            <a:r>
              <a:rPr lang="en-US" sz="800" dirty="0"/>
              <a:t>Fabian</a:t>
            </a:r>
          </a:p>
          <a:p>
            <a:pPr marL="115888" lvl="0" indent="-115888" eaLnBrk="0" hangingPunct="0">
              <a:lnSpc>
                <a:spcPct val="95000"/>
              </a:lnSpc>
              <a:buClr>
                <a:srgbClr val="000000"/>
              </a:buClr>
              <a:defRPr/>
            </a:pPr>
            <a:r>
              <a:rPr lang="en-US" sz="800" dirty="0" smtClean="0"/>
              <a:t>Fletcher</a:t>
            </a:r>
          </a:p>
          <a:p>
            <a:pPr marL="115888" indent="-115888" eaLnBrk="0" hangingPunct="0">
              <a:lnSpc>
                <a:spcPct val="95000"/>
              </a:lnSpc>
              <a:buClr>
                <a:srgbClr val="000000"/>
              </a:buClr>
            </a:pPr>
            <a:r>
              <a:rPr lang="en-US" sz="800" dirty="0" smtClean="0"/>
              <a:t>Ford</a:t>
            </a:r>
            <a:endParaRPr lang="en-US" sz="800" dirty="0"/>
          </a:p>
          <a:p>
            <a:pPr marL="115888" indent="-115888" eaLnBrk="0" hangingPunct="0">
              <a:lnSpc>
                <a:spcPct val="95000"/>
              </a:lnSpc>
              <a:buClr>
                <a:srgbClr val="000000"/>
              </a:buClr>
            </a:pPr>
            <a:r>
              <a:rPr lang="en-US" sz="800" dirty="0"/>
              <a:t>Fox</a:t>
            </a:r>
          </a:p>
          <a:p>
            <a:pPr marL="115888" indent="-115888" eaLnBrk="0" hangingPunct="0">
              <a:lnSpc>
                <a:spcPct val="95000"/>
              </a:lnSpc>
              <a:buClr>
                <a:srgbClr val="000000"/>
              </a:buClr>
            </a:pPr>
            <a:r>
              <a:rPr lang="en-US" sz="800" dirty="0" smtClean="0"/>
              <a:t>Frohman</a:t>
            </a:r>
            <a:endParaRPr lang="en-US" sz="800" dirty="0"/>
          </a:p>
          <a:p>
            <a:pPr marL="115888" indent="-115888" eaLnBrk="0" hangingPunct="0">
              <a:lnSpc>
                <a:spcPct val="95000"/>
              </a:lnSpc>
              <a:buClr>
                <a:srgbClr val="000000"/>
              </a:buClr>
            </a:pPr>
            <a:r>
              <a:rPr lang="en-US" sz="800" dirty="0"/>
              <a:t>Gazda </a:t>
            </a:r>
          </a:p>
          <a:p>
            <a:pPr marL="115888" indent="-115888" eaLnBrk="0" hangingPunct="0">
              <a:lnSpc>
                <a:spcPct val="95000"/>
              </a:lnSpc>
              <a:buClr>
                <a:srgbClr val="000000"/>
              </a:buClr>
            </a:pPr>
            <a:r>
              <a:rPr lang="en-US" sz="800" dirty="0"/>
              <a:t>Giancarlo</a:t>
            </a:r>
          </a:p>
          <a:p>
            <a:pPr marL="115888" indent="-115888" eaLnBrk="0" hangingPunct="0">
              <a:lnSpc>
                <a:spcPct val="95000"/>
              </a:lnSpc>
              <a:buClr>
                <a:srgbClr val="000000"/>
              </a:buClr>
            </a:pPr>
            <a:r>
              <a:rPr lang="en-US" sz="800" dirty="0"/>
              <a:t>Gitt</a:t>
            </a:r>
          </a:p>
          <a:p>
            <a:pPr marL="115888" indent="-115888" eaLnBrk="0" hangingPunct="0">
              <a:lnSpc>
                <a:spcPct val="95000"/>
              </a:lnSpc>
              <a:buClr>
                <a:srgbClr val="000000"/>
              </a:buClr>
            </a:pPr>
            <a:r>
              <a:rPr lang="en-US" sz="800" dirty="0" err="1" smtClean="0"/>
              <a:t>Glyman</a:t>
            </a:r>
            <a:endParaRPr lang="en-US" sz="800" dirty="0" smtClean="0"/>
          </a:p>
          <a:p>
            <a:pPr marL="115888" indent="-115888" eaLnBrk="0" hangingPunct="0">
              <a:lnSpc>
                <a:spcPct val="95000"/>
              </a:lnSpc>
              <a:buClr>
                <a:srgbClr val="000000"/>
              </a:buClr>
            </a:pPr>
            <a:r>
              <a:rPr lang="en-US" sz="800" dirty="0" smtClean="0"/>
              <a:t>Goldstick</a:t>
            </a:r>
          </a:p>
          <a:p>
            <a:pPr marL="115888" indent="-115888" eaLnBrk="0" hangingPunct="0">
              <a:lnSpc>
                <a:spcPct val="95000"/>
              </a:lnSpc>
              <a:buClr>
                <a:srgbClr val="000000"/>
              </a:buClr>
            </a:pPr>
            <a:r>
              <a:rPr lang="en-US" sz="800" dirty="0" smtClean="0"/>
              <a:t>Goodman</a:t>
            </a:r>
            <a:endParaRPr lang="en-US" sz="800" dirty="0"/>
          </a:p>
          <a:p>
            <a:pPr marL="115888" indent="-115888" eaLnBrk="0" hangingPunct="0">
              <a:lnSpc>
                <a:spcPct val="95000"/>
              </a:lnSpc>
              <a:buClr>
                <a:srgbClr val="000000"/>
              </a:buClr>
            </a:pPr>
            <a:r>
              <a:rPr lang="en-US" sz="800" dirty="0"/>
              <a:t>Gottesman</a:t>
            </a:r>
          </a:p>
          <a:p>
            <a:pPr marL="115888" indent="-115888" eaLnBrk="0" hangingPunct="0">
              <a:lnSpc>
                <a:spcPct val="95000"/>
              </a:lnSpc>
              <a:buClr>
                <a:srgbClr val="000000"/>
              </a:buClr>
            </a:pPr>
            <a:r>
              <a:rPr lang="en-US" sz="800" dirty="0"/>
              <a:t>Gottschalk</a:t>
            </a:r>
          </a:p>
          <a:p>
            <a:pPr marL="115888" indent="-115888" eaLnBrk="0" hangingPunct="0">
              <a:lnSpc>
                <a:spcPct val="95000"/>
              </a:lnSpc>
              <a:buClr>
                <a:srgbClr val="000000"/>
              </a:buClr>
            </a:pPr>
            <a:r>
              <a:rPr lang="en-US" sz="800" dirty="0"/>
              <a:t>Grazioli</a:t>
            </a:r>
          </a:p>
          <a:p>
            <a:pPr marL="115888" indent="-115888" eaLnBrk="0" hangingPunct="0">
              <a:lnSpc>
                <a:spcPct val="95000"/>
              </a:lnSpc>
              <a:buClr>
                <a:srgbClr val="000000"/>
              </a:buClr>
            </a:pPr>
            <a:r>
              <a:rPr lang="en-US" sz="800" dirty="0"/>
              <a:t>Gudesblatt</a:t>
            </a:r>
          </a:p>
          <a:p>
            <a:pPr marL="115888" indent="-115888" eaLnBrk="0" hangingPunct="0">
              <a:lnSpc>
                <a:spcPct val="95000"/>
              </a:lnSpc>
              <a:buClr>
                <a:srgbClr val="000000"/>
              </a:buClr>
            </a:pPr>
            <a:r>
              <a:rPr lang="en-US" sz="800" dirty="0"/>
              <a:t>Gupta</a:t>
            </a:r>
          </a:p>
          <a:p>
            <a:pPr marL="115888" indent="-115888" eaLnBrk="0" hangingPunct="0">
              <a:lnSpc>
                <a:spcPct val="95000"/>
              </a:lnSpc>
              <a:buClr>
                <a:srgbClr val="000000"/>
              </a:buClr>
            </a:pPr>
            <a:r>
              <a:rPr lang="en-US" sz="800" dirty="0" smtClean="0"/>
              <a:t>Herbert</a:t>
            </a:r>
          </a:p>
          <a:p>
            <a:pPr marL="115888" indent="-115888" eaLnBrk="0" hangingPunct="0">
              <a:lnSpc>
                <a:spcPct val="95000"/>
              </a:lnSpc>
              <a:buClr>
                <a:srgbClr val="000000"/>
              </a:buClr>
            </a:pPr>
            <a:r>
              <a:rPr lang="en-US" sz="800" dirty="0" err="1" smtClean="0"/>
              <a:t>Herrman</a:t>
            </a:r>
            <a:endParaRPr lang="en-US" sz="800" dirty="0"/>
          </a:p>
          <a:p>
            <a:pPr marL="115888" indent="-115888" eaLnBrk="0" hangingPunct="0">
              <a:lnSpc>
                <a:spcPct val="95000"/>
              </a:lnSpc>
              <a:buClr>
                <a:srgbClr val="000000"/>
              </a:buClr>
            </a:pPr>
            <a:r>
              <a:rPr lang="en-US" sz="800" dirty="0"/>
              <a:t>Honeycutt</a:t>
            </a:r>
            <a:endParaRPr lang="en-US" sz="800" b="1" dirty="0"/>
          </a:p>
          <a:p>
            <a:pPr marL="115888" indent="-115888" eaLnBrk="0" hangingPunct="0">
              <a:lnSpc>
                <a:spcPct val="95000"/>
              </a:lnSpc>
              <a:buClr>
                <a:srgbClr val="000000"/>
              </a:buClr>
            </a:pPr>
            <a:r>
              <a:rPr lang="en-US" sz="800" dirty="0"/>
              <a:t>Hughes</a:t>
            </a:r>
          </a:p>
          <a:p>
            <a:pPr marL="115888" indent="-115888" eaLnBrk="0" hangingPunct="0">
              <a:lnSpc>
                <a:spcPct val="95000"/>
              </a:lnSpc>
              <a:buClr>
                <a:srgbClr val="000000"/>
              </a:buClr>
            </a:pPr>
            <a:r>
              <a:rPr lang="en-US" sz="800" dirty="0"/>
              <a:t>Hunter</a:t>
            </a:r>
          </a:p>
          <a:p>
            <a:pPr marL="115888" indent="-115888" eaLnBrk="0" hangingPunct="0">
              <a:lnSpc>
                <a:spcPct val="95000"/>
              </a:lnSpc>
              <a:buClr>
                <a:srgbClr val="000000"/>
              </a:buClr>
            </a:pPr>
            <a:r>
              <a:rPr lang="en-US" sz="800" dirty="0"/>
              <a:t>Hutton</a:t>
            </a:r>
          </a:p>
          <a:p>
            <a:pPr marL="115888" indent="-115888" eaLnBrk="0" hangingPunct="0">
              <a:lnSpc>
                <a:spcPct val="95000"/>
              </a:lnSpc>
              <a:buClr>
                <a:srgbClr val="000000"/>
              </a:buClr>
            </a:pPr>
            <a:r>
              <a:rPr lang="en-US" sz="800" dirty="0"/>
              <a:t>Ionete</a:t>
            </a:r>
          </a:p>
          <a:p>
            <a:pPr marL="115888" indent="-115888" eaLnBrk="0" hangingPunct="0">
              <a:lnSpc>
                <a:spcPct val="95000"/>
              </a:lnSpc>
              <a:buClr>
                <a:srgbClr val="000000"/>
              </a:buClr>
            </a:pPr>
            <a:r>
              <a:rPr lang="en-US" sz="800" dirty="0"/>
              <a:t>Janus</a:t>
            </a:r>
          </a:p>
          <a:p>
            <a:pPr marL="115888" indent="-115888" eaLnBrk="0" hangingPunct="0">
              <a:lnSpc>
                <a:spcPct val="95000"/>
              </a:lnSpc>
              <a:buClr>
                <a:srgbClr val="000000"/>
              </a:buClr>
            </a:pPr>
            <a:r>
              <a:rPr lang="en-US" sz="800" dirty="0" err="1" smtClean="0"/>
              <a:t>Javed</a:t>
            </a:r>
            <a:endParaRPr lang="en-US" sz="800" dirty="0" smtClean="0"/>
          </a:p>
          <a:p>
            <a:pPr marL="115888" indent="-115888" eaLnBrk="0" hangingPunct="0">
              <a:lnSpc>
                <a:spcPct val="95000"/>
              </a:lnSpc>
              <a:buClr>
                <a:srgbClr val="000000"/>
              </a:buClr>
            </a:pPr>
            <a:r>
              <a:rPr lang="en-US" sz="800" dirty="0" smtClean="0"/>
              <a:t>Jeffery</a:t>
            </a:r>
            <a:endParaRPr lang="en-US" sz="800" dirty="0"/>
          </a:p>
          <a:p>
            <a:pPr marL="115888" indent="-115888" eaLnBrk="0" hangingPunct="0">
              <a:lnSpc>
                <a:spcPct val="95000"/>
              </a:lnSpc>
              <a:buClr>
                <a:srgbClr val="000000"/>
              </a:buClr>
            </a:pPr>
            <a:r>
              <a:rPr lang="en-US" sz="800" dirty="0"/>
              <a:t>Jones</a:t>
            </a:r>
          </a:p>
          <a:p>
            <a:pPr marL="115888" indent="-115888" eaLnBrk="0" hangingPunct="0">
              <a:lnSpc>
                <a:spcPct val="95000"/>
              </a:lnSpc>
              <a:buClr>
                <a:srgbClr val="000000"/>
              </a:buClr>
            </a:pPr>
            <a:r>
              <a:rPr lang="en-US" sz="800" dirty="0"/>
              <a:t>Jubelt</a:t>
            </a:r>
          </a:p>
          <a:p>
            <a:pPr marL="115888" indent="-115888" eaLnBrk="0" hangingPunct="0">
              <a:lnSpc>
                <a:spcPct val="95000"/>
              </a:lnSpc>
              <a:buClr>
                <a:srgbClr val="000000"/>
              </a:buClr>
            </a:pPr>
            <a:r>
              <a:rPr lang="en-US" sz="800" dirty="0" smtClean="0"/>
              <a:t>Jung</a:t>
            </a:r>
          </a:p>
          <a:p>
            <a:pPr marL="115888" indent="-115888" eaLnBrk="0" hangingPunct="0">
              <a:lnSpc>
                <a:spcPct val="95000"/>
              </a:lnSpc>
              <a:buClr>
                <a:srgbClr val="000000"/>
              </a:buClr>
            </a:pPr>
            <a:r>
              <a:rPr lang="en-US" sz="800" dirty="0" smtClean="0"/>
              <a:t>Kantor</a:t>
            </a:r>
            <a:endParaRPr lang="en-US" sz="800" dirty="0"/>
          </a:p>
          <a:p>
            <a:pPr marL="115888" indent="-115888" eaLnBrk="0" hangingPunct="0">
              <a:lnSpc>
                <a:spcPct val="95000"/>
              </a:lnSpc>
              <a:buClr>
                <a:srgbClr val="000000"/>
              </a:buClr>
            </a:pPr>
            <a:r>
              <a:rPr lang="en-US" sz="800" dirty="0"/>
              <a:t>Kaufman</a:t>
            </a:r>
          </a:p>
          <a:p>
            <a:pPr marL="115888" indent="-115888" eaLnBrk="0" hangingPunct="0">
              <a:lnSpc>
                <a:spcPct val="95000"/>
              </a:lnSpc>
              <a:buClr>
                <a:srgbClr val="000000"/>
              </a:buClr>
            </a:pPr>
            <a:r>
              <a:rPr lang="en-US" sz="800" dirty="0" smtClean="0"/>
              <a:t>Khan</a:t>
            </a:r>
          </a:p>
          <a:p>
            <a:pPr marL="115888" indent="-115888" eaLnBrk="0" hangingPunct="0">
              <a:lnSpc>
                <a:spcPct val="95000"/>
              </a:lnSpc>
              <a:buClr>
                <a:srgbClr val="000000"/>
              </a:buClr>
            </a:pPr>
            <a:r>
              <a:rPr lang="en-US" sz="800" dirty="0" err="1" smtClean="0"/>
              <a:t>Kirzinger</a:t>
            </a:r>
            <a:endParaRPr lang="en-US" sz="800" dirty="0" smtClean="0"/>
          </a:p>
          <a:p>
            <a:pPr marL="115888" indent="-115888" eaLnBrk="0" hangingPunct="0">
              <a:lnSpc>
                <a:spcPct val="95000"/>
              </a:lnSpc>
              <a:buClr>
                <a:srgbClr val="000000"/>
              </a:buClr>
            </a:pPr>
            <a:r>
              <a:rPr lang="en-US" sz="800" dirty="0" err="1" smtClean="0"/>
              <a:t>Kister</a:t>
            </a:r>
            <a:endParaRPr lang="en-US" sz="800" dirty="0"/>
          </a:p>
          <a:p>
            <a:pPr marL="115888" indent="-115888" eaLnBrk="0" hangingPunct="0">
              <a:lnSpc>
                <a:spcPct val="95000"/>
              </a:lnSpc>
              <a:buClr>
                <a:srgbClr val="000000"/>
              </a:buClr>
            </a:pPr>
            <a:r>
              <a:rPr lang="en-US" sz="800" dirty="0" smtClean="0"/>
              <a:t>Kita</a:t>
            </a:r>
          </a:p>
          <a:p>
            <a:pPr marL="115888" lvl="0" indent="-115888" eaLnBrk="0" hangingPunct="0">
              <a:lnSpc>
                <a:spcPct val="95000"/>
              </a:lnSpc>
              <a:buClr>
                <a:srgbClr val="000000"/>
              </a:buClr>
            </a:pPr>
            <a:r>
              <a:rPr lang="en-US" sz="800" dirty="0"/>
              <a:t>Krieger</a:t>
            </a:r>
          </a:p>
          <a:p>
            <a:pPr marL="115888" lvl="0" indent="-115888" eaLnBrk="0" hangingPunct="0">
              <a:lnSpc>
                <a:spcPct val="95000"/>
              </a:lnSpc>
              <a:buClr>
                <a:srgbClr val="000000"/>
              </a:buClr>
            </a:pPr>
            <a:r>
              <a:rPr lang="en-US" sz="800" dirty="0" err="1"/>
              <a:t>Krolczyk</a:t>
            </a:r>
            <a:endParaRPr lang="en-US" sz="800" dirty="0"/>
          </a:p>
          <a:p>
            <a:pPr marL="115888" lvl="0" indent="-115888" eaLnBrk="0" hangingPunct="0">
              <a:lnSpc>
                <a:spcPct val="95000"/>
              </a:lnSpc>
              <a:buClr>
                <a:srgbClr val="000000"/>
              </a:buClr>
            </a:pPr>
            <a:r>
              <a:rPr lang="en-US" sz="800" dirty="0" err="1"/>
              <a:t>LaGanke</a:t>
            </a:r>
            <a:endParaRPr lang="en-US" sz="800" dirty="0"/>
          </a:p>
        </p:txBody>
      </p:sp>
      <p:sp>
        <p:nvSpPr>
          <p:cNvPr id="25610" name="Text Placeholder 3"/>
          <p:cNvSpPr txBox="1">
            <a:spLocks/>
          </p:cNvSpPr>
          <p:nvPr/>
        </p:nvSpPr>
        <p:spPr bwMode="auto">
          <a:xfrm>
            <a:off x="7188200" y="1045438"/>
            <a:ext cx="1955800" cy="4503544"/>
          </a:xfrm>
          <a:prstGeom prst="rect">
            <a:avLst/>
          </a:prstGeom>
          <a:noFill/>
          <a:ln w="9525">
            <a:noFill/>
            <a:miter lim="800000"/>
            <a:headEnd/>
            <a:tailEnd/>
          </a:ln>
        </p:spPr>
        <p:txBody>
          <a:bodyPr/>
          <a:lstStyle/>
          <a:p>
            <a:pPr marL="115888" lvl="0" indent="-115888" eaLnBrk="0" hangingPunct="0">
              <a:lnSpc>
                <a:spcPct val="95000"/>
              </a:lnSpc>
              <a:buClr>
                <a:srgbClr val="007AC9"/>
              </a:buClr>
              <a:defRPr/>
            </a:pPr>
            <a:r>
              <a:rPr lang="en-US" sz="800" b="1" dirty="0" smtClean="0">
                <a:solidFill>
                  <a:srgbClr val="0070C0"/>
                </a:solidFill>
              </a:rPr>
              <a:t>United States</a:t>
            </a:r>
            <a:r>
              <a:rPr lang="en-US" sz="700" b="1" dirty="0" smtClean="0">
                <a:solidFill>
                  <a:srgbClr val="0070C0"/>
                </a:solidFill>
              </a:rPr>
              <a:t> (</a:t>
            </a:r>
            <a:r>
              <a:rPr lang="en-US" sz="700" b="1" dirty="0" err="1" smtClean="0">
                <a:solidFill>
                  <a:srgbClr val="0070C0"/>
                </a:solidFill>
              </a:rPr>
              <a:t>cont</a:t>
            </a:r>
            <a:r>
              <a:rPr lang="en-US" sz="700" b="1" dirty="0" smtClean="0">
                <a:solidFill>
                  <a:srgbClr val="0070C0"/>
                </a:solidFill>
              </a:rPr>
              <a:t>)</a:t>
            </a:r>
          </a:p>
          <a:p>
            <a:pPr marL="115888" lvl="0" indent="-115888" eaLnBrk="0" hangingPunct="0">
              <a:lnSpc>
                <a:spcPct val="95000"/>
              </a:lnSpc>
              <a:buClr>
                <a:srgbClr val="000000"/>
              </a:buClr>
              <a:defRPr/>
            </a:pPr>
            <a:r>
              <a:rPr lang="en-US" sz="800" dirty="0" smtClean="0"/>
              <a:t>Weiner</a:t>
            </a:r>
          </a:p>
          <a:p>
            <a:pPr marL="115888" lvl="0" indent="-115888" eaLnBrk="0" hangingPunct="0">
              <a:lnSpc>
                <a:spcPct val="95000"/>
              </a:lnSpc>
              <a:buClr>
                <a:srgbClr val="000000"/>
              </a:buClr>
              <a:defRPr/>
            </a:pPr>
            <a:r>
              <a:rPr lang="en-US" sz="800" dirty="0" err="1" smtClean="0"/>
              <a:t>Weinshenker</a:t>
            </a:r>
            <a:endParaRPr lang="en-US" sz="800" dirty="0" smtClean="0"/>
          </a:p>
          <a:p>
            <a:pPr marL="115888" lvl="0" indent="-115888" eaLnBrk="0" hangingPunct="0">
              <a:lnSpc>
                <a:spcPct val="95000"/>
              </a:lnSpc>
              <a:buClr>
                <a:srgbClr val="000000"/>
              </a:buClr>
              <a:defRPr/>
            </a:pPr>
            <a:r>
              <a:rPr lang="en-US" sz="800" dirty="0" smtClean="0"/>
              <a:t>Wendt</a:t>
            </a:r>
          </a:p>
          <a:p>
            <a:pPr marL="115888" lvl="0" indent="-115888" eaLnBrk="0" hangingPunct="0">
              <a:lnSpc>
                <a:spcPct val="95000"/>
              </a:lnSpc>
              <a:buClr>
                <a:srgbClr val="000000"/>
              </a:buClr>
              <a:defRPr/>
            </a:pPr>
            <a:r>
              <a:rPr lang="en-US" sz="800" dirty="0" err="1" smtClean="0"/>
              <a:t>Wingerchuk</a:t>
            </a:r>
            <a:endParaRPr lang="en-US" sz="800" dirty="0" smtClean="0"/>
          </a:p>
          <a:p>
            <a:pPr marL="115888" lvl="0" indent="-115888" eaLnBrk="0" hangingPunct="0">
              <a:lnSpc>
                <a:spcPct val="95000"/>
              </a:lnSpc>
              <a:buClr>
                <a:srgbClr val="000000"/>
              </a:buClr>
              <a:defRPr/>
            </a:pPr>
            <a:r>
              <a:rPr lang="en-US" sz="800" dirty="0" smtClean="0"/>
              <a:t>Wray</a:t>
            </a:r>
          </a:p>
          <a:p>
            <a:pPr marL="115888" lvl="0" indent="-115888" eaLnBrk="0" hangingPunct="0">
              <a:lnSpc>
                <a:spcPct val="95000"/>
              </a:lnSpc>
              <a:buClr>
                <a:srgbClr val="000000"/>
              </a:buClr>
              <a:defRPr/>
            </a:pPr>
            <a:r>
              <a:rPr lang="en-US" sz="800" dirty="0" smtClean="0"/>
              <a:t>Wynn</a:t>
            </a:r>
            <a:endParaRPr lang="en-US" sz="800" b="1" dirty="0" smtClean="0">
              <a:ea typeface="MS PGothic" pitchFamily="34" charset="-128"/>
            </a:endParaRPr>
          </a:p>
          <a:p>
            <a:pPr marL="112713" indent="-112713" eaLnBrk="0" hangingPunct="0">
              <a:lnSpc>
                <a:spcPct val="95000"/>
              </a:lnSpc>
              <a:spcBef>
                <a:spcPts val="600"/>
              </a:spcBef>
              <a:buClr>
                <a:srgbClr val="008CD3"/>
              </a:buClr>
              <a:defRPr/>
            </a:pPr>
            <a:r>
              <a:rPr lang="en-US" sz="800" b="1" dirty="0" smtClean="0">
                <a:solidFill>
                  <a:srgbClr val="0070C0"/>
                </a:solidFill>
                <a:ea typeface="MS PGothic" pitchFamily="34" charset="-128"/>
              </a:rPr>
              <a:t>Neurology Steering Committee</a:t>
            </a:r>
          </a:p>
          <a:p>
            <a:pPr marL="115888" indent="-115888" eaLnBrk="0" hangingPunct="0">
              <a:lnSpc>
                <a:spcPct val="95000"/>
              </a:lnSpc>
              <a:buClr>
                <a:srgbClr val="000000"/>
              </a:buClr>
              <a:defRPr/>
            </a:pPr>
            <a:r>
              <a:rPr lang="en-US" sz="800" dirty="0" smtClean="0">
                <a:ea typeface="MS PGothic" pitchFamily="34" charset="-128"/>
              </a:rPr>
              <a:t>Compston (UK)</a:t>
            </a:r>
          </a:p>
          <a:p>
            <a:pPr marL="115888" indent="-115888" eaLnBrk="0" hangingPunct="0">
              <a:lnSpc>
                <a:spcPct val="95000"/>
              </a:lnSpc>
              <a:buClr>
                <a:srgbClr val="000000"/>
              </a:buClr>
              <a:defRPr/>
            </a:pPr>
            <a:r>
              <a:rPr lang="en-US" sz="800" dirty="0" smtClean="0">
                <a:ea typeface="MS PGothic" pitchFamily="34" charset="-128"/>
              </a:rPr>
              <a:t>Arnold (CA)</a:t>
            </a:r>
          </a:p>
          <a:p>
            <a:pPr marL="115888" indent="-115888" eaLnBrk="0" hangingPunct="0">
              <a:lnSpc>
                <a:spcPct val="95000"/>
              </a:lnSpc>
              <a:buClr>
                <a:srgbClr val="000000"/>
              </a:buClr>
              <a:defRPr/>
            </a:pPr>
            <a:r>
              <a:rPr lang="en-US" sz="800" dirty="0" smtClean="0">
                <a:ea typeface="MS PGothic" pitchFamily="34" charset="-128"/>
              </a:rPr>
              <a:t>Cohen (US)</a:t>
            </a:r>
          </a:p>
          <a:p>
            <a:pPr marL="115888" indent="-115888" eaLnBrk="0" hangingPunct="0">
              <a:lnSpc>
                <a:spcPct val="95000"/>
              </a:lnSpc>
              <a:buClr>
                <a:srgbClr val="000000"/>
              </a:buClr>
              <a:defRPr/>
            </a:pPr>
            <a:r>
              <a:rPr lang="en-US" sz="800" dirty="0" smtClean="0">
                <a:ea typeface="MS PGothic" pitchFamily="34" charset="-128"/>
              </a:rPr>
              <a:t>Coles (UK)</a:t>
            </a:r>
          </a:p>
          <a:p>
            <a:pPr marL="115888" indent="-115888" eaLnBrk="0" hangingPunct="0">
              <a:lnSpc>
                <a:spcPct val="95000"/>
              </a:lnSpc>
              <a:buClr>
                <a:srgbClr val="000000"/>
              </a:buClr>
              <a:defRPr/>
            </a:pPr>
            <a:r>
              <a:rPr lang="en-US" sz="800" dirty="0" err="1" smtClean="0">
                <a:ea typeface="MS PGothic" pitchFamily="34" charset="-128"/>
              </a:rPr>
              <a:t>Confavreux</a:t>
            </a:r>
            <a:r>
              <a:rPr lang="en-US" sz="800" dirty="0" smtClean="0">
                <a:ea typeface="MS PGothic" pitchFamily="34" charset="-128"/>
              </a:rPr>
              <a:t> (FR) </a:t>
            </a:r>
            <a:r>
              <a:rPr lang="en-US" sz="800" i="1" dirty="0" smtClean="0">
                <a:ea typeface="MS PGothic" pitchFamily="34" charset="-128"/>
              </a:rPr>
              <a:t>(in memoriam)</a:t>
            </a:r>
          </a:p>
          <a:p>
            <a:pPr marL="115888" indent="-115888" eaLnBrk="0" hangingPunct="0">
              <a:lnSpc>
                <a:spcPct val="95000"/>
              </a:lnSpc>
              <a:buClr>
                <a:srgbClr val="000000"/>
              </a:buClr>
              <a:defRPr/>
            </a:pPr>
            <a:r>
              <a:rPr lang="en-US" sz="800" dirty="0" smtClean="0">
                <a:ea typeface="MS PGothic" pitchFamily="34" charset="-128"/>
              </a:rPr>
              <a:t>Fox (US)</a:t>
            </a:r>
          </a:p>
          <a:p>
            <a:pPr marL="115888" indent="-115888" eaLnBrk="0" hangingPunct="0">
              <a:lnSpc>
                <a:spcPct val="95000"/>
              </a:lnSpc>
              <a:buClr>
                <a:srgbClr val="000000"/>
              </a:buClr>
              <a:defRPr/>
            </a:pPr>
            <a:r>
              <a:rPr lang="en-US" sz="800" dirty="0" err="1" smtClean="0">
                <a:ea typeface="MS PGothic" pitchFamily="34" charset="-128"/>
              </a:rPr>
              <a:t>Hartung</a:t>
            </a:r>
            <a:r>
              <a:rPr lang="en-US" sz="800" dirty="0" smtClean="0">
                <a:ea typeface="MS PGothic" pitchFamily="34" charset="-128"/>
              </a:rPr>
              <a:t> (DE)</a:t>
            </a:r>
          </a:p>
          <a:p>
            <a:pPr marL="115888" indent="-115888" eaLnBrk="0" hangingPunct="0">
              <a:lnSpc>
                <a:spcPct val="95000"/>
              </a:lnSpc>
              <a:buClr>
                <a:srgbClr val="000000"/>
              </a:buClr>
              <a:defRPr/>
            </a:pPr>
            <a:r>
              <a:rPr lang="en-US" sz="800" dirty="0" err="1" smtClean="0">
                <a:ea typeface="MS PGothic" pitchFamily="34" charset="-128"/>
              </a:rPr>
              <a:t>Havrdova</a:t>
            </a:r>
            <a:r>
              <a:rPr lang="en-US" sz="800" dirty="0" smtClean="0">
                <a:ea typeface="MS PGothic" pitchFamily="34" charset="-128"/>
              </a:rPr>
              <a:t> (CZ)</a:t>
            </a:r>
          </a:p>
          <a:p>
            <a:pPr marL="115888" indent="-115888" eaLnBrk="0" hangingPunct="0">
              <a:lnSpc>
                <a:spcPct val="95000"/>
              </a:lnSpc>
              <a:buClr>
                <a:srgbClr val="000000"/>
              </a:buClr>
              <a:defRPr/>
            </a:pPr>
            <a:r>
              <a:rPr lang="en-US" sz="800" dirty="0" err="1" smtClean="0">
                <a:ea typeface="MS PGothic" pitchFamily="34" charset="-128"/>
              </a:rPr>
              <a:t>Selmaj</a:t>
            </a:r>
            <a:r>
              <a:rPr lang="en-US" sz="800" dirty="0" smtClean="0">
                <a:ea typeface="MS PGothic" pitchFamily="34" charset="-128"/>
              </a:rPr>
              <a:t> (PL)</a:t>
            </a:r>
          </a:p>
          <a:p>
            <a:pPr marL="115888" indent="-115888" eaLnBrk="0" hangingPunct="0">
              <a:lnSpc>
                <a:spcPct val="95000"/>
              </a:lnSpc>
              <a:buClr>
                <a:srgbClr val="000000"/>
              </a:buClr>
              <a:defRPr/>
            </a:pPr>
            <a:r>
              <a:rPr lang="en-US" sz="800" dirty="0" smtClean="0">
                <a:ea typeface="MS PGothic" pitchFamily="34" charset="-128"/>
              </a:rPr>
              <a:t>Weiner (US)</a:t>
            </a:r>
          </a:p>
          <a:p>
            <a:pPr marL="112713" indent="-112713" eaLnBrk="0" hangingPunct="0">
              <a:lnSpc>
                <a:spcPct val="95000"/>
              </a:lnSpc>
              <a:spcBef>
                <a:spcPts val="600"/>
              </a:spcBef>
              <a:buClr>
                <a:srgbClr val="008CD3"/>
              </a:buClr>
              <a:defRPr/>
            </a:pPr>
            <a:r>
              <a:rPr lang="en-US" sz="800" b="1" dirty="0" smtClean="0">
                <a:solidFill>
                  <a:srgbClr val="0070C0"/>
                </a:solidFill>
                <a:ea typeface="MS PGothic" pitchFamily="34" charset="-128"/>
              </a:rPr>
              <a:t>Data Monitoring Committee</a:t>
            </a:r>
          </a:p>
          <a:p>
            <a:pPr marL="115888" indent="-115888" eaLnBrk="0" hangingPunct="0">
              <a:lnSpc>
                <a:spcPct val="95000"/>
              </a:lnSpc>
              <a:buClr>
                <a:srgbClr val="000000"/>
              </a:buClr>
              <a:defRPr/>
            </a:pPr>
            <a:r>
              <a:rPr lang="en-US" sz="800" dirty="0" smtClean="0">
                <a:ea typeface="MS PGothic" pitchFamily="34" charset="-128"/>
              </a:rPr>
              <a:t>Clifford (US)</a:t>
            </a:r>
          </a:p>
          <a:p>
            <a:pPr marL="115888" indent="-115888" eaLnBrk="0" hangingPunct="0">
              <a:lnSpc>
                <a:spcPct val="95000"/>
              </a:lnSpc>
              <a:buClr>
                <a:srgbClr val="000000"/>
              </a:buClr>
              <a:defRPr/>
            </a:pPr>
            <a:r>
              <a:rPr lang="en-US" sz="800" dirty="0" err="1" smtClean="0">
                <a:ea typeface="MS PGothic" pitchFamily="34" charset="-128"/>
              </a:rPr>
              <a:t>Barkhof</a:t>
            </a:r>
            <a:r>
              <a:rPr lang="en-US" sz="800" dirty="0" smtClean="0">
                <a:ea typeface="MS PGothic" pitchFamily="34" charset="-128"/>
              </a:rPr>
              <a:t> (ND)</a:t>
            </a:r>
          </a:p>
          <a:p>
            <a:pPr marL="115888" indent="-115888" eaLnBrk="0" hangingPunct="0">
              <a:lnSpc>
                <a:spcPct val="95000"/>
              </a:lnSpc>
              <a:buClr>
                <a:srgbClr val="000000"/>
              </a:buClr>
              <a:defRPr/>
            </a:pPr>
            <a:r>
              <a:rPr lang="en-US" sz="800" dirty="0" err="1" smtClean="0">
                <a:ea typeface="MS PGothic" pitchFamily="34" charset="-128"/>
              </a:rPr>
              <a:t>Snydman</a:t>
            </a:r>
            <a:r>
              <a:rPr lang="en-US" sz="800" dirty="0" smtClean="0">
                <a:ea typeface="MS PGothic" pitchFamily="34" charset="-128"/>
              </a:rPr>
              <a:t> (US)</a:t>
            </a:r>
          </a:p>
          <a:p>
            <a:pPr marL="115888" indent="-115888" eaLnBrk="0" hangingPunct="0">
              <a:lnSpc>
                <a:spcPct val="95000"/>
              </a:lnSpc>
              <a:buClr>
                <a:srgbClr val="000000"/>
              </a:buClr>
              <a:defRPr/>
            </a:pPr>
            <a:r>
              <a:rPr lang="en-US" sz="800" dirty="0" err="1" smtClean="0">
                <a:ea typeface="MS PGothic" pitchFamily="34" charset="-128"/>
              </a:rPr>
              <a:t>DeGroot</a:t>
            </a:r>
            <a:r>
              <a:rPr lang="en-US" sz="800" dirty="0" smtClean="0">
                <a:ea typeface="MS PGothic" pitchFamily="34" charset="-128"/>
              </a:rPr>
              <a:t> (US)</a:t>
            </a:r>
          </a:p>
          <a:p>
            <a:pPr marL="115888" indent="-115888" eaLnBrk="0" hangingPunct="0">
              <a:lnSpc>
                <a:spcPct val="95000"/>
              </a:lnSpc>
              <a:buClr>
                <a:srgbClr val="000000"/>
              </a:buClr>
              <a:defRPr/>
            </a:pPr>
            <a:r>
              <a:rPr lang="en-US" sz="800" dirty="0" smtClean="0">
                <a:ea typeface="MS PGothic" pitchFamily="34" charset="-128"/>
              </a:rPr>
              <a:t>Cines (US)</a:t>
            </a:r>
          </a:p>
          <a:p>
            <a:pPr marL="115888" indent="-115888" eaLnBrk="0" hangingPunct="0">
              <a:lnSpc>
                <a:spcPct val="95000"/>
              </a:lnSpc>
              <a:buClr>
                <a:srgbClr val="000000"/>
              </a:buClr>
              <a:defRPr/>
            </a:pPr>
            <a:r>
              <a:rPr lang="en-US" sz="800" dirty="0" err="1" smtClean="0">
                <a:ea typeface="MS PGothic" pitchFamily="34" charset="-128"/>
              </a:rPr>
              <a:t>D’Agostino</a:t>
            </a:r>
            <a:r>
              <a:rPr lang="en-US" sz="800" dirty="0" smtClean="0">
                <a:ea typeface="MS PGothic" pitchFamily="34" charset="-128"/>
              </a:rPr>
              <a:t> (US)</a:t>
            </a:r>
          </a:p>
          <a:p>
            <a:pPr marL="115888" indent="-115888" eaLnBrk="0" hangingPunct="0">
              <a:lnSpc>
                <a:spcPct val="95000"/>
              </a:lnSpc>
              <a:buClr>
                <a:srgbClr val="000000"/>
              </a:buClr>
              <a:defRPr/>
            </a:pPr>
            <a:r>
              <a:rPr lang="en-US" sz="800" dirty="0" err="1" smtClean="0">
                <a:ea typeface="MS PGothic" pitchFamily="34" charset="-128"/>
              </a:rPr>
              <a:t>Antel</a:t>
            </a:r>
            <a:r>
              <a:rPr lang="en-US" sz="800" dirty="0" smtClean="0">
                <a:ea typeface="MS PGothic" pitchFamily="34" charset="-128"/>
              </a:rPr>
              <a:t> (CA)</a:t>
            </a:r>
          </a:p>
          <a:p>
            <a:pPr marL="115888" indent="-115888" eaLnBrk="0" hangingPunct="0">
              <a:lnSpc>
                <a:spcPct val="95000"/>
              </a:lnSpc>
              <a:buClr>
                <a:srgbClr val="000000"/>
              </a:buClr>
              <a:defRPr/>
            </a:pPr>
            <a:r>
              <a:rPr lang="en-US" sz="800" dirty="0" err="1" smtClean="0">
                <a:ea typeface="MS PGothic" pitchFamily="34" charset="-128"/>
              </a:rPr>
              <a:t>Panitch</a:t>
            </a:r>
            <a:r>
              <a:rPr lang="en-US" sz="800" dirty="0" smtClean="0">
                <a:ea typeface="MS PGothic" pitchFamily="34" charset="-128"/>
              </a:rPr>
              <a:t> (US)</a:t>
            </a:r>
            <a:r>
              <a:rPr lang="en-US" sz="800" i="1" dirty="0" smtClean="0">
                <a:ea typeface="MS PGothic" pitchFamily="34" charset="-128"/>
              </a:rPr>
              <a:t> (in memoriam)</a:t>
            </a:r>
          </a:p>
          <a:p>
            <a:pPr marL="112713" indent="-112713" eaLnBrk="0" hangingPunct="0">
              <a:lnSpc>
                <a:spcPct val="95000"/>
              </a:lnSpc>
              <a:spcBef>
                <a:spcPts val="600"/>
              </a:spcBef>
              <a:buClr>
                <a:srgbClr val="008CD3"/>
              </a:buClr>
              <a:defRPr/>
            </a:pPr>
            <a:r>
              <a:rPr lang="en-US" sz="800" b="1" dirty="0" smtClean="0">
                <a:solidFill>
                  <a:srgbClr val="0070C0"/>
                </a:solidFill>
                <a:ea typeface="MS PGothic" pitchFamily="34" charset="-128"/>
              </a:rPr>
              <a:t>Relapse Adjudication Panel</a:t>
            </a:r>
          </a:p>
          <a:p>
            <a:pPr marL="115888" indent="-115888" eaLnBrk="0" hangingPunct="0">
              <a:lnSpc>
                <a:spcPct val="95000"/>
              </a:lnSpc>
              <a:buClr>
                <a:srgbClr val="000000"/>
              </a:buClr>
              <a:defRPr/>
            </a:pPr>
            <a:r>
              <a:rPr lang="en-US" sz="800" dirty="0" smtClean="0">
                <a:ea typeface="MS PGothic" pitchFamily="34" charset="-128"/>
              </a:rPr>
              <a:t>Greenberg (US)</a:t>
            </a:r>
          </a:p>
          <a:p>
            <a:pPr marL="115888" indent="-115888" eaLnBrk="0" hangingPunct="0">
              <a:lnSpc>
                <a:spcPct val="95000"/>
              </a:lnSpc>
              <a:buClr>
                <a:srgbClr val="000000"/>
              </a:buClr>
              <a:defRPr/>
            </a:pPr>
            <a:r>
              <a:rPr lang="en-US" sz="800" dirty="0" smtClean="0">
                <a:ea typeface="MS PGothic" pitchFamily="34" charset="-128"/>
              </a:rPr>
              <a:t>Kraus (AT)</a:t>
            </a:r>
          </a:p>
          <a:p>
            <a:pPr marL="115888" indent="-115888" eaLnBrk="0" hangingPunct="0">
              <a:lnSpc>
                <a:spcPct val="95000"/>
              </a:lnSpc>
              <a:buClr>
                <a:srgbClr val="000000"/>
              </a:buClr>
              <a:defRPr/>
            </a:pPr>
            <a:r>
              <a:rPr lang="en-US" sz="800" dirty="0" err="1" smtClean="0">
                <a:ea typeface="MS PGothic" pitchFamily="34" charset="-128"/>
              </a:rPr>
              <a:t>Limmroth</a:t>
            </a:r>
            <a:r>
              <a:rPr lang="en-US" sz="800" dirty="0" smtClean="0">
                <a:ea typeface="MS PGothic" pitchFamily="34" charset="-128"/>
              </a:rPr>
              <a:t> (DE)</a:t>
            </a:r>
          </a:p>
          <a:p>
            <a:pPr marL="115888" indent="-115888" eaLnBrk="0" hangingPunct="0">
              <a:lnSpc>
                <a:spcPct val="95000"/>
              </a:lnSpc>
              <a:buClr>
                <a:srgbClr val="000000"/>
              </a:buClr>
              <a:defRPr/>
            </a:pPr>
            <a:r>
              <a:rPr lang="en-US" sz="800" dirty="0" smtClean="0">
                <a:ea typeface="MS PGothic" pitchFamily="34" charset="-128"/>
              </a:rPr>
              <a:t>Markowitz (US)</a:t>
            </a:r>
          </a:p>
          <a:p>
            <a:pPr marL="115888" indent="-115888" eaLnBrk="0" hangingPunct="0">
              <a:lnSpc>
                <a:spcPct val="95000"/>
              </a:lnSpc>
              <a:buClr>
                <a:srgbClr val="000000"/>
              </a:buClr>
              <a:defRPr/>
            </a:pPr>
            <a:r>
              <a:rPr lang="en-US" sz="800" dirty="0" smtClean="0">
                <a:ea typeface="MS PGothic" pitchFamily="34" charset="-128"/>
              </a:rPr>
              <a:t>Naismith (US)</a:t>
            </a:r>
          </a:p>
          <a:p>
            <a:pPr marL="115888" indent="-115888" eaLnBrk="0" hangingPunct="0">
              <a:lnSpc>
                <a:spcPct val="95000"/>
              </a:lnSpc>
              <a:buClr>
                <a:srgbClr val="000000"/>
              </a:buClr>
              <a:defRPr/>
            </a:pPr>
            <a:r>
              <a:rPr lang="en-US" sz="800" dirty="0" smtClean="0">
                <a:ea typeface="MS PGothic" pitchFamily="34" charset="-128"/>
              </a:rPr>
              <a:t>Tabby (US)</a:t>
            </a:r>
          </a:p>
          <a:p>
            <a:pPr marL="115888" indent="-115888" eaLnBrk="0" hangingPunct="0">
              <a:lnSpc>
                <a:spcPct val="95000"/>
              </a:lnSpc>
              <a:spcBef>
                <a:spcPts val="600"/>
              </a:spcBef>
              <a:buClr>
                <a:srgbClr val="007AC9"/>
              </a:buClr>
              <a:defRPr/>
            </a:pPr>
            <a:r>
              <a:rPr lang="en-US" sz="800" b="1" dirty="0" smtClean="0">
                <a:solidFill>
                  <a:srgbClr val="0070C0"/>
                </a:solidFill>
              </a:rPr>
              <a:t>MRI Analyses</a:t>
            </a:r>
          </a:p>
          <a:p>
            <a:pPr marL="115888" indent="-115888" eaLnBrk="0" hangingPunct="0">
              <a:lnSpc>
                <a:spcPct val="95000"/>
              </a:lnSpc>
              <a:buClr>
                <a:srgbClr val="000000"/>
              </a:buClr>
              <a:defRPr/>
            </a:pPr>
            <a:r>
              <a:rPr lang="en-US" sz="800" dirty="0" smtClean="0">
                <a:ea typeface="MS PGothic" pitchFamily="34" charset="-128"/>
              </a:rPr>
              <a:t>Arnold; </a:t>
            </a:r>
            <a:r>
              <a:rPr lang="en-US" sz="800" dirty="0" err="1" smtClean="0">
                <a:ea typeface="MS PGothic" pitchFamily="34" charset="-128"/>
              </a:rPr>
              <a:t>NeuroRX</a:t>
            </a:r>
            <a:r>
              <a:rPr lang="en-US" sz="800" dirty="0" smtClean="0">
                <a:ea typeface="MS PGothic" pitchFamily="34" charset="-128"/>
              </a:rPr>
              <a:t> (CA)</a:t>
            </a:r>
            <a:endParaRPr lang="en-US" sz="800" dirty="0" smtClean="0"/>
          </a:p>
          <a:p>
            <a:pPr marL="115888" indent="-115888" eaLnBrk="0" hangingPunct="0">
              <a:lnSpc>
                <a:spcPct val="95000"/>
              </a:lnSpc>
              <a:buClr>
                <a:srgbClr val="000000"/>
              </a:buClr>
              <a:defRPr/>
            </a:pPr>
            <a:r>
              <a:rPr lang="en-US" sz="800" dirty="0" smtClean="0">
                <a:ea typeface="MS PGothic" pitchFamily="34" charset="-128"/>
              </a:rPr>
              <a:t>Fisher; CCF (US)</a:t>
            </a:r>
          </a:p>
          <a:p>
            <a:pPr marL="112713" indent="-112713" eaLnBrk="0" hangingPunct="0">
              <a:lnSpc>
                <a:spcPct val="95000"/>
              </a:lnSpc>
              <a:buClr>
                <a:srgbClr val="008CD3"/>
              </a:buClr>
              <a:defRPr/>
            </a:pPr>
            <a:r>
              <a:rPr lang="en-US" sz="800" dirty="0" smtClean="0">
                <a:ea typeface="MS PGothic" pitchFamily="34" charset="-128"/>
              </a:rPr>
              <a:t>Nakamura; CCF (US)</a:t>
            </a:r>
            <a:endParaRPr lang="en-US" sz="800" dirty="0">
              <a:ea typeface="MS PGothic" pitchFamily="34" charset="-128"/>
            </a:endParaRPr>
          </a:p>
        </p:txBody>
      </p:sp>
      <p:sp>
        <p:nvSpPr>
          <p:cNvPr id="13" name="TextBox 12"/>
          <p:cNvSpPr txBox="1"/>
          <p:nvPr/>
        </p:nvSpPr>
        <p:spPr>
          <a:xfrm>
            <a:off x="7707086" y="-15814"/>
            <a:ext cx="1436914" cy="246221"/>
          </a:xfrm>
          <a:prstGeom prst="rect">
            <a:avLst/>
          </a:prstGeom>
          <a:noFill/>
        </p:spPr>
        <p:txBody>
          <a:bodyPr wrap="square" rtlCol="0">
            <a:spAutoFit/>
          </a:bodyPr>
          <a:lstStyle/>
          <a:p>
            <a:pPr algn="r" defTabSz="914265"/>
            <a:r>
              <a:rPr lang="en-GB" sz="1000" dirty="0" smtClean="0"/>
              <a:t>CMSC 2018</a:t>
            </a:r>
            <a:endParaRPr lang="en-GB" sz="1000" dirty="0"/>
          </a:p>
        </p:txBody>
      </p:sp>
    </p:spTree>
    <p:extLst>
      <p:ext uri="{BB962C8B-B14F-4D97-AF65-F5344CB8AC3E}">
        <p14:creationId xmlns:p14="http://schemas.microsoft.com/office/powerpoint/2010/main" val="7645276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1"/>
          <p:cNvSpPr>
            <a:spLocks noGrp="1"/>
          </p:cNvSpPr>
          <p:nvPr>
            <p:ph type="title"/>
          </p:nvPr>
        </p:nvSpPr>
        <p:spPr/>
        <p:txBody>
          <a:bodyPr>
            <a:normAutofit/>
          </a:bodyPr>
          <a:lstStyle/>
          <a:p>
            <a:r>
              <a:rPr lang="en-GB" sz="2200" dirty="0" smtClean="0"/>
              <a:t>Disclosures</a:t>
            </a:r>
          </a:p>
        </p:txBody>
      </p:sp>
      <p:sp>
        <p:nvSpPr>
          <p:cNvPr id="3" name="Content Placeholder 2"/>
          <p:cNvSpPr>
            <a:spLocks noGrp="1"/>
          </p:cNvSpPr>
          <p:nvPr>
            <p:ph idx="1"/>
          </p:nvPr>
        </p:nvSpPr>
        <p:spPr>
          <a:xfrm>
            <a:off x="308664" y="1380226"/>
            <a:ext cx="4110936" cy="4813540"/>
          </a:xfrm>
        </p:spPr>
        <p:txBody>
          <a:bodyPr/>
          <a:lstStyle/>
          <a:p>
            <a:pPr marL="114300" indent="-114300">
              <a:spcBef>
                <a:spcPts val="0"/>
              </a:spcBef>
              <a:spcAft>
                <a:spcPts val="600"/>
              </a:spcAft>
              <a:buClr>
                <a:srgbClr val="0076C0"/>
              </a:buClr>
            </a:pPr>
            <a:r>
              <a:rPr lang="en-US" sz="1200" b="1" dirty="0">
                <a:solidFill>
                  <a:srgbClr val="000000"/>
                </a:solidFill>
              </a:rPr>
              <a:t>Daniel Pelletier</a:t>
            </a:r>
            <a:r>
              <a:rPr lang="en-GB" sz="1200" b="1" dirty="0">
                <a:solidFill>
                  <a:srgbClr val="000000"/>
                </a:solidFill>
              </a:rPr>
              <a:t>:</a:t>
            </a:r>
            <a:r>
              <a:rPr lang="en-GB" sz="1200" dirty="0">
                <a:solidFill>
                  <a:srgbClr val="000000"/>
                </a:solidFill>
              </a:rPr>
              <a:t> Consulting and/or speaking fees and grant/research support (Biogen, Merck Serono, Novartis, Roche, and Sanofi)</a:t>
            </a:r>
          </a:p>
          <a:p>
            <a:pPr marL="114300" indent="-114300">
              <a:spcBef>
                <a:spcPts val="0"/>
              </a:spcBef>
              <a:spcAft>
                <a:spcPts val="600"/>
              </a:spcAft>
              <a:buClr>
                <a:srgbClr val="0076C0"/>
              </a:buClr>
            </a:pPr>
            <a:r>
              <a:rPr lang="en-US" sz="1200" b="1" dirty="0">
                <a:solidFill>
                  <a:srgbClr val="000000"/>
                </a:solidFill>
                <a:ea typeface="+mn-ea"/>
              </a:rPr>
              <a:t>Anthony Traboulsee: </a:t>
            </a:r>
            <a:r>
              <a:rPr lang="en-US" sz="1200" dirty="0">
                <a:solidFill>
                  <a:srgbClr val="000000"/>
                </a:solidFill>
                <a:ea typeface="+mn-ea"/>
              </a:rPr>
              <a:t>Consulting and/or speaking fees and grant/research support (Biogen, Chugai, Roche, Sanofi, and Teva)</a:t>
            </a:r>
            <a:endParaRPr lang="en-GB" sz="1200" b="1" dirty="0">
              <a:solidFill>
                <a:srgbClr val="000000"/>
              </a:solidFill>
            </a:endParaRPr>
          </a:p>
          <a:p>
            <a:pPr marL="114300" indent="-114300">
              <a:spcBef>
                <a:spcPts val="0"/>
              </a:spcBef>
              <a:spcAft>
                <a:spcPts val="600"/>
              </a:spcAft>
              <a:buClr>
                <a:srgbClr val="0076C0"/>
              </a:buClr>
            </a:pPr>
            <a:r>
              <a:rPr lang="en-US" sz="1200" b="1" dirty="0">
                <a:solidFill>
                  <a:srgbClr val="000000"/>
                </a:solidFill>
              </a:rPr>
              <a:t>Michael Barnett: </a:t>
            </a:r>
            <a:r>
              <a:rPr lang="en-US" sz="1200" dirty="0">
                <a:solidFill>
                  <a:srgbClr val="000000"/>
                </a:solidFill>
              </a:rPr>
              <a:t>Institutional support for research, speaking and/or participation in advisory boards (Biogen, Novartis, and Sanofi); research consultant (Medical Safety Systems)</a:t>
            </a:r>
          </a:p>
          <a:p>
            <a:pPr marL="114300" indent="-114300">
              <a:spcBef>
                <a:spcPts val="0"/>
              </a:spcBef>
              <a:spcAft>
                <a:spcPts val="600"/>
              </a:spcAft>
              <a:buClr>
                <a:srgbClr val="0076C0"/>
              </a:buClr>
            </a:pPr>
            <a:r>
              <a:rPr lang="en-GB" sz="1200" b="1" dirty="0">
                <a:solidFill>
                  <a:srgbClr val="000000"/>
                </a:solidFill>
              </a:rPr>
              <a:t>Giancarlo Comi: </a:t>
            </a:r>
            <a:r>
              <a:rPr lang="en-US" sz="1200" dirty="0">
                <a:solidFill>
                  <a:srgbClr val="000000"/>
                </a:solidFill>
              </a:rPr>
              <a:t>Consulting fees (Actelion, Bayer, Merck Serono, Novartis, Sanofi, and Teva); lecture fees (Bayer, Biogen, Dompé, Merck Serono, Novartis, Sanofi, Serono Symposia International Foundation, and Teva)</a:t>
            </a:r>
            <a:endParaRPr lang="en-US" sz="1200" b="1" dirty="0">
              <a:solidFill>
                <a:srgbClr val="000000"/>
              </a:solidFill>
            </a:endParaRPr>
          </a:p>
          <a:p>
            <a:pPr marL="114300" lvl="0" indent="-114300">
              <a:spcBef>
                <a:spcPts val="0"/>
              </a:spcBef>
              <a:spcAft>
                <a:spcPts val="600"/>
              </a:spcAft>
              <a:buClr>
                <a:srgbClr val="0076C0"/>
              </a:buClr>
            </a:pPr>
            <a:r>
              <a:rPr lang="en-US" sz="1200" b="1" dirty="0" smtClean="0">
                <a:solidFill>
                  <a:srgbClr val="000000"/>
                </a:solidFill>
              </a:rPr>
              <a:t>Jérôme De Sèze: </a:t>
            </a:r>
            <a:r>
              <a:rPr lang="en-GB" sz="1200" dirty="0"/>
              <a:t>Consulting and/or speaking fees, advisory board, and grant/research support (Sanofi</a:t>
            </a:r>
            <a:r>
              <a:rPr lang="en-GB" sz="1200" dirty="0" smtClean="0"/>
              <a:t>)</a:t>
            </a:r>
          </a:p>
          <a:p>
            <a:pPr marL="114300" lvl="0" indent="-114300">
              <a:spcBef>
                <a:spcPts val="0"/>
              </a:spcBef>
              <a:spcAft>
                <a:spcPts val="600"/>
              </a:spcAft>
              <a:buClr>
                <a:srgbClr val="0076C0"/>
              </a:buClr>
            </a:pPr>
            <a:r>
              <a:rPr lang="en-US" sz="1200" b="1" dirty="0" smtClean="0">
                <a:solidFill>
                  <a:srgbClr val="000000"/>
                </a:solidFill>
              </a:rPr>
              <a:t>Alex </a:t>
            </a:r>
            <a:r>
              <a:rPr lang="en-US" sz="1200" b="1" dirty="0">
                <a:solidFill>
                  <a:srgbClr val="000000"/>
                </a:solidFill>
              </a:rPr>
              <a:t>Rovira: </a:t>
            </a:r>
            <a:r>
              <a:rPr lang="en-US" sz="1200" dirty="0">
                <a:solidFill>
                  <a:srgbClr val="000000"/>
                </a:solidFill>
              </a:rPr>
              <a:t>Consulting and/or speaking fees (Bayer, Biogen, Bracco, Novartis, Sanofi, and Stendhal)</a:t>
            </a:r>
            <a:endParaRPr lang="en-US" sz="1200" b="1" dirty="0">
              <a:solidFill>
                <a:srgbClr val="000000"/>
              </a:solidFill>
            </a:endParaRPr>
          </a:p>
          <a:p>
            <a:pPr marL="114300" lvl="0" indent="-114300">
              <a:spcBef>
                <a:spcPts val="0"/>
              </a:spcBef>
              <a:spcAft>
                <a:spcPts val="600"/>
              </a:spcAft>
              <a:buClr>
                <a:srgbClr val="0076C0"/>
              </a:buClr>
            </a:pPr>
            <a:r>
              <a:rPr lang="en-US" sz="1200" b="1" dirty="0" smtClean="0">
                <a:solidFill>
                  <a:srgbClr val="000000"/>
                </a:solidFill>
              </a:rPr>
              <a:t>Sven </a:t>
            </a:r>
            <a:r>
              <a:rPr lang="en-US" sz="1200" b="1" dirty="0">
                <a:solidFill>
                  <a:srgbClr val="000000"/>
                </a:solidFill>
              </a:rPr>
              <a:t>Schippling: </a:t>
            </a:r>
            <a:r>
              <a:rPr lang="en-US" sz="1200" dirty="0">
                <a:solidFill>
                  <a:srgbClr val="000000"/>
                </a:solidFill>
              </a:rPr>
              <a:t>Consulting and/or speaking fees </a:t>
            </a:r>
            <a:r>
              <a:rPr lang="en-US" sz="1200" dirty="0" smtClean="0">
                <a:solidFill>
                  <a:srgbClr val="000000"/>
                </a:solidFill>
              </a:rPr>
              <a:t>(Bayer, Biogen</a:t>
            </a:r>
            <a:r>
              <a:rPr lang="en-US" sz="1200" dirty="0">
                <a:solidFill>
                  <a:srgbClr val="000000"/>
                </a:solidFill>
              </a:rPr>
              <a:t>, Merck Serono, Novartis, </a:t>
            </a:r>
            <a:r>
              <a:rPr lang="en-US" sz="1200" dirty="0" smtClean="0">
                <a:solidFill>
                  <a:srgbClr val="000000"/>
                </a:solidFill>
              </a:rPr>
              <a:t>Sanofi, </a:t>
            </a:r>
            <a:r>
              <a:rPr lang="en-US" sz="1200" dirty="0">
                <a:solidFill>
                  <a:srgbClr val="000000"/>
                </a:solidFill>
              </a:rPr>
              <a:t>and Teva); grant/research support (Novartis and </a:t>
            </a:r>
            <a:r>
              <a:rPr lang="en-US" sz="1200" dirty="0" smtClean="0">
                <a:solidFill>
                  <a:srgbClr val="000000"/>
                </a:solidFill>
              </a:rPr>
              <a:t>Sanofi)</a:t>
            </a:r>
            <a:endParaRPr lang="en-GB" sz="1200" b="1" dirty="0">
              <a:solidFill>
                <a:srgbClr val="000000"/>
              </a:solidFill>
            </a:endParaRPr>
          </a:p>
        </p:txBody>
      </p:sp>
      <p:sp>
        <p:nvSpPr>
          <p:cNvPr id="10" name="Slide Number Placeholder 1"/>
          <p:cNvSpPr>
            <a:spLocks noGrp="1"/>
          </p:cNvSpPr>
          <p:nvPr>
            <p:ph type="sldNum" sz="quarter" idx="4"/>
          </p:nvPr>
        </p:nvSpPr>
        <p:spPr/>
        <p:txBody>
          <a:bodyPr/>
          <a:lstStyle/>
          <a:p>
            <a:fld id="{8C50856F-70CD-45CE-8852-8B0328817CA8}" type="slidenum">
              <a:rPr lang="en-US" smtClean="0">
                <a:solidFill>
                  <a:srgbClr val="000000"/>
                </a:solidFill>
              </a:rPr>
              <a:pPr/>
              <a:t>2</a:t>
            </a:fld>
            <a:endParaRPr lang="en-US" dirty="0">
              <a:solidFill>
                <a:srgbClr val="000000"/>
              </a:solidFill>
            </a:endParaRPr>
          </a:p>
        </p:txBody>
      </p:sp>
      <p:sp>
        <p:nvSpPr>
          <p:cNvPr id="6" name="Content Placeholder 2"/>
          <p:cNvSpPr txBox="1">
            <a:spLocks/>
          </p:cNvSpPr>
          <p:nvPr/>
        </p:nvSpPr>
        <p:spPr>
          <a:xfrm>
            <a:off x="4639817" y="1380226"/>
            <a:ext cx="4206240" cy="3985706"/>
          </a:xfrm>
          <a:prstGeom prst="rect">
            <a:avLst/>
          </a:prstGeom>
        </p:spPr>
        <p:txBody>
          <a:bodyPr vert="horz" wrap="square" lIns="91440" tIns="45720" rIns="91440" bIns="45720" rtlCol="0">
            <a:spAutoFit/>
          </a:bodyPr>
          <a:lstStyle>
            <a:lvl1pPr marL="233363" indent="-233363" algn="l" defTabSz="914265" rtl="0" eaLnBrk="1" latinLnBrk="0" hangingPunct="1">
              <a:spcBef>
                <a:spcPts val="600"/>
              </a:spcBef>
              <a:buClr>
                <a:schemeClr val="tx2"/>
              </a:buClr>
              <a:buSzPct val="110000"/>
              <a:buFont typeface="Arial" panose="020B0604020202020204" pitchFamily="34" charset="0"/>
              <a:buChar char="•"/>
              <a:defRPr lang="en-US" sz="1800" kern="1200" dirty="0" smtClean="0">
                <a:solidFill>
                  <a:schemeClr val="tx1"/>
                </a:solidFill>
                <a:latin typeface="+mn-lt"/>
                <a:ea typeface="MS PGothic" pitchFamily="34" charset="-128"/>
                <a:cs typeface="+mn-cs"/>
              </a:defRPr>
            </a:lvl1pPr>
            <a:lvl2pPr marL="517525" indent="-233363" algn="l" defTabSz="914265" rtl="0" eaLnBrk="1" latinLnBrk="0" hangingPunct="1">
              <a:spcBef>
                <a:spcPts val="0"/>
              </a:spcBef>
              <a:buClr>
                <a:schemeClr val="tx2"/>
              </a:buClr>
              <a:buFont typeface="Arial" panose="020B0604020202020204" pitchFamily="34" charset="0"/>
              <a:buChar char="–"/>
              <a:defRPr lang="en-US" sz="1800" kern="1200">
                <a:solidFill>
                  <a:schemeClr val="tx1"/>
                </a:solidFill>
                <a:latin typeface="+mn-lt"/>
                <a:ea typeface="MS PGothic" pitchFamily="34" charset="-128"/>
                <a:cs typeface="+mn-cs"/>
              </a:defRPr>
            </a:lvl2pPr>
            <a:lvl3pPr marL="723900" indent="-153988" algn="l" defTabSz="914265" rtl="0" eaLnBrk="1" latinLnBrk="0" hangingPunct="1">
              <a:spcBef>
                <a:spcPts val="0"/>
              </a:spcBef>
              <a:buClr>
                <a:schemeClr val="tx2"/>
              </a:buClr>
              <a:buSzPct val="90000"/>
              <a:buFont typeface="Wingdings" panose="05000000000000000000" pitchFamily="2" charset="2"/>
              <a:buChar char="§"/>
              <a:defRPr lang="en-US" sz="1600" kern="1200">
                <a:solidFill>
                  <a:schemeClr val="tx1"/>
                </a:solidFill>
                <a:latin typeface="+mn-lt"/>
                <a:ea typeface="+mn-ea"/>
                <a:cs typeface="+mn-cs"/>
              </a:defRPr>
            </a:lvl3pPr>
            <a:lvl4pPr marL="974725" indent="-173038" algn="l" defTabSz="914265" rtl="0" eaLnBrk="1" latinLnBrk="0" hangingPunct="1">
              <a:spcBef>
                <a:spcPts val="0"/>
              </a:spcBef>
              <a:buClr>
                <a:schemeClr val="tx2"/>
              </a:buClr>
              <a:buFont typeface="Arial" panose="020B0604020202020204" pitchFamily="34" charset="0"/>
              <a:buChar char="•"/>
              <a:defRPr lang="en-US" sz="1400" kern="1200">
                <a:solidFill>
                  <a:schemeClr val="tx1"/>
                </a:solidFill>
                <a:latin typeface="+mn-lt"/>
                <a:ea typeface="+mn-ea"/>
                <a:cs typeface="+mn-cs"/>
              </a:defRPr>
            </a:lvl4pPr>
            <a:lvl5pPr marL="1198563" indent="-171450" algn="l" defTabSz="914265" rtl="0" eaLnBrk="1" latinLnBrk="0" hangingPunct="1">
              <a:spcBef>
                <a:spcPts val="0"/>
              </a:spcBef>
              <a:buClr>
                <a:schemeClr val="tx2"/>
              </a:buClr>
              <a:buFont typeface="Arial" panose="020B0604020202020204" pitchFamily="34" charset="0"/>
              <a:buChar char="­"/>
              <a:defRPr lang="en-US" sz="1200" kern="1200">
                <a:solidFill>
                  <a:schemeClr val="tx1"/>
                </a:solidFill>
                <a:latin typeface="+mn-lt"/>
                <a:ea typeface="+mn-ea"/>
                <a:cs typeface="+mn-cs"/>
              </a:defRPr>
            </a:lvl5pPr>
            <a:lvl6pPr marL="2514229"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363"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95"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628"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14300" indent="-114300">
              <a:spcBef>
                <a:spcPts val="0"/>
              </a:spcBef>
              <a:spcAft>
                <a:spcPts val="600"/>
              </a:spcAft>
            </a:pPr>
            <a:r>
              <a:rPr lang="en-US" sz="1200" b="1" dirty="0" smtClean="0"/>
              <a:t>Luke Chung and Nadia Daizadeh: </a:t>
            </a:r>
            <a:r>
              <a:rPr lang="en-US" sz="1200" dirty="0" smtClean="0"/>
              <a:t>Employees of Sanofi</a:t>
            </a:r>
            <a:endParaRPr lang="en-US" sz="1200" dirty="0"/>
          </a:p>
          <a:p>
            <a:pPr marL="114300" indent="-114300">
              <a:spcBef>
                <a:spcPts val="0"/>
              </a:spcBef>
              <a:spcAft>
                <a:spcPts val="600"/>
              </a:spcAft>
            </a:pPr>
            <a:r>
              <a:rPr lang="en-US" sz="1200" b="1" dirty="0"/>
              <a:t>Kunio Nakamura: </a:t>
            </a:r>
            <a:r>
              <a:rPr lang="en-GB" sz="1200" dirty="0"/>
              <a:t>Speaking fees and research support (Biogen and Sanofi); royalty fees for licenses (Biogen)</a:t>
            </a:r>
            <a:endParaRPr lang="en-US" sz="1200" dirty="0"/>
          </a:p>
          <a:p>
            <a:pPr marL="114300" indent="-114300">
              <a:spcBef>
                <a:spcPts val="0"/>
              </a:spcBef>
              <a:spcAft>
                <a:spcPts val="600"/>
              </a:spcAft>
            </a:pPr>
            <a:r>
              <a:rPr lang="en-US" sz="1200" b="1" dirty="0" smtClean="0"/>
              <a:t>Douglas </a:t>
            </a:r>
            <a:r>
              <a:rPr lang="en-US" sz="1200" b="1" dirty="0"/>
              <a:t>L Arnold: </a:t>
            </a:r>
            <a:r>
              <a:rPr lang="en-US" sz="1200" dirty="0" smtClean="0"/>
              <a:t>Compensation </a:t>
            </a:r>
            <a:r>
              <a:rPr lang="en-US" sz="1200" dirty="0"/>
              <a:t>for serving as a speaker/consultant (Adelphi, Biogen, Genentech, MedDay, Novartis, Receptos, Roche, </a:t>
            </a:r>
            <a:r>
              <a:rPr lang="en-US" sz="1200" dirty="0" smtClean="0"/>
              <a:t>and Sanofi); </a:t>
            </a:r>
            <a:r>
              <a:rPr lang="en-US" sz="1200" dirty="0"/>
              <a:t>grant/research support (</a:t>
            </a:r>
            <a:r>
              <a:rPr lang="en-US" sz="1200" dirty="0" smtClean="0"/>
              <a:t>Biogen and Novartis); and ownership interest (NeuroRx Research)</a:t>
            </a:r>
            <a:endParaRPr lang="en-GB" sz="1200" b="1" dirty="0"/>
          </a:p>
          <a:p>
            <a:pPr marL="0" indent="0">
              <a:spcBef>
                <a:spcPts val="0"/>
              </a:spcBef>
              <a:spcAft>
                <a:spcPts val="600"/>
              </a:spcAft>
              <a:buNone/>
            </a:pPr>
            <a:endParaRPr lang="en-GB" sz="1200" dirty="0"/>
          </a:p>
          <a:p>
            <a:pPr marL="114300" indent="-114300" fontAlgn="base">
              <a:spcBef>
                <a:spcPts val="0"/>
              </a:spcBef>
              <a:spcAft>
                <a:spcPts val="600"/>
              </a:spcAft>
              <a:buClr>
                <a:srgbClr val="0076C0"/>
              </a:buClr>
            </a:pPr>
            <a:r>
              <a:rPr sz="1200" dirty="0" smtClean="0"/>
              <a:t>CARE-MS II (</a:t>
            </a:r>
            <a:r>
              <a:rPr lang="en-GB" sz="1200" dirty="0" smtClean="0"/>
              <a:t>NCT00548405)</a:t>
            </a:r>
            <a:r>
              <a:rPr sz="1200" dirty="0" smtClean="0"/>
              <a:t> and extension study (</a:t>
            </a:r>
            <a:r>
              <a:rPr lang="en-US" sz="1200" dirty="0" smtClean="0"/>
              <a:t>NCT00930553), and TOPAZ (NCT02255656), </a:t>
            </a:r>
            <a:r>
              <a:rPr lang="en-GB" sz="1200" dirty="0" smtClean="0"/>
              <a:t>were </a:t>
            </a:r>
            <a:r>
              <a:rPr lang="en-GB" sz="1200" dirty="0"/>
              <a:t>funded by </a:t>
            </a:r>
            <a:r>
              <a:rPr lang="en-GB" sz="1200" dirty="0" smtClean="0"/>
              <a:t>Sanofi and </a:t>
            </a:r>
            <a:r>
              <a:rPr lang="en-GB" sz="1200" dirty="0"/>
              <a:t>Bayer </a:t>
            </a:r>
            <a:r>
              <a:rPr lang="en-GB" sz="1200" dirty="0" smtClean="0"/>
              <a:t>HealthCare Pharmaceuticals</a:t>
            </a:r>
            <a:endParaRPr lang="en-GB" sz="1200" dirty="0"/>
          </a:p>
          <a:p>
            <a:pPr marL="114300" indent="-114300" fontAlgn="base">
              <a:spcBef>
                <a:spcPts val="0"/>
              </a:spcBef>
              <a:spcAft>
                <a:spcPts val="600"/>
              </a:spcAft>
              <a:buClr>
                <a:srgbClr val="0076C0"/>
              </a:buClr>
            </a:pPr>
            <a:r>
              <a:rPr lang="en-GB" sz="1200" dirty="0" smtClean="0"/>
              <a:t>Editorial and scientific support for this presentation was </a:t>
            </a:r>
            <a:r>
              <a:rPr lang="en-GB" sz="1200" dirty="0"/>
              <a:t>provided </a:t>
            </a:r>
            <a:r>
              <a:rPr lang="en-GB" sz="1200" dirty="0" smtClean="0"/>
              <a:t>by Darren P Baker, PhD, Ericka M Bueno, PhD, Steven J Cavalier, MD, Andreas Lysandropoulos, MD, Colin </a:t>
            </a:r>
            <a:r>
              <a:rPr lang="en-GB" sz="1200" dirty="0"/>
              <a:t>Mitchell, </a:t>
            </a:r>
            <a:r>
              <a:rPr lang="en-GB" sz="1200" dirty="0" smtClean="0"/>
              <a:t>PhD, and Laura Saltonstall, MD, of Sanofi. Additional </a:t>
            </a:r>
            <a:r>
              <a:rPr lang="en-GB" sz="1200" dirty="0"/>
              <a:t>editorial support </a:t>
            </a:r>
            <a:r>
              <a:rPr lang="en-GB" sz="1200" dirty="0" smtClean="0"/>
              <a:t>was </a:t>
            </a:r>
            <a:r>
              <a:rPr lang="en-GB" sz="1200" dirty="0"/>
              <a:t>provided by </a:t>
            </a:r>
            <a:r>
              <a:rPr lang="en-GB" sz="1200" dirty="0" smtClean="0"/>
              <a:t>Rebecca L Orndorff, PhD, and David R Thomas, PhD, of Envision </a:t>
            </a:r>
            <a:r>
              <a:rPr lang="en-GB" sz="1200" dirty="0"/>
              <a:t>Scientific Solutions, and was funded by </a:t>
            </a:r>
            <a:r>
              <a:rPr lang="en-GB" sz="1200" dirty="0" smtClean="0"/>
              <a:t>Sanofi</a:t>
            </a:r>
            <a:endParaRPr lang="en-GB" sz="1200" dirty="0"/>
          </a:p>
        </p:txBody>
      </p:sp>
      <p:sp>
        <p:nvSpPr>
          <p:cNvPr id="11" name="TextBox 10"/>
          <p:cNvSpPr txBox="1"/>
          <p:nvPr/>
        </p:nvSpPr>
        <p:spPr>
          <a:xfrm>
            <a:off x="227099" y="6282167"/>
            <a:ext cx="8612101" cy="553998"/>
          </a:xfrm>
          <a:prstGeom prst="rect">
            <a:avLst/>
          </a:prstGeom>
          <a:noFill/>
        </p:spPr>
        <p:txBody>
          <a:bodyPr wrap="square" rtlCol="0" anchor="b">
            <a:spAutoFit/>
          </a:bodyPr>
          <a:lstStyle/>
          <a:p>
            <a:pPr eaLnBrk="0" hangingPunct="0">
              <a:spcBef>
                <a:spcPts val="600"/>
              </a:spcBef>
              <a:buFont typeface="Symbol" pitchFamily="18" charset="2"/>
              <a:buNone/>
            </a:pPr>
            <a:r>
              <a:rPr lang="en-US" sz="1000" dirty="0"/>
              <a:t>Rebif</a:t>
            </a:r>
            <a:r>
              <a:rPr lang="en-US" sz="1000" baseline="30000" dirty="0"/>
              <a:t>® </a:t>
            </a:r>
            <a:r>
              <a:rPr lang="en-GB" sz="1000" dirty="0"/>
              <a:t>is a registered trademark of EMD </a:t>
            </a:r>
            <a:r>
              <a:rPr lang="en-GB" sz="1000" dirty="0" smtClean="0"/>
              <a:t>Serono, Inc.</a:t>
            </a:r>
            <a:endParaRPr lang="en-US" sz="1000" dirty="0"/>
          </a:p>
          <a:p>
            <a:r>
              <a:rPr lang="en-US" sz="1000" dirty="0">
                <a:solidFill>
                  <a:srgbClr val="000000"/>
                </a:solidFill>
                <a:ea typeface="MS PGothic" pitchFamily="34" charset="-128"/>
              </a:rPr>
              <a:t>CARE-MS=</a:t>
            </a:r>
            <a:r>
              <a:rPr lang="en-US" sz="1000" dirty="0">
                <a:solidFill>
                  <a:srgbClr val="000000"/>
                </a:solidFill>
              </a:rPr>
              <a:t>Comparison of Alemtuzumab and Rebif</a:t>
            </a:r>
            <a:r>
              <a:rPr lang="en-US" sz="1000" baseline="30000" dirty="0">
                <a:solidFill>
                  <a:srgbClr val="000000"/>
                </a:solidFill>
              </a:rPr>
              <a:t>®</a:t>
            </a:r>
            <a:r>
              <a:rPr lang="en-US" sz="1000" dirty="0">
                <a:solidFill>
                  <a:srgbClr val="000000"/>
                </a:solidFill>
              </a:rPr>
              <a:t> Efficacy in Multiple </a:t>
            </a:r>
            <a:r>
              <a:rPr lang="en-US" sz="1000" dirty="0" smtClean="0">
                <a:solidFill>
                  <a:srgbClr val="000000"/>
                </a:solidFill>
              </a:rPr>
              <a:t>Sclerosis.</a:t>
            </a:r>
          </a:p>
          <a:p>
            <a:r>
              <a:rPr lang="en-US" sz="1000" dirty="0" smtClean="0">
                <a:solidFill>
                  <a:srgbClr val="000000"/>
                </a:solidFill>
              </a:rPr>
              <a:t>TOPAZ=a long-</a:t>
            </a:r>
            <a:r>
              <a:rPr lang="en-US" sz="1000" u="sng" dirty="0" smtClean="0">
                <a:solidFill>
                  <a:srgbClr val="000000"/>
                </a:solidFill>
              </a:rPr>
              <a:t>T</a:t>
            </a:r>
            <a:r>
              <a:rPr lang="en-US" sz="1000" dirty="0" smtClean="0">
                <a:solidFill>
                  <a:srgbClr val="000000"/>
                </a:solidFill>
              </a:rPr>
              <a:t>erm follow-up study for multiple scler</a:t>
            </a:r>
            <a:r>
              <a:rPr lang="en-US" sz="1000" u="sng" dirty="0" smtClean="0">
                <a:solidFill>
                  <a:srgbClr val="000000"/>
                </a:solidFill>
              </a:rPr>
              <a:t>O</a:t>
            </a:r>
            <a:r>
              <a:rPr lang="en-US" sz="1000" dirty="0" smtClean="0">
                <a:solidFill>
                  <a:srgbClr val="000000"/>
                </a:solidFill>
              </a:rPr>
              <a:t>sis </a:t>
            </a:r>
            <a:r>
              <a:rPr lang="en-US" sz="1000" u="sng" dirty="0" smtClean="0">
                <a:solidFill>
                  <a:srgbClr val="000000"/>
                </a:solidFill>
              </a:rPr>
              <a:t>P</a:t>
            </a:r>
            <a:r>
              <a:rPr lang="en-US" sz="1000" dirty="0" smtClean="0">
                <a:solidFill>
                  <a:srgbClr val="000000"/>
                </a:solidFill>
              </a:rPr>
              <a:t>atients who have completed the </a:t>
            </a:r>
            <a:r>
              <a:rPr lang="en-US" sz="1000" u="sng" dirty="0" smtClean="0">
                <a:solidFill>
                  <a:srgbClr val="000000"/>
                </a:solidFill>
              </a:rPr>
              <a:t>A</a:t>
            </a:r>
            <a:r>
              <a:rPr lang="en-US" sz="1000" dirty="0" smtClean="0">
                <a:solidFill>
                  <a:srgbClr val="000000"/>
                </a:solidFill>
              </a:rPr>
              <a:t>lemtu</a:t>
            </a:r>
            <a:r>
              <a:rPr lang="en-US" sz="1000" u="sng" dirty="0" smtClean="0">
                <a:solidFill>
                  <a:srgbClr val="000000"/>
                </a:solidFill>
              </a:rPr>
              <a:t>Z</a:t>
            </a:r>
            <a:r>
              <a:rPr lang="en-US" sz="1000" dirty="0" smtClean="0">
                <a:solidFill>
                  <a:srgbClr val="000000"/>
                </a:solidFill>
              </a:rPr>
              <a:t>umab extension study.</a:t>
            </a:r>
            <a:endParaRPr lang="en-US" sz="1000" dirty="0">
              <a:solidFill>
                <a:srgbClr val="000000"/>
              </a:solidFill>
            </a:endParaRPr>
          </a:p>
        </p:txBody>
      </p:sp>
      <p:sp>
        <p:nvSpPr>
          <p:cNvPr id="9" name="TextBox 8"/>
          <p:cNvSpPr txBox="1"/>
          <p:nvPr/>
        </p:nvSpPr>
        <p:spPr>
          <a:xfrm>
            <a:off x="7707086" y="-15814"/>
            <a:ext cx="1436914" cy="246221"/>
          </a:xfrm>
          <a:prstGeom prst="rect">
            <a:avLst/>
          </a:prstGeom>
          <a:noFill/>
        </p:spPr>
        <p:txBody>
          <a:bodyPr wrap="square" rtlCol="0">
            <a:spAutoFit/>
          </a:bodyPr>
          <a:lstStyle/>
          <a:p>
            <a:pPr algn="r" defTabSz="914265"/>
            <a:r>
              <a:rPr lang="en-GB" sz="1000" dirty="0" smtClean="0"/>
              <a:t>CMSC 2018</a:t>
            </a:r>
            <a:endParaRPr lang="en-GB" sz="1000" dirty="0"/>
          </a:p>
        </p:txBody>
      </p:sp>
    </p:spTree>
    <p:extLst>
      <p:ext uri="{BB962C8B-B14F-4D97-AF65-F5344CB8AC3E}">
        <p14:creationId xmlns:p14="http://schemas.microsoft.com/office/powerpoint/2010/main" val="408671208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2" name="Chart 81"/>
          <p:cNvGraphicFramePr/>
          <p:nvPr>
            <p:extLst>
              <p:ext uri="{D42A27DB-BD31-4B8C-83A1-F6EECF244321}">
                <p14:modId xmlns:p14="http://schemas.microsoft.com/office/powerpoint/2010/main" val="3366654953"/>
              </p:ext>
            </p:extLst>
          </p:nvPr>
        </p:nvGraphicFramePr>
        <p:xfrm>
          <a:off x="420179" y="2361698"/>
          <a:ext cx="4436120" cy="2844000"/>
        </p:xfrm>
        <a:graphic>
          <a:graphicData uri="http://schemas.openxmlformats.org/drawingml/2006/chart">
            <c:chart xmlns:c="http://schemas.openxmlformats.org/drawingml/2006/chart" xmlns:r="http://schemas.openxmlformats.org/officeDocument/2006/relationships" r:id="rId3"/>
          </a:graphicData>
        </a:graphic>
      </p:graphicFrame>
      <p:sp>
        <p:nvSpPr>
          <p:cNvPr id="54273" name="Title 11"/>
          <p:cNvSpPr>
            <a:spLocks noGrp="1"/>
          </p:cNvSpPr>
          <p:nvPr>
            <p:ph type="title"/>
          </p:nvPr>
        </p:nvSpPr>
        <p:spPr/>
        <p:txBody>
          <a:bodyPr>
            <a:normAutofit/>
          </a:bodyPr>
          <a:lstStyle/>
          <a:p>
            <a:r>
              <a:rPr lang="en-GB" sz="2200" dirty="0" smtClean="0">
                <a:solidFill>
                  <a:srgbClr val="020202"/>
                </a:solidFill>
              </a:rPr>
              <a:t>CARE-MS II Core Study Background</a:t>
            </a:r>
          </a:p>
        </p:txBody>
      </p:sp>
      <p:sp>
        <p:nvSpPr>
          <p:cNvPr id="3" name="Content Placeholder 2"/>
          <p:cNvSpPr>
            <a:spLocks noGrp="1"/>
          </p:cNvSpPr>
          <p:nvPr>
            <p:ph idx="1"/>
          </p:nvPr>
        </p:nvSpPr>
        <p:spPr>
          <a:xfrm>
            <a:off x="308664" y="1127657"/>
            <a:ext cx="8530536" cy="981907"/>
          </a:xfrm>
        </p:spPr>
        <p:txBody>
          <a:bodyPr/>
          <a:lstStyle/>
          <a:p>
            <a:pPr>
              <a:spcBef>
                <a:spcPts val="1200"/>
              </a:spcBef>
            </a:pPr>
            <a:r>
              <a:rPr lang="en-US" sz="1600" dirty="0"/>
              <a:t>Randomized, rater-blinded, active-controlled, head-to-head, phase 3 trial in patients with active RRMS and an inadequate response to prior therapy at core study baseline</a:t>
            </a:r>
          </a:p>
          <a:p>
            <a:pPr>
              <a:spcBef>
                <a:spcPts val="1200"/>
              </a:spcBef>
            </a:pPr>
            <a:r>
              <a:rPr lang="en-GB" sz="1600" dirty="0"/>
              <a:t>Alemtuzumab significantly improved MRI outcomes versus SC IFNB-1a over 2 years</a:t>
            </a:r>
            <a:r>
              <a:rPr lang="en-US" sz="1600" baseline="30000" dirty="0" smtClean="0"/>
              <a:t>1,2</a:t>
            </a:r>
            <a:endParaRPr lang="en-US" sz="1600" baseline="30000" dirty="0"/>
          </a:p>
        </p:txBody>
      </p:sp>
      <p:sp>
        <p:nvSpPr>
          <p:cNvPr id="27" name="Slide Number Placeholder 1"/>
          <p:cNvSpPr>
            <a:spLocks noGrp="1"/>
          </p:cNvSpPr>
          <p:nvPr>
            <p:ph type="sldNum" sz="quarter" idx="4"/>
          </p:nvPr>
        </p:nvSpPr>
        <p:spPr/>
        <p:txBody>
          <a:bodyPr/>
          <a:lstStyle/>
          <a:p>
            <a:r>
              <a:rPr lang="en-US" dirty="0" smtClean="0">
                <a:solidFill>
                  <a:srgbClr val="000000"/>
                </a:solidFill>
              </a:rPr>
              <a:t>3</a:t>
            </a:r>
            <a:endParaRPr lang="en-US" dirty="0">
              <a:solidFill>
                <a:srgbClr val="000000"/>
              </a:solidFill>
            </a:endParaRPr>
          </a:p>
        </p:txBody>
      </p:sp>
      <p:sp>
        <p:nvSpPr>
          <p:cNvPr id="9" name="TextBox 8"/>
          <p:cNvSpPr txBox="1"/>
          <p:nvPr/>
        </p:nvSpPr>
        <p:spPr>
          <a:xfrm>
            <a:off x="227099" y="6154454"/>
            <a:ext cx="8481472" cy="670953"/>
          </a:xfrm>
          <a:prstGeom prst="rect">
            <a:avLst/>
          </a:prstGeom>
          <a:noFill/>
        </p:spPr>
        <p:txBody>
          <a:bodyPr wrap="square" rtlCol="0" anchor="b">
            <a:spAutoFit/>
          </a:bodyPr>
          <a:lstStyle/>
          <a:p>
            <a:pPr eaLnBrk="0" fontAlgn="base" hangingPunct="0">
              <a:lnSpc>
                <a:spcPct val="92000"/>
              </a:lnSpc>
              <a:spcAft>
                <a:spcPct val="0"/>
              </a:spcAft>
              <a:defRPr/>
            </a:pPr>
            <a:r>
              <a:rPr lang="en-US" sz="1000" dirty="0" smtClean="0"/>
              <a:t>AEs=adverse events; BVL=brain volume loss; </a:t>
            </a:r>
            <a:r>
              <a:rPr lang="en-US" sz="1000" dirty="0" err="1" smtClean="0"/>
              <a:t>Gd</a:t>
            </a:r>
            <a:r>
              <a:rPr lang="en-US" sz="1000" dirty="0" smtClean="0"/>
              <a:t>=gadolinium; SC </a:t>
            </a:r>
            <a:r>
              <a:rPr lang="en-US" sz="1000" dirty="0"/>
              <a:t>IFNB-1a=subcutaneous interferon beta-1a</a:t>
            </a:r>
          </a:p>
          <a:p>
            <a:pPr>
              <a:lnSpc>
                <a:spcPct val="92000"/>
              </a:lnSpc>
            </a:pPr>
            <a:r>
              <a:rPr lang="en-GB" sz="1000" baseline="30000" dirty="0" err="1" smtClean="0">
                <a:ea typeface="MS PGothic" pitchFamily="34" charset="-128"/>
              </a:rPr>
              <a:t>a</a:t>
            </a:r>
            <a:r>
              <a:rPr lang="en-GB" sz="1000" dirty="0" err="1" smtClean="0">
                <a:ea typeface="MS PGothic" pitchFamily="34" charset="-128"/>
              </a:rPr>
              <a:t>Defined</a:t>
            </a:r>
            <a:r>
              <a:rPr lang="en-GB" sz="1000" dirty="0" smtClean="0">
                <a:ea typeface="MS PGothic" pitchFamily="34" charset="-128"/>
              </a:rPr>
              <a:t> as no </a:t>
            </a:r>
            <a:r>
              <a:rPr lang="en-GB" sz="1000" dirty="0">
                <a:ea typeface="MS PGothic" pitchFamily="34" charset="-128"/>
              </a:rPr>
              <a:t>new </a:t>
            </a:r>
            <a:r>
              <a:rPr lang="en-GB" sz="1000" dirty="0" err="1" smtClean="0">
                <a:ea typeface="MS PGothic" pitchFamily="34" charset="-128"/>
              </a:rPr>
              <a:t>Gd</a:t>
            </a:r>
            <a:r>
              <a:rPr lang="en-GB" sz="1000" dirty="0" smtClean="0">
                <a:ea typeface="MS PGothic" pitchFamily="34" charset="-128"/>
              </a:rPr>
              <a:t>-enhancing </a:t>
            </a:r>
            <a:r>
              <a:rPr lang="en-GB" sz="1000" dirty="0">
                <a:ea typeface="MS PGothic" pitchFamily="34" charset="-128"/>
              </a:rPr>
              <a:t>T1 lesions on current MRI or new/enlarging T2 </a:t>
            </a:r>
            <a:r>
              <a:rPr lang="en-GB" sz="1000" dirty="0" err="1">
                <a:ea typeface="MS PGothic" pitchFamily="34" charset="-128"/>
              </a:rPr>
              <a:t>hyperintense</a:t>
            </a:r>
            <a:r>
              <a:rPr lang="en-GB" sz="1000" dirty="0">
                <a:ea typeface="MS PGothic" pitchFamily="34" charset="-128"/>
              </a:rPr>
              <a:t> lesions since last </a:t>
            </a:r>
            <a:r>
              <a:rPr lang="en-GB" sz="1000" dirty="0" smtClean="0">
                <a:ea typeface="MS PGothic" pitchFamily="34" charset="-128"/>
              </a:rPr>
              <a:t>MRI; </a:t>
            </a:r>
            <a:r>
              <a:rPr lang="en-GB" sz="1000" baseline="30000" dirty="0" err="1" smtClean="0">
                <a:ea typeface="MS PGothic" pitchFamily="34" charset="-128"/>
              </a:rPr>
              <a:t>b</a:t>
            </a:r>
            <a:r>
              <a:rPr lang="en-GB" sz="1000" dirty="0" err="1" smtClean="0">
                <a:ea typeface="MS PGothic" pitchFamily="34" charset="-128"/>
              </a:rPr>
              <a:t>As</a:t>
            </a:r>
            <a:r>
              <a:rPr lang="en-GB" sz="1000" dirty="0" smtClean="0">
                <a:ea typeface="MS PGothic" pitchFamily="34" charset="-128"/>
              </a:rPr>
              <a:t>-treated population; </a:t>
            </a:r>
            <a:r>
              <a:rPr lang="en-GB" sz="1000" baseline="30000" dirty="0" err="1" smtClean="0">
                <a:ea typeface="MS PGothic" pitchFamily="34" charset="-128"/>
              </a:rPr>
              <a:t>c</a:t>
            </a:r>
            <a:r>
              <a:rPr lang="en-GB" sz="1000" dirty="0" err="1" smtClean="0">
                <a:ea typeface="MS PGothic" pitchFamily="34" charset="-128"/>
              </a:rPr>
              <a:t>Based</a:t>
            </a:r>
            <a:r>
              <a:rPr lang="en-GB" sz="1000" dirty="0" smtClean="0">
                <a:ea typeface="MS PGothic" pitchFamily="34" charset="-128"/>
              </a:rPr>
              <a:t> on logistic regression adjusted for baseline </a:t>
            </a:r>
            <a:r>
              <a:rPr lang="en-GB" sz="1000" dirty="0" err="1" smtClean="0">
                <a:ea typeface="MS PGothic" pitchFamily="34" charset="-128"/>
              </a:rPr>
              <a:t>Gd</a:t>
            </a:r>
            <a:r>
              <a:rPr lang="en-GB" sz="1000" dirty="0" smtClean="0">
                <a:ea typeface="MS PGothic" pitchFamily="34" charset="-128"/>
              </a:rPr>
              <a:t>-enhancing lesion count; </a:t>
            </a:r>
            <a:r>
              <a:rPr lang="en-GB" sz="1000" baseline="30000" dirty="0" err="1" smtClean="0">
                <a:ea typeface="MS PGothic" pitchFamily="34" charset="-128"/>
              </a:rPr>
              <a:t>d</a:t>
            </a:r>
            <a:r>
              <a:rPr lang="en-GB" sz="1000" dirty="0" err="1" smtClean="0">
                <a:ea typeface="MS PGothic" pitchFamily="34" charset="-128"/>
              </a:rPr>
              <a:t>Determined</a:t>
            </a:r>
            <a:r>
              <a:rPr lang="en-GB" sz="1000" dirty="0" smtClean="0">
                <a:ea typeface="MS PGothic" pitchFamily="34" charset="-128"/>
              </a:rPr>
              <a:t> using ranked ANCOVA.</a:t>
            </a:r>
          </a:p>
          <a:p>
            <a:pPr eaLnBrk="0" fontAlgn="base" hangingPunct="0">
              <a:spcAft>
                <a:spcPct val="0"/>
              </a:spcAft>
              <a:defRPr/>
            </a:pPr>
            <a:r>
              <a:rPr lang="fr-FR" sz="1000" dirty="0">
                <a:ea typeface="MS PGothic" pitchFamily="34" charset="-128"/>
              </a:rPr>
              <a:t>1. </a:t>
            </a:r>
            <a:r>
              <a:rPr lang="fr-FR" sz="1000" dirty="0" err="1">
                <a:ea typeface="MS PGothic" pitchFamily="34" charset="-128"/>
              </a:rPr>
              <a:t>Coles</a:t>
            </a:r>
            <a:r>
              <a:rPr lang="fr-FR" sz="1000" dirty="0">
                <a:ea typeface="MS PGothic" pitchFamily="34" charset="-128"/>
              </a:rPr>
              <a:t> AJ et al. </a:t>
            </a:r>
            <a:r>
              <a:rPr lang="fr-FR" sz="1000" i="1" dirty="0">
                <a:ea typeface="MS PGothic" pitchFamily="34" charset="-128"/>
              </a:rPr>
              <a:t>Lancet</a:t>
            </a:r>
            <a:r>
              <a:rPr lang="fr-FR" sz="1000" dirty="0">
                <a:ea typeface="MS PGothic" pitchFamily="34" charset="-128"/>
              </a:rPr>
              <a:t> 2012;380:1829-39; </a:t>
            </a:r>
            <a:r>
              <a:rPr lang="fr-FR" sz="1000" dirty="0" smtClean="0">
                <a:ea typeface="MS PGothic" pitchFamily="34" charset="-128"/>
              </a:rPr>
              <a:t>2</a:t>
            </a:r>
            <a:r>
              <a:rPr lang="fr-FR" sz="1000" dirty="0">
                <a:ea typeface="MS PGothic" pitchFamily="34" charset="-128"/>
              </a:rPr>
              <a:t>. Arnold DL et al. </a:t>
            </a:r>
            <a:r>
              <a:rPr lang="fr-FR" sz="1000" i="1" dirty="0" err="1">
                <a:ea typeface="MS PGothic" pitchFamily="34" charset="-128"/>
              </a:rPr>
              <a:t>Neurology</a:t>
            </a:r>
            <a:r>
              <a:rPr lang="fr-FR" sz="1000" dirty="0">
                <a:ea typeface="MS PGothic" pitchFamily="34" charset="-128"/>
              </a:rPr>
              <a:t> </a:t>
            </a:r>
            <a:r>
              <a:rPr lang="fr-FR" sz="1000" dirty="0" smtClean="0">
                <a:ea typeface="MS PGothic" pitchFamily="34" charset="-128"/>
              </a:rPr>
              <a:t>2016;87:1464-72.</a:t>
            </a:r>
            <a:endParaRPr lang="fr-FR" sz="1000" dirty="0">
              <a:ea typeface="MS PGothic" pitchFamily="34" charset="-128"/>
            </a:endParaRPr>
          </a:p>
        </p:txBody>
      </p:sp>
      <p:sp>
        <p:nvSpPr>
          <p:cNvPr id="7" name="TextBox 6"/>
          <p:cNvSpPr txBox="1"/>
          <p:nvPr/>
        </p:nvSpPr>
        <p:spPr>
          <a:xfrm>
            <a:off x="7707086" y="-15814"/>
            <a:ext cx="1436914" cy="246221"/>
          </a:xfrm>
          <a:prstGeom prst="rect">
            <a:avLst/>
          </a:prstGeom>
          <a:noFill/>
        </p:spPr>
        <p:txBody>
          <a:bodyPr wrap="square" rtlCol="0">
            <a:spAutoFit/>
          </a:bodyPr>
          <a:lstStyle/>
          <a:p>
            <a:pPr algn="r" defTabSz="914265"/>
            <a:r>
              <a:rPr lang="en-GB" sz="1000" dirty="0" smtClean="0"/>
              <a:t>CMSC 2018</a:t>
            </a:r>
            <a:endParaRPr lang="en-GB" sz="1000" dirty="0"/>
          </a:p>
        </p:txBody>
      </p:sp>
      <p:sp>
        <p:nvSpPr>
          <p:cNvPr id="26" name="Content Placeholder 4"/>
          <p:cNvSpPr txBox="1">
            <a:spLocks/>
          </p:cNvSpPr>
          <p:nvPr/>
        </p:nvSpPr>
        <p:spPr>
          <a:xfrm>
            <a:off x="308664" y="5446120"/>
            <a:ext cx="8530536" cy="675280"/>
          </a:xfrm>
          <a:prstGeom prst="rect">
            <a:avLst/>
          </a:prstGeom>
        </p:spPr>
        <p:txBody>
          <a:bodyPr vert="horz" lIns="91440" tIns="45720" rIns="91440" bIns="45720" rtlCol="0">
            <a:noAutofit/>
          </a:bodyPr>
          <a:lstStyle>
            <a:lvl1pPr marL="233363" indent="-233363" algn="l" defTabSz="914265" rtl="0" eaLnBrk="1" latinLnBrk="0" hangingPunct="1">
              <a:spcBef>
                <a:spcPts val="600"/>
              </a:spcBef>
              <a:buClr>
                <a:schemeClr val="tx2"/>
              </a:buClr>
              <a:buSzPct val="110000"/>
              <a:buFont typeface="Arial" panose="020B0604020202020204" pitchFamily="34" charset="0"/>
              <a:buChar char="•"/>
              <a:defRPr lang="en-US" sz="1800" kern="1200" dirty="0" smtClean="0">
                <a:solidFill>
                  <a:schemeClr val="tx1"/>
                </a:solidFill>
                <a:latin typeface="+mn-lt"/>
                <a:ea typeface="MS PGothic" pitchFamily="34" charset="-128"/>
                <a:cs typeface="+mn-cs"/>
              </a:defRPr>
            </a:lvl1pPr>
            <a:lvl2pPr marL="517525" indent="-233363" algn="l" defTabSz="914265" rtl="0" eaLnBrk="1" latinLnBrk="0" hangingPunct="1">
              <a:spcBef>
                <a:spcPts val="0"/>
              </a:spcBef>
              <a:buClr>
                <a:schemeClr val="tx2"/>
              </a:buClr>
              <a:buFont typeface="Arial" panose="020B0604020202020204" pitchFamily="34" charset="0"/>
              <a:buChar char="–"/>
              <a:defRPr lang="en-US" sz="1800" kern="1200" dirty="0">
                <a:solidFill>
                  <a:schemeClr val="tx1"/>
                </a:solidFill>
                <a:latin typeface="+mn-lt"/>
                <a:ea typeface="MS PGothic" pitchFamily="34" charset="-128"/>
                <a:cs typeface="+mn-cs"/>
              </a:defRPr>
            </a:lvl2pPr>
            <a:lvl3pPr marL="723900" indent="-153988" algn="l" defTabSz="914265" rtl="0" eaLnBrk="1" latinLnBrk="0" hangingPunct="1">
              <a:spcBef>
                <a:spcPts val="0"/>
              </a:spcBef>
              <a:buClr>
                <a:schemeClr val="tx2"/>
              </a:buClr>
              <a:buSzPct val="90000"/>
              <a:buFont typeface="Wingdings" panose="05000000000000000000" pitchFamily="2" charset="2"/>
              <a:buChar char="§"/>
              <a:defRPr lang="en-US" sz="1600" kern="1200" smtClean="0">
                <a:solidFill>
                  <a:schemeClr val="tx1"/>
                </a:solidFill>
                <a:latin typeface="+mn-lt"/>
                <a:ea typeface="+mn-ea"/>
                <a:cs typeface="+mn-cs"/>
              </a:defRPr>
            </a:lvl3pPr>
            <a:lvl4pPr marL="974725" indent="-173038" algn="l" defTabSz="914265" rtl="0" eaLnBrk="1" latinLnBrk="0" hangingPunct="1">
              <a:spcBef>
                <a:spcPts val="0"/>
              </a:spcBef>
              <a:buClr>
                <a:schemeClr val="tx2"/>
              </a:buClr>
              <a:buFont typeface="Arial" panose="020B0604020202020204" pitchFamily="34" charset="0"/>
              <a:buChar char="•"/>
              <a:defRPr lang="en-US" sz="1400" kern="1200" smtClean="0">
                <a:solidFill>
                  <a:schemeClr val="tx1"/>
                </a:solidFill>
                <a:latin typeface="+mn-lt"/>
                <a:ea typeface="+mn-ea"/>
                <a:cs typeface="+mn-cs"/>
              </a:defRPr>
            </a:lvl4pPr>
            <a:lvl5pPr marL="1198563" indent="-171450" algn="l" defTabSz="914265" rtl="0" eaLnBrk="1" latinLnBrk="0" hangingPunct="1">
              <a:spcBef>
                <a:spcPts val="0"/>
              </a:spcBef>
              <a:buClr>
                <a:schemeClr val="tx2"/>
              </a:buClr>
              <a:buFont typeface="Arial" panose="020B0604020202020204" pitchFamily="34" charset="0"/>
              <a:buChar char="­"/>
              <a:defRPr lang="en-US" sz="1200" kern="1200" smtClean="0">
                <a:solidFill>
                  <a:schemeClr val="tx1"/>
                </a:solidFill>
                <a:latin typeface="+mn-lt"/>
                <a:ea typeface="+mn-ea"/>
                <a:cs typeface="+mn-cs"/>
              </a:defRPr>
            </a:lvl5pPr>
            <a:lvl6pPr marL="2514229"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363"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95"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628"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1200"/>
              </a:spcBef>
            </a:pPr>
            <a:endParaRPr lang="en-US" sz="1600" dirty="0" smtClean="0"/>
          </a:p>
        </p:txBody>
      </p:sp>
      <p:sp>
        <p:nvSpPr>
          <p:cNvPr id="28" name="Content Placeholder 4"/>
          <p:cNvSpPr txBox="1">
            <a:spLocks/>
          </p:cNvSpPr>
          <p:nvPr/>
        </p:nvSpPr>
        <p:spPr>
          <a:xfrm>
            <a:off x="357670" y="1078645"/>
            <a:ext cx="8530536" cy="453684"/>
          </a:xfrm>
          <a:prstGeom prst="rect">
            <a:avLst/>
          </a:prstGeom>
        </p:spPr>
        <p:txBody>
          <a:bodyPr vert="horz" lIns="91440" tIns="45720" rIns="91440" bIns="45720" rtlCol="0">
            <a:noAutofit/>
          </a:bodyPr>
          <a:lstStyle>
            <a:lvl1pPr marL="233363" indent="-233363" algn="l" defTabSz="914265" rtl="0" eaLnBrk="1" latinLnBrk="0" hangingPunct="1">
              <a:spcBef>
                <a:spcPts val="600"/>
              </a:spcBef>
              <a:buClr>
                <a:schemeClr val="tx2"/>
              </a:buClr>
              <a:buSzPct val="110000"/>
              <a:buFont typeface="Arial" panose="020B0604020202020204" pitchFamily="34" charset="0"/>
              <a:buChar char="•"/>
              <a:defRPr lang="en-US" sz="1800" kern="1200" dirty="0" smtClean="0">
                <a:solidFill>
                  <a:schemeClr val="tx1"/>
                </a:solidFill>
                <a:latin typeface="+mn-lt"/>
                <a:ea typeface="MS PGothic" pitchFamily="34" charset="-128"/>
                <a:cs typeface="+mn-cs"/>
              </a:defRPr>
            </a:lvl1pPr>
            <a:lvl2pPr marL="517525" indent="-233363" algn="l" defTabSz="914265" rtl="0" eaLnBrk="1" latinLnBrk="0" hangingPunct="1">
              <a:spcBef>
                <a:spcPts val="0"/>
              </a:spcBef>
              <a:buClr>
                <a:schemeClr val="tx2"/>
              </a:buClr>
              <a:buFont typeface="Arial" panose="020B0604020202020204" pitchFamily="34" charset="0"/>
              <a:buChar char="–"/>
              <a:defRPr lang="en-US" sz="1800" kern="1200" dirty="0">
                <a:solidFill>
                  <a:schemeClr val="tx1"/>
                </a:solidFill>
                <a:latin typeface="+mn-lt"/>
                <a:ea typeface="MS PGothic" pitchFamily="34" charset="-128"/>
                <a:cs typeface="+mn-cs"/>
              </a:defRPr>
            </a:lvl2pPr>
            <a:lvl3pPr marL="723900" indent="-153988" algn="l" defTabSz="914265" rtl="0" eaLnBrk="1" latinLnBrk="0" hangingPunct="1">
              <a:spcBef>
                <a:spcPts val="0"/>
              </a:spcBef>
              <a:buClr>
                <a:schemeClr val="tx2"/>
              </a:buClr>
              <a:buSzPct val="90000"/>
              <a:buFont typeface="Wingdings" panose="05000000000000000000" pitchFamily="2" charset="2"/>
              <a:buChar char="§"/>
              <a:defRPr lang="en-US" sz="1600" kern="1200" smtClean="0">
                <a:solidFill>
                  <a:schemeClr val="tx1"/>
                </a:solidFill>
                <a:latin typeface="+mn-lt"/>
                <a:ea typeface="+mn-ea"/>
                <a:cs typeface="+mn-cs"/>
              </a:defRPr>
            </a:lvl3pPr>
            <a:lvl4pPr marL="974725" indent="-173038" algn="l" defTabSz="914265" rtl="0" eaLnBrk="1" latinLnBrk="0" hangingPunct="1">
              <a:spcBef>
                <a:spcPts val="0"/>
              </a:spcBef>
              <a:buClr>
                <a:schemeClr val="tx2"/>
              </a:buClr>
              <a:buFont typeface="Arial" panose="020B0604020202020204" pitchFamily="34" charset="0"/>
              <a:buChar char="•"/>
              <a:defRPr lang="en-US" sz="1400" kern="1200" smtClean="0">
                <a:solidFill>
                  <a:schemeClr val="tx1"/>
                </a:solidFill>
                <a:latin typeface="+mn-lt"/>
                <a:ea typeface="+mn-ea"/>
                <a:cs typeface="+mn-cs"/>
              </a:defRPr>
            </a:lvl4pPr>
            <a:lvl5pPr marL="1198563" indent="-171450" algn="l" defTabSz="914265" rtl="0" eaLnBrk="1" latinLnBrk="0" hangingPunct="1">
              <a:spcBef>
                <a:spcPts val="0"/>
              </a:spcBef>
              <a:buClr>
                <a:schemeClr val="tx2"/>
              </a:buClr>
              <a:buFont typeface="Arial" panose="020B0604020202020204" pitchFamily="34" charset="0"/>
              <a:buChar char="­"/>
              <a:defRPr lang="en-US" sz="1200" kern="1200" smtClean="0">
                <a:solidFill>
                  <a:schemeClr val="tx1"/>
                </a:solidFill>
                <a:latin typeface="+mn-lt"/>
                <a:ea typeface="+mn-ea"/>
                <a:cs typeface="+mn-cs"/>
              </a:defRPr>
            </a:lvl5pPr>
            <a:lvl6pPr marL="2514229"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363"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95"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628"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1200"/>
              </a:spcBef>
            </a:pPr>
            <a:endParaRPr lang="en-US" sz="1600" baseline="30000" dirty="0"/>
          </a:p>
        </p:txBody>
      </p:sp>
      <p:sp>
        <p:nvSpPr>
          <p:cNvPr id="2" name="TextBox 1"/>
          <p:cNvSpPr txBox="1"/>
          <p:nvPr/>
        </p:nvSpPr>
        <p:spPr>
          <a:xfrm>
            <a:off x="1193067" y="2187725"/>
            <a:ext cx="2749214" cy="307777"/>
          </a:xfrm>
          <a:prstGeom prst="rect">
            <a:avLst/>
          </a:prstGeom>
          <a:noFill/>
        </p:spPr>
        <p:txBody>
          <a:bodyPr wrap="none" rtlCol="0">
            <a:spAutoFit/>
          </a:bodyPr>
          <a:lstStyle/>
          <a:p>
            <a:pPr algn="ctr"/>
            <a:r>
              <a:rPr lang="en-GB" sz="1400" b="1" dirty="0" smtClean="0"/>
              <a:t>Free of MRI Disease </a:t>
            </a:r>
            <a:r>
              <a:rPr lang="en-GB" sz="1400" b="1" dirty="0" err="1" smtClean="0"/>
              <a:t>Activity</a:t>
            </a:r>
            <a:r>
              <a:rPr lang="en-GB" sz="1400" b="1" baseline="30000" dirty="0" err="1" smtClean="0"/>
              <a:t>a,b</a:t>
            </a:r>
            <a:endParaRPr lang="en-GB" sz="1400" b="1" baseline="30000" dirty="0"/>
          </a:p>
        </p:txBody>
      </p:sp>
      <p:sp>
        <p:nvSpPr>
          <p:cNvPr id="91" name="TextBox 90"/>
          <p:cNvSpPr txBox="1"/>
          <p:nvPr/>
        </p:nvSpPr>
        <p:spPr>
          <a:xfrm>
            <a:off x="5700890" y="2191677"/>
            <a:ext cx="1867306" cy="307777"/>
          </a:xfrm>
          <a:prstGeom prst="rect">
            <a:avLst/>
          </a:prstGeom>
          <a:noFill/>
        </p:spPr>
        <p:txBody>
          <a:bodyPr wrap="none" rtlCol="0">
            <a:spAutoFit/>
          </a:bodyPr>
          <a:lstStyle/>
          <a:p>
            <a:pPr algn="ctr"/>
            <a:r>
              <a:rPr lang="en-GB" sz="1400" b="1" dirty="0" smtClean="0"/>
              <a:t>Brain Volume </a:t>
            </a:r>
            <a:r>
              <a:rPr lang="en-GB" sz="1400" b="1" dirty="0" err="1" smtClean="0"/>
              <a:t>Loss</a:t>
            </a:r>
            <a:r>
              <a:rPr lang="en-GB" sz="1400" b="1" baseline="30000" dirty="0" err="1" smtClean="0"/>
              <a:t>b</a:t>
            </a:r>
            <a:endParaRPr lang="en-GB" sz="1400" b="1" strike="sngStrike" baseline="30000" dirty="0"/>
          </a:p>
        </p:txBody>
      </p:sp>
      <p:sp>
        <p:nvSpPr>
          <p:cNvPr id="33" name="TextBox 32"/>
          <p:cNvSpPr txBox="1"/>
          <p:nvPr/>
        </p:nvSpPr>
        <p:spPr>
          <a:xfrm>
            <a:off x="1841695" y="4403067"/>
            <a:ext cx="383438" cy="307777"/>
          </a:xfrm>
          <a:prstGeom prst="rect">
            <a:avLst/>
          </a:prstGeom>
          <a:noFill/>
        </p:spPr>
        <p:txBody>
          <a:bodyPr wrap="none" rtlCol="0">
            <a:spAutoFit/>
          </a:bodyPr>
          <a:lstStyle/>
          <a:p>
            <a:pPr algn="ctr"/>
            <a:r>
              <a:rPr lang="en-GB" sz="1400" b="1" dirty="0" smtClean="0">
                <a:solidFill>
                  <a:schemeClr val="bg1"/>
                </a:solidFill>
              </a:rPr>
              <a:t>47</a:t>
            </a:r>
            <a:endParaRPr lang="en-GB" sz="1400" b="1" dirty="0">
              <a:solidFill>
                <a:schemeClr val="bg1"/>
              </a:solidFill>
            </a:endParaRPr>
          </a:p>
        </p:txBody>
      </p:sp>
      <p:sp>
        <p:nvSpPr>
          <p:cNvPr id="34" name="TextBox 33"/>
          <p:cNvSpPr txBox="1"/>
          <p:nvPr/>
        </p:nvSpPr>
        <p:spPr>
          <a:xfrm>
            <a:off x="3032144" y="3963327"/>
            <a:ext cx="383438" cy="307777"/>
          </a:xfrm>
          <a:prstGeom prst="rect">
            <a:avLst/>
          </a:prstGeom>
          <a:noFill/>
        </p:spPr>
        <p:txBody>
          <a:bodyPr wrap="none" rtlCol="0">
            <a:spAutoFit/>
          </a:bodyPr>
          <a:lstStyle/>
          <a:p>
            <a:r>
              <a:rPr lang="en-GB" sz="1400" b="1" dirty="0" smtClean="0">
                <a:solidFill>
                  <a:schemeClr val="bg1"/>
                </a:solidFill>
              </a:rPr>
              <a:t>76</a:t>
            </a:r>
            <a:endParaRPr lang="en-GB" sz="1400" b="1" dirty="0">
              <a:solidFill>
                <a:schemeClr val="bg1"/>
              </a:solidFill>
            </a:endParaRPr>
          </a:p>
        </p:txBody>
      </p:sp>
      <p:sp>
        <p:nvSpPr>
          <p:cNvPr id="36" name="TextBox 35"/>
          <p:cNvSpPr txBox="1"/>
          <p:nvPr/>
        </p:nvSpPr>
        <p:spPr>
          <a:xfrm>
            <a:off x="2191902" y="2893561"/>
            <a:ext cx="896399" cy="276999"/>
          </a:xfrm>
          <a:prstGeom prst="rect">
            <a:avLst/>
          </a:prstGeom>
          <a:noFill/>
        </p:spPr>
        <p:txBody>
          <a:bodyPr wrap="none" rtlCol="0">
            <a:spAutoFit/>
          </a:bodyPr>
          <a:lstStyle/>
          <a:p>
            <a:pPr algn="ctr"/>
            <a:r>
              <a:rPr lang="en-GB" sz="1200" i="1" dirty="0" smtClean="0"/>
              <a:t>P</a:t>
            </a:r>
            <a:r>
              <a:rPr lang="en-GB" sz="1200" dirty="0" smtClean="0"/>
              <a:t>&lt;0.0001</a:t>
            </a:r>
            <a:r>
              <a:rPr lang="en-GB" sz="1200" baseline="30000" dirty="0"/>
              <a:t>c</a:t>
            </a:r>
          </a:p>
        </p:txBody>
      </p:sp>
      <p:grpSp>
        <p:nvGrpSpPr>
          <p:cNvPr id="11" name="Group 10"/>
          <p:cNvGrpSpPr/>
          <p:nvPr/>
        </p:nvGrpSpPr>
        <p:grpSpPr>
          <a:xfrm>
            <a:off x="4493050" y="2572547"/>
            <a:ext cx="4650950" cy="2909813"/>
            <a:chOff x="4493050" y="2534447"/>
            <a:chExt cx="4650950" cy="2909813"/>
          </a:xfrm>
        </p:grpSpPr>
        <p:graphicFrame>
          <p:nvGraphicFramePr>
            <p:cNvPr id="87" name="Chart 86"/>
            <p:cNvGraphicFramePr/>
            <p:nvPr>
              <p:extLst>
                <p:ext uri="{D42A27DB-BD31-4B8C-83A1-F6EECF244321}">
                  <p14:modId xmlns:p14="http://schemas.microsoft.com/office/powerpoint/2010/main" val="703289399"/>
                </p:ext>
              </p:extLst>
            </p:nvPr>
          </p:nvGraphicFramePr>
          <p:xfrm>
            <a:off x="5108435" y="2611518"/>
            <a:ext cx="2740994" cy="2795227"/>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p:cNvSpPr txBox="1"/>
            <p:nvPr/>
          </p:nvSpPr>
          <p:spPr>
            <a:xfrm>
              <a:off x="6274724" y="3298100"/>
              <a:ext cx="534121" cy="276999"/>
            </a:xfrm>
            <a:prstGeom prst="rect">
              <a:avLst/>
            </a:prstGeom>
            <a:noFill/>
          </p:spPr>
          <p:txBody>
            <a:bodyPr wrap="none" rtlCol="0">
              <a:spAutoFit/>
            </a:bodyPr>
            <a:lstStyle/>
            <a:p>
              <a:r>
                <a:rPr lang="en-GB" sz="1200" b="1" dirty="0" smtClean="0">
                  <a:solidFill>
                    <a:srgbClr val="0078C9"/>
                  </a:solidFill>
                </a:rPr>
                <a:t>-0.48</a:t>
              </a:r>
              <a:endParaRPr lang="en-GB" sz="1200" b="1" dirty="0">
                <a:solidFill>
                  <a:srgbClr val="0078C9"/>
                </a:solidFill>
              </a:endParaRPr>
            </a:p>
          </p:txBody>
        </p:sp>
        <p:sp>
          <p:nvSpPr>
            <p:cNvPr id="30" name="TextBox 29"/>
            <p:cNvSpPr txBox="1"/>
            <p:nvPr/>
          </p:nvSpPr>
          <p:spPr>
            <a:xfrm>
              <a:off x="7034075" y="3580285"/>
              <a:ext cx="534121" cy="276999"/>
            </a:xfrm>
            <a:prstGeom prst="rect">
              <a:avLst/>
            </a:prstGeom>
            <a:noFill/>
          </p:spPr>
          <p:txBody>
            <a:bodyPr wrap="none" rtlCol="0">
              <a:spAutoFit/>
            </a:bodyPr>
            <a:lstStyle/>
            <a:p>
              <a:r>
                <a:rPr lang="en-GB" sz="1200" b="1" dirty="0" smtClean="0">
                  <a:solidFill>
                    <a:srgbClr val="0078C9"/>
                  </a:solidFill>
                </a:rPr>
                <a:t>-0.62</a:t>
              </a:r>
              <a:endParaRPr lang="en-GB" sz="1200" b="1" dirty="0">
                <a:solidFill>
                  <a:srgbClr val="0078C9"/>
                </a:solidFill>
              </a:endParaRPr>
            </a:p>
          </p:txBody>
        </p:sp>
        <p:sp>
          <p:nvSpPr>
            <p:cNvPr id="31" name="TextBox 30"/>
            <p:cNvSpPr txBox="1"/>
            <p:nvPr/>
          </p:nvSpPr>
          <p:spPr>
            <a:xfrm>
              <a:off x="6278476" y="4163792"/>
              <a:ext cx="534121" cy="276999"/>
            </a:xfrm>
            <a:prstGeom prst="rect">
              <a:avLst/>
            </a:prstGeom>
            <a:noFill/>
          </p:spPr>
          <p:txBody>
            <a:bodyPr wrap="none" rtlCol="0">
              <a:spAutoFit/>
            </a:bodyPr>
            <a:lstStyle/>
            <a:p>
              <a:r>
                <a:rPr lang="en-GB" sz="1200" b="1" dirty="0" smtClean="0">
                  <a:solidFill>
                    <a:srgbClr val="020202"/>
                  </a:solidFill>
                </a:rPr>
                <a:t>-0.54</a:t>
              </a:r>
              <a:endParaRPr lang="en-GB" sz="1200" b="1" dirty="0">
                <a:solidFill>
                  <a:srgbClr val="020202"/>
                </a:solidFill>
              </a:endParaRPr>
            </a:p>
          </p:txBody>
        </p:sp>
        <p:sp>
          <p:nvSpPr>
            <p:cNvPr id="32" name="TextBox 31"/>
            <p:cNvSpPr txBox="1"/>
            <p:nvPr/>
          </p:nvSpPr>
          <p:spPr>
            <a:xfrm>
              <a:off x="6996971" y="4289141"/>
              <a:ext cx="534121" cy="276999"/>
            </a:xfrm>
            <a:prstGeom prst="rect">
              <a:avLst/>
            </a:prstGeom>
            <a:noFill/>
          </p:spPr>
          <p:txBody>
            <a:bodyPr wrap="none" rtlCol="0">
              <a:spAutoFit/>
            </a:bodyPr>
            <a:lstStyle/>
            <a:p>
              <a:r>
                <a:rPr lang="en-GB" sz="1200" b="1" dirty="0" smtClean="0">
                  <a:solidFill>
                    <a:srgbClr val="020202"/>
                  </a:solidFill>
                </a:rPr>
                <a:t>-0.81</a:t>
              </a:r>
              <a:endParaRPr lang="en-GB" sz="1200" b="1" dirty="0">
                <a:solidFill>
                  <a:srgbClr val="020202"/>
                </a:solidFill>
              </a:endParaRPr>
            </a:p>
          </p:txBody>
        </p:sp>
        <p:sp>
          <p:nvSpPr>
            <p:cNvPr id="40" name="TextBox 39"/>
            <p:cNvSpPr txBox="1"/>
            <p:nvPr/>
          </p:nvSpPr>
          <p:spPr>
            <a:xfrm>
              <a:off x="7082481" y="3368744"/>
              <a:ext cx="902811" cy="276999"/>
            </a:xfrm>
            <a:prstGeom prst="rect">
              <a:avLst/>
            </a:prstGeom>
            <a:noFill/>
          </p:spPr>
          <p:txBody>
            <a:bodyPr wrap="none" rtlCol="0">
              <a:spAutoFit/>
            </a:bodyPr>
            <a:lstStyle/>
            <a:p>
              <a:r>
                <a:rPr lang="en-GB" sz="1200" i="1" dirty="0" smtClean="0"/>
                <a:t>P</a:t>
              </a:r>
              <a:r>
                <a:rPr lang="en-GB" sz="1200" dirty="0" smtClean="0"/>
                <a:t>=0.0121</a:t>
              </a:r>
              <a:r>
                <a:rPr lang="en-GB" sz="1200" baseline="30000" dirty="0" smtClean="0"/>
                <a:t>d</a:t>
              </a:r>
              <a:endParaRPr lang="en-GB" sz="1200" baseline="30000" dirty="0"/>
            </a:p>
          </p:txBody>
        </p:sp>
        <p:sp>
          <p:nvSpPr>
            <p:cNvPr id="37" name="TextBox 36"/>
            <p:cNvSpPr txBox="1"/>
            <p:nvPr/>
          </p:nvSpPr>
          <p:spPr>
            <a:xfrm>
              <a:off x="7816770" y="3607990"/>
              <a:ext cx="1327230" cy="1092607"/>
            </a:xfrm>
            <a:prstGeom prst="rect">
              <a:avLst/>
            </a:prstGeom>
            <a:noFill/>
          </p:spPr>
          <p:txBody>
            <a:bodyPr wrap="square" rtlCol="0" anchor="ctr">
              <a:spAutoFit/>
            </a:bodyPr>
            <a:lstStyle/>
            <a:p>
              <a:r>
                <a:rPr lang="en-US" sz="1300" dirty="0" smtClean="0"/>
                <a:t>24% relative reduction with </a:t>
              </a:r>
              <a:r>
                <a:rPr lang="en-US" sz="1300" dirty="0" err="1" smtClean="0"/>
                <a:t>alemtuzumab</a:t>
              </a:r>
              <a:r>
                <a:rPr lang="en-US" sz="1300" dirty="0" smtClean="0"/>
                <a:t> </a:t>
              </a:r>
              <a:br>
                <a:rPr lang="en-US" sz="1300" dirty="0" smtClean="0"/>
              </a:br>
              <a:r>
                <a:rPr lang="en-US" sz="1300" dirty="0" smtClean="0"/>
                <a:t>vs SC IFNB-1a at Year 2</a:t>
              </a:r>
              <a:endParaRPr lang="en-US" sz="1300" dirty="0"/>
            </a:p>
          </p:txBody>
        </p:sp>
        <p:sp>
          <p:nvSpPr>
            <p:cNvPr id="88" name="TextBox 9"/>
            <p:cNvSpPr txBox="1"/>
            <p:nvPr/>
          </p:nvSpPr>
          <p:spPr>
            <a:xfrm rot="16200000">
              <a:off x="3314660" y="3712837"/>
              <a:ext cx="2880000"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000000"/>
                  </a:solidFill>
                  <a:effectLst/>
                  <a:uLnTx/>
                  <a:uFillTx/>
                  <a:latin typeface="Arial"/>
                  <a:ea typeface="+mn-ea"/>
                  <a:cs typeface="+mn-cs"/>
                </a:rPr>
                <a:t>Median Change From</a:t>
              </a:r>
              <a:br>
                <a:rPr kumimoji="0" lang="en-US" sz="1400" b="1" i="0" u="none" strike="noStrike" kern="0" cap="none" spc="0" normalizeH="0" baseline="0" noProof="0" dirty="0" smtClean="0">
                  <a:ln>
                    <a:noFill/>
                  </a:ln>
                  <a:solidFill>
                    <a:srgbClr val="000000"/>
                  </a:solidFill>
                  <a:effectLst/>
                  <a:uLnTx/>
                  <a:uFillTx/>
                  <a:latin typeface="Arial"/>
                  <a:ea typeface="+mn-ea"/>
                  <a:cs typeface="+mn-cs"/>
                </a:rPr>
              </a:br>
              <a:r>
                <a:rPr kumimoji="0" lang="en-US" sz="1400" b="1" i="0" u="none" strike="noStrike" kern="0" cap="none" spc="0" normalizeH="0" baseline="0" noProof="0" dirty="0" smtClean="0">
                  <a:ln>
                    <a:noFill/>
                  </a:ln>
                  <a:solidFill>
                    <a:srgbClr val="000000"/>
                  </a:solidFill>
                  <a:effectLst/>
                  <a:uLnTx/>
                  <a:uFillTx/>
                  <a:latin typeface="Arial"/>
                  <a:ea typeface="+mn-ea"/>
                  <a:cs typeface="+mn-cs"/>
                </a:rPr>
                <a:t> Baseline,</a:t>
              </a:r>
              <a:r>
                <a:rPr kumimoji="0" lang="en-US" sz="1400" b="1" i="0" u="none" strike="noStrike" kern="0" cap="none" spc="0" normalizeH="0" noProof="0" dirty="0" smtClean="0">
                  <a:ln>
                    <a:noFill/>
                  </a:ln>
                  <a:solidFill>
                    <a:srgbClr val="000000"/>
                  </a:solidFill>
                  <a:effectLst/>
                  <a:uLnTx/>
                  <a:uFillTx/>
                  <a:latin typeface="Arial"/>
                  <a:ea typeface="+mn-ea"/>
                  <a:cs typeface="+mn-cs"/>
                </a:rPr>
                <a:t> </a:t>
              </a:r>
              <a:r>
                <a:rPr kumimoji="0" lang="en-US" sz="1400" b="1" i="0" u="none" strike="noStrike" kern="0" cap="none" spc="0" normalizeH="0" baseline="0" noProof="0" dirty="0" smtClean="0">
                  <a:ln>
                    <a:noFill/>
                  </a:ln>
                  <a:solidFill>
                    <a:srgbClr val="000000"/>
                  </a:solidFill>
                  <a:effectLst/>
                  <a:uLnTx/>
                  <a:uFillTx/>
                  <a:latin typeface="Arial"/>
                  <a:ea typeface="+mn-ea"/>
                  <a:cs typeface="+mn-cs"/>
                </a:rPr>
                <a:t>% (95% CI)</a:t>
              </a:r>
            </a:p>
          </p:txBody>
        </p:sp>
        <p:sp>
          <p:nvSpPr>
            <p:cNvPr id="89" name="TextBox 11"/>
            <p:cNvSpPr txBox="1"/>
            <p:nvPr/>
          </p:nvSpPr>
          <p:spPr>
            <a:xfrm>
              <a:off x="6238418" y="5136483"/>
              <a:ext cx="644895"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Arial"/>
                  <a:ea typeface="+mn-ea"/>
                  <a:cs typeface="+mn-cs"/>
                </a:rPr>
                <a:t>Year</a:t>
              </a:r>
              <a:endParaRPr kumimoji="0" lang="en-US" sz="1400" b="1" i="0" u="none" strike="noStrike" kern="1200" cap="none" spc="0" normalizeH="0" baseline="0" noProof="0" dirty="0">
                <a:ln>
                  <a:noFill/>
                </a:ln>
                <a:solidFill>
                  <a:srgbClr val="000000"/>
                </a:solidFill>
                <a:effectLst/>
                <a:uLnTx/>
                <a:uFillTx/>
                <a:latin typeface="Arial"/>
                <a:ea typeface="+mn-ea"/>
                <a:cs typeface="+mn-cs"/>
              </a:endParaRPr>
            </a:p>
          </p:txBody>
        </p:sp>
        <p:sp>
          <p:nvSpPr>
            <p:cNvPr id="5" name="Rectangle 4"/>
            <p:cNvSpPr/>
            <p:nvPr/>
          </p:nvSpPr>
          <p:spPr>
            <a:xfrm>
              <a:off x="5148902" y="2918370"/>
              <a:ext cx="141296" cy="1837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5" name="Group 23"/>
          <p:cNvGrpSpPr>
            <a:grpSpLocks/>
          </p:cNvGrpSpPr>
          <p:nvPr/>
        </p:nvGrpSpPr>
        <p:grpSpPr bwMode="auto">
          <a:xfrm>
            <a:off x="2900762" y="2552791"/>
            <a:ext cx="3324598" cy="277000"/>
            <a:chOff x="7500013" y="1145609"/>
            <a:chExt cx="2756550" cy="271460"/>
          </a:xfrm>
        </p:grpSpPr>
        <p:sp>
          <p:nvSpPr>
            <p:cNvPr id="38" name="Text Box 4"/>
            <p:cNvSpPr txBox="1">
              <a:spLocks noChangeArrowheads="1"/>
            </p:cNvSpPr>
            <p:nvPr/>
          </p:nvSpPr>
          <p:spPr bwMode="auto">
            <a:xfrm>
              <a:off x="7601192" y="1145609"/>
              <a:ext cx="1196466" cy="2714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marL="0" marR="0" lvl="0" indent="0" algn="l" defTabSz="914265" rtl="0" eaLnBrk="1" fontAlgn="auto" latinLnBrk="0" hangingPunct="1">
                <a:lnSpc>
                  <a:spcPct val="100000"/>
                </a:lnSpc>
                <a:spcBef>
                  <a:spcPts val="0"/>
                </a:spcBef>
                <a:spcAft>
                  <a:spcPts val="30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Arial" pitchFamily="34" charset="0"/>
                  <a:ea typeface="MS PGothic" pitchFamily="34" charset="-128"/>
                  <a:cs typeface="+mn-cs"/>
                </a:rPr>
                <a:t>SC </a:t>
              </a:r>
              <a:r>
                <a:rPr kumimoji="0" lang="en-US" sz="1200" b="0" i="0" u="none" strike="noStrike" kern="0" cap="none" spc="0" normalizeH="0" baseline="0" noProof="0" dirty="0" smtClean="0">
                  <a:ln>
                    <a:noFill/>
                  </a:ln>
                  <a:solidFill>
                    <a:srgbClr val="000000"/>
                  </a:solidFill>
                  <a:effectLst/>
                  <a:uLnTx/>
                  <a:uFillTx/>
                  <a:latin typeface="Arial" pitchFamily="34" charset="0"/>
                  <a:ea typeface="MS PGothic" pitchFamily="34" charset="-128"/>
                  <a:cs typeface="+mn-cs"/>
                </a:rPr>
                <a:t>IFNB-1a 44 </a:t>
              </a:r>
              <a:r>
                <a:rPr kumimoji="0" lang="el-GR" sz="1200" b="0" i="0" u="none" strike="noStrike" kern="0" cap="none" spc="0" normalizeH="0" baseline="0" noProof="0" dirty="0" smtClean="0">
                  <a:ln>
                    <a:noFill/>
                  </a:ln>
                  <a:solidFill>
                    <a:srgbClr val="000000"/>
                  </a:solidFill>
                  <a:effectLst/>
                  <a:uLnTx/>
                  <a:uFillTx/>
                  <a:latin typeface="Arial" pitchFamily="34" charset="0"/>
                  <a:ea typeface="MS PGothic" pitchFamily="34" charset="-128"/>
                  <a:cs typeface="+mn-cs"/>
                </a:rPr>
                <a:t>μ</a:t>
              </a:r>
              <a:r>
                <a:rPr kumimoji="0" lang="en-GB" sz="1200" b="0" i="0" u="none" strike="noStrike" kern="0" cap="none" spc="0" normalizeH="0" baseline="0" noProof="0" dirty="0" smtClean="0">
                  <a:ln>
                    <a:noFill/>
                  </a:ln>
                  <a:solidFill>
                    <a:srgbClr val="000000"/>
                  </a:solidFill>
                  <a:effectLst/>
                  <a:uLnTx/>
                  <a:uFillTx/>
                  <a:latin typeface="Arial" pitchFamily="34" charset="0"/>
                  <a:ea typeface="MS PGothic" pitchFamily="34" charset="-128"/>
                  <a:cs typeface="+mn-cs"/>
                </a:rPr>
                <a:t>g</a:t>
              </a:r>
              <a:endParaRPr kumimoji="0" lang="en-US" sz="1200" b="0" i="0" u="none" strike="noStrike" kern="0" cap="none" spc="0" normalizeH="0" baseline="0" noProof="0" dirty="0">
                <a:ln>
                  <a:noFill/>
                </a:ln>
                <a:solidFill>
                  <a:srgbClr val="000000"/>
                </a:solidFill>
                <a:effectLst/>
                <a:uLnTx/>
                <a:uFillTx/>
                <a:latin typeface="Arial" pitchFamily="34" charset="0"/>
                <a:ea typeface="MS PGothic" pitchFamily="34" charset="-128"/>
                <a:cs typeface="+mn-cs"/>
              </a:endParaRPr>
            </a:p>
          </p:txBody>
        </p:sp>
        <p:sp>
          <p:nvSpPr>
            <p:cNvPr id="39" name="Rectangle 38"/>
            <p:cNvSpPr>
              <a:spLocks/>
            </p:cNvSpPr>
            <p:nvPr/>
          </p:nvSpPr>
          <p:spPr bwMode="auto">
            <a:xfrm>
              <a:off x="7500013" y="1218964"/>
              <a:ext cx="106143" cy="124751"/>
            </a:xfrm>
            <a:prstGeom prst="rect">
              <a:avLst/>
            </a:prstGeom>
            <a:solidFill>
              <a:srgbClr val="4D4D4F"/>
            </a:solidFill>
            <a:ln w="9525">
              <a:noFill/>
              <a:round/>
              <a:headEnd/>
              <a:tailEnd type="triangle" w="med" len="med"/>
            </a:ln>
            <a:effectLst/>
            <a:extLst/>
          </p:spPr>
          <p:txBody>
            <a:bodyPr anchor="ctr"/>
            <a:lstStyle/>
            <a:p>
              <a:pPr marL="0" marR="0" lvl="0" indent="0" algn="ctr" defTabSz="914265" rtl="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41" name="Rectangle 40"/>
            <p:cNvSpPr>
              <a:spLocks noChangeArrowheads="1"/>
            </p:cNvSpPr>
            <p:nvPr/>
          </p:nvSpPr>
          <p:spPr bwMode="auto">
            <a:xfrm>
              <a:off x="8847287" y="1218964"/>
              <a:ext cx="106143" cy="124751"/>
            </a:xfrm>
            <a:prstGeom prst="rect">
              <a:avLst/>
            </a:prstGeom>
            <a:solidFill>
              <a:srgbClr val="0076C0"/>
            </a:solidFill>
            <a:ln w="6350">
              <a:noFill/>
              <a:round/>
              <a:headEnd/>
              <a:tailEnd type="triangle" w="med" len="med"/>
            </a:ln>
          </p:spPr>
          <p:txBody>
            <a:bodyPr anchor="ctr"/>
            <a:lstStyle/>
            <a:p>
              <a:pPr marL="0" marR="0" lvl="0" indent="0" algn="ctr" defTabSz="914265" rtl="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srgbClr val="FFFFFF"/>
                </a:solidFill>
                <a:effectLst/>
                <a:uLnTx/>
                <a:uFillTx/>
                <a:latin typeface="Arial"/>
                <a:ea typeface="+mn-ea"/>
                <a:cs typeface="+mn-cs"/>
              </a:endParaRPr>
            </a:p>
          </p:txBody>
        </p:sp>
        <p:sp>
          <p:nvSpPr>
            <p:cNvPr id="42" name="Text Box 4"/>
            <p:cNvSpPr txBox="1">
              <a:spLocks noChangeArrowheads="1"/>
            </p:cNvSpPr>
            <p:nvPr/>
          </p:nvSpPr>
          <p:spPr bwMode="auto">
            <a:xfrm>
              <a:off x="8936490" y="1145609"/>
              <a:ext cx="1320073" cy="2714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marL="0" marR="0" lvl="0" indent="0" algn="l" defTabSz="914265"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smtClean="0">
                  <a:ln>
                    <a:noFill/>
                  </a:ln>
                  <a:solidFill>
                    <a:srgbClr val="000000"/>
                  </a:solidFill>
                  <a:effectLst/>
                  <a:uLnTx/>
                  <a:uFillTx/>
                  <a:latin typeface="Arial" pitchFamily="34" charset="0"/>
                  <a:ea typeface="MS PGothic" pitchFamily="34" charset="-128"/>
                  <a:cs typeface="+mn-cs"/>
                </a:rPr>
                <a:t>Alemtuzumab </a:t>
              </a:r>
              <a:r>
                <a:rPr kumimoji="0" lang="en-US" sz="1200" b="0" i="0" u="none" strike="noStrike" kern="0" cap="none" spc="0" normalizeH="0" baseline="0" noProof="0" dirty="0">
                  <a:ln>
                    <a:noFill/>
                  </a:ln>
                  <a:solidFill>
                    <a:srgbClr val="000000"/>
                  </a:solidFill>
                  <a:effectLst/>
                  <a:uLnTx/>
                  <a:uFillTx/>
                  <a:latin typeface="Arial" pitchFamily="34" charset="0"/>
                  <a:ea typeface="MS PGothic" pitchFamily="34" charset="-128"/>
                  <a:cs typeface="+mn-cs"/>
                </a:rPr>
                <a:t>12 </a:t>
              </a:r>
              <a:r>
                <a:rPr kumimoji="0" lang="en-US" sz="1200" b="0" i="0" u="none" strike="noStrike" kern="0" cap="none" spc="0" normalizeH="0" baseline="0" noProof="0" dirty="0" smtClean="0">
                  <a:ln>
                    <a:noFill/>
                  </a:ln>
                  <a:solidFill>
                    <a:srgbClr val="000000"/>
                  </a:solidFill>
                  <a:effectLst/>
                  <a:uLnTx/>
                  <a:uFillTx/>
                  <a:latin typeface="Arial" pitchFamily="34" charset="0"/>
                  <a:ea typeface="MS PGothic" pitchFamily="34" charset="-128"/>
                  <a:cs typeface="+mn-cs"/>
                </a:rPr>
                <a:t>mg</a:t>
              </a:r>
              <a:endParaRPr kumimoji="0" lang="en-US" sz="1200" b="0" i="0" u="none" strike="noStrike" kern="0" cap="none" spc="0" normalizeH="0" baseline="0" noProof="0" dirty="0">
                <a:ln>
                  <a:noFill/>
                </a:ln>
                <a:solidFill>
                  <a:srgbClr val="000000"/>
                </a:solidFill>
                <a:effectLst/>
                <a:uLnTx/>
                <a:uFillTx/>
                <a:latin typeface="Arial" pitchFamily="34" charset="0"/>
                <a:ea typeface="MS PGothic" pitchFamily="34" charset="-128"/>
                <a:cs typeface="+mn-cs"/>
              </a:endParaRPr>
            </a:p>
          </p:txBody>
        </p:sp>
      </p:grpSp>
      <p:grpSp>
        <p:nvGrpSpPr>
          <p:cNvPr id="43" name="Group 42"/>
          <p:cNvGrpSpPr/>
          <p:nvPr/>
        </p:nvGrpSpPr>
        <p:grpSpPr>
          <a:xfrm>
            <a:off x="7670389" y="3986838"/>
            <a:ext cx="134426" cy="365760"/>
            <a:chOff x="8937208" y="1993346"/>
            <a:chExt cx="134426" cy="1193007"/>
          </a:xfrm>
        </p:grpSpPr>
        <p:cxnSp>
          <p:nvCxnSpPr>
            <p:cNvPr id="44" name="Straight Connector 43"/>
            <p:cNvCxnSpPr/>
            <p:nvPr/>
          </p:nvCxnSpPr>
          <p:spPr>
            <a:xfrm rot="5400000">
              <a:off x="8475236" y="2589744"/>
              <a:ext cx="1192795" cy="0"/>
            </a:xfrm>
            <a:prstGeom prst="line">
              <a:avLst/>
            </a:prstGeom>
            <a:ln cap="sq">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9003249" y="3120312"/>
              <a:ext cx="0" cy="132081"/>
            </a:xfrm>
            <a:prstGeom prst="line">
              <a:avLst/>
            </a:prstGeom>
            <a:ln cap="sq">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5400000">
              <a:off x="9003249" y="1929199"/>
              <a:ext cx="0" cy="132081"/>
            </a:xfrm>
            <a:prstGeom prst="line">
              <a:avLst/>
            </a:prstGeom>
            <a:ln cap="sq">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47" name="Content Placeholder 2"/>
          <p:cNvSpPr txBox="1">
            <a:spLocks/>
          </p:cNvSpPr>
          <p:nvPr/>
        </p:nvSpPr>
        <p:spPr>
          <a:xfrm>
            <a:off x="308664" y="5481445"/>
            <a:ext cx="8530536" cy="729718"/>
          </a:xfrm>
          <a:prstGeom prst="rect">
            <a:avLst/>
          </a:prstGeom>
        </p:spPr>
        <p:txBody>
          <a:bodyPr vert="horz" lIns="91440" tIns="45720" rIns="91440" bIns="45720" rtlCol="0">
            <a:noAutofit/>
          </a:bodyPr>
          <a:lstStyle>
            <a:lvl1pPr marL="233363" indent="-233363" algn="l" defTabSz="914265" rtl="0" eaLnBrk="1" latinLnBrk="0" hangingPunct="1">
              <a:spcBef>
                <a:spcPts val="600"/>
              </a:spcBef>
              <a:buClr>
                <a:schemeClr val="tx2"/>
              </a:buClr>
              <a:buSzPct val="110000"/>
              <a:buFont typeface="Arial" panose="020B0604020202020204" pitchFamily="34" charset="0"/>
              <a:buChar char="•"/>
              <a:defRPr lang="en-US" sz="1800" kern="1200" dirty="0" smtClean="0">
                <a:solidFill>
                  <a:schemeClr val="tx1"/>
                </a:solidFill>
                <a:latin typeface="+mn-lt"/>
                <a:ea typeface="MS PGothic" pitchFamily="34" charset="-128"/>
                <a:cs typeface="+mn-cs"/>
              </a:defRPr>
            </a:lvl1pPr>
            <a:lvl2pPr marL="517525" indent="-233363" algn="l" defTabSz="914265" rtl="0" eaLnBrk="1" latinLnBrk="0" hangingPunct="1">
              <a:spcBef>
                <a:spcPts val="0"/>
              </a:spcBef>
              <a:buClr>
                <a:schemeClr val="tx2"/>
              </a:buClr>
              <a:buFont typeface="Arial" panose="020B0604020202020204" pitchFamily="34" charset="0"/>
              <a:buChar char="–"/>
              <a:defRPr lang="en-US" sz="1800" kern="1200" dirty="0">
                <a:solidFill>
                  <a:schemeClr val="tx1"/>
                </a:solidFill>
                <a:latin typeface="+mn-lt"/>
                <a:ea typeface="MS PGothic" pitchFamily="34" charset="-128"/>
                <a:cs typeface="+mn-cs"/>
              </a:defRPr>
            </a:lvl2pPr>
            <a:lvl3pPr marL="723900" indent="-153988" algn="l" defTabSz="914265" rtl="0" eaLnBrk="1" latinLnBrk="0" hangingPunct="1">
              <a:spcBef>
                <a:spcPts val="0"/>
              </a:spcBef>
              <a:buClr>
                <a:schemeClr val="tx2"/>
              </a:buClr>
              <a:buSzPct val="90000"/>
              <a:buFont typeface="Wingdings" panose="05000000000000000000" pitchFamily="2" charset="2"/>
              <a:buChar char="§"/>
              <a:defRPr lang="en-US" sz="1600" kern="1200" smtClean="0">
                <a:solidFill>
                  <a:schemeClr val="tx1"/>
                </a:solidFill>
                <a:latin typeface="+mn-lt"/>
                <a:ea typeface="+mn-ea"/>
                <a:cs typeface="+mn-cs"/>
              </a:defRPr>
            </a:lvl3pPr>
            <a:lvl4pPr marL="974725" indent="-173038" algn="l" defTabSz="914265" rtl="0" eaLnBrk="1" latinLnBrk="0" hangingPunct="1">
              <a:spcBef>
                <a:spcPts val="0"/>
              </a:spcBef>
              <a:buClr>
                <a:schemeClr val="tx2"/>
              </a:buClr>
              <a:buFont typeface="Arial" panose="020B0604020202020204" pitchFamily="34" charset="0"/>
              <a:buChar char="•"/>
              <a:defRPr lang="en-US" sz="1400" kern="1200" smtClean="0">
                <a:solidFill>
                  <a:schemeClr val="tx1"/>
                </a:solidFill>
                <a:latin typeface="+mn-lt"/>
                <a:ea typeface="+mn-ea"/>
                <a:cs typeface="+mn-cs"/>
              </a:defRPr>
            </a:lvl4pPr>
            <a:lvl5pPr marL="1198563" indent="-171450" algn="l" defTabSz="914265" rtl="0" eaLnBrk="1" latinLnBrk="0" hangingPunct="1">
              <a:spcBef>
                <a:spcPts val="0"/>
              </a:spcBef>
              <a:buClr>
                <a:schemeClr val="tx2"/>
              </a:buClr>
              <a:buFont typeface="Arial" panose="020B0604020202020204" pitchFamily="34" charset="0"/>
              <a:buChar char="­"/>
              <a:defRPr lang="en-US" sz="1200" kern="1200" smtClean="0">
                <a:solidFill>
                  <a:schemeClr val="tx1"/>
                </a:solidFill>
                <a:latin typeface="+mn-lt"/>
                <a:ea typeface="+mn-ea"/>
                <a:cs typeface="+mn-cs"/>
              </a:defRPr>
            </a:lvl5pPr>
            <a:lvl6pPr marL="2514229"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363"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95"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628"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1200"/>
              </a:spcBef>
            </a:pPr>
            <a:r>
              <a:rPr lang="en-US" sz="1600" dirty="0"/>
              <a:t>Most frequent adverse events were infusion-associated reactions; other events of interest included autoimmune AEs</a:t>
            </a:r>
            <a:r>
              <a:rPr lang="en-US" sz="1600" baseline="30000" dirty="0"/>
              <a:t>1</a:t>
            </a:r>
            <a:endParaRPr lang="en-US" sz="1600" dirty="0"/>
          </a:p>
        </p:txBody>
      </p:sp>
    </p:spTree>
    <p:extLst>
      <p:ext uri="{BB962C8B-B14F-4D97-AF65-F5344CB8AC3E}">
        <p14:creationId xmlns:p14="http://schemas.microsoft.com/office/powerpoint/2010/main" val="2377852715"/>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TextBox 75"/>
          <p:cNvSpPr txBox="1"/>
          <p:nvPr/>
        </p:nvSpPr>
        <p:spPr>
          <a:xfrm>
            <a:off x="227100" y="6113978"/>
            <a:ext cx="8384406" cy="707886"/>
          </a:xfrm>
          <a:prstGeom prst="rect">
            <a:avLst/>
          </a:prstGeom>
          <a:noFill/>
        </p:spPr>
        <p:txBody>
          <a:bodyPr wrap="square" rtlCol="0" anchor="b">
            <a:spAutoFit/>
          </a:bodyPr>
          <a:lstStyle/>
          <a:p>
            <a:r>
              <a:rPr lang="en-US" sz="1000" dirty="0"/>
              <a:t>DMT=disease-modifying therapy; </a:t>
            </a:r>
            <a:r>
              <a:rPr lang="en-US" sz="1000" dirty="0" smtClean="0"/>
              <a:t>Y=year</a:t>
            </a:r>
            <a:endParaRPr lang="en-US" sz="1000" dirty="0"/>
          </a:p>
          <a:p>
            <a:r>
              <a:rPr lang="en-US" sz="1000" baseline="30000" dirty="0" err="1" smtClean="0"/>
              <a:t>a</a:t>
            </a:r>
            <a:r>
              <a:rPr lang="en-US" sz="1000" dirty="0" err="1" smtClean="0"/>
              <a:t>As</a:t>
            </a:r>
            <a:r>
              <a:rPr lang="en-US" sz="1000" dirty="0" smtClean="0"/>
              <a:t>-treated </a:t>
            </a:r>
            <a:r>
              <a:rPr lang="en-US" sz="1000" dirty="0"/>
              <a:t>population; </a:t>
            </a:r>
            <a:r>
              <a:rPr lang="en-US" sz="1000" baseline="30000" dirty="0" err="1"/>
              <a:t>b</a:t>
            </a:r>
            <a:r>
              <a:rPr lang="en-US" sz="1000" dirty="0" err="1"/>
              <a:t>Other</a:t>
            </a:r>
            <a:r>
              <a:rPr lang="en-US" sz="1000" dirty="0"/>
              <a:t> DMT permitted per investigator </a:t>
            </a:r>
            <a:r>
              <a:rPr lang="en-US" sz="1000" dirty="0" smtClean="0"/>
              <a:t>discretion; </a:t>
            </a:r>
            <a:r>
              <a:rPr lang="en-US" sz="1000" baseline="30000" dirty="0" err="1" smtClean="0"/>
              <a:t>c</a:t>
            </a:r>
            <a:r>
              <a:rPr lang="en-US" sz="1000" dirty="0" err="1" smtClean="0"/>
              <a:t>Date</a:t>
            </a:r>
            <a:r>
              <a:rPr lang="en-US" sz="1000" dirty="0" smtClean="0"/>
              <a:t> of data cutoff: October 4, 2016.</a:t>
            </a:r>
            <a:endParaRPr lang="en-US" sz="1000" strike="sngStrike" dirty="0"/>
          </a:p>
          <a:p>
            <a:r>
              <a:rPr lang="en-US" sz="1000" dirty="0" smtClean="0"/>
              <a:t>1</a:t>
            </a:r>
            <a:r>
              <a:rPr lang="en-US" sz="1000" dirty="0"/>
              <a:t>. Coles AJ et al. </a:t>
            </a:r>
            <a:r>
              <a:rPr lang="en-US" sz="1000" i="1" dirty="0"/>
              <a:t>Lancet </a:t>
            </a:r>
            <a:r>
              <a:rPr lang="en-US" sz="1000" dirty="0"/>
              <a:t>2012;380:1829-39; 2. Fox EJ et al. </a:t>
            </a:r>
            <a:r>
              <a:rPr lang="nl-NL" sz="1000" i="1" dirty="0"/>
              <a:t>Mult Scler </a:t>
            </a:r>
            <a:r>
              <a:rPr lang="nl-NL" sz="1000" dirty="0" smtClean="0"/>
              <a:t>2016;22(Suppl </a:t>
            </a:r>
            <a:r>
              <a:rPr lang="nl-NL" sz="1000" dirty="0"/>
              <a:t>3):1-917, P1160; 3. Singer BA et al. </a:t>
            </a:r>
            <a:r>
              <a:rPr lang="nl-NL" sz="1000" i="1" dirty="0"/>
              <a:t>Mult Scler</a:t>
            </a:r>
            <a:r>
              <a:rPr lang="nl-NL" sz="1000" dirty="0"/>
              <a:t> </a:t>
            </a:r>
            <a:r>
              <a:rPr lang="nl-NL" sz="1000" dirty="0" smtClean="0"/>
              <a:t>2017;23(Suppl </a:t>
            </a:r>
            <a:r>
              <a:rPr lang="nl-NL" sz="1000" dirty="0"/>
              <a:t>3</a:t>
            </a:r>
            <a:r>
              <a:rPr lang="nl-NL" sz="1000" dirty="0" smtClean="0"/>
              <a:t>):85-426</a:t>
            </a:r>
            <a:r>
              <a:rPr lang="nl-NL" sz="1000" dirty="0"/>
              <a:t>, </a:t>
            </a:r>
            <a:r>
              <a:rPr lang="nl-NL" sz="1000" dirty="0" smtClean="0"/>
              <a:t>P736.</a:t>
            </a:r>
            <a:endParaRPr lang="en-US" sz="1000" dirty="0"/>
          </a:p>
        </p:txBody>
      </p:sp>
      <p:sp>
        <p:nvSpPr>
          <p:cNvPr id="54273" name="Title 11"/>
          <p:cNvSpPr>
            <a:spLocks noGrp="1"/>
          </p:cNvSpPr>
          <p:nvPr>
            <p:ph type="title"/>
          </p:nvPr>
        </p:nvSpPr>
        <p:spPr>
          <a:xfrm>
            <a:off x="300038" y="835"/>
            <a:ext cx="8691562" cy="872000"/>
          </a:xfrm>
        </p:spPr>
        <p:txBody>
          <a:bodyPr vert="horz" lIns="91426" tIns="45713" rIns="91426" bIns="45713" rtlCol="0" anchor="ctr">
            <a:normAutofit/>
          </a:bodyPr>
          <a:lstStyle/>
          <a:p>
            <a:r>
              <a:rPr lang="en-US" sz="2200" dirty="0" smtClean="0"/>
              <a:t>CARE-MS II, Extension Study, and TOPAZ: Design and Treatment Disposition for the </a:t>
            </a:r>
            <a:r>
              <a:rPr lang="en-US" sz="2200" dirty="0" err="1" smtClean="0"/>
              <a:t>Alemtuzumab</a:t>
            </a:r>
            <a:r>
              <a:rPr lang="en-US" sz="2200" dirty="0"/>
              <a:t> </a:t>
            </a:r>
            <a:r>
              <a:rPr lang="en-US" sz="2200" dirty="0" smtClean="0"/>
              <a:t>Treatment Arm</a:t>
            </a:r>
            <a:endParaRPr lang="en-GB" sz="2200" strike="sngStrike" dirty="0"/>
          </a:p>
        </p:txBody>
      </p:sp>
      <p:sp>
        <p:nvSpPr>
          <p:cNvPr id="77" name="TextBox 76"/>
          <p:cNvSpPr txBox="1"/>
          <p:nvPr/>
        </p:nvSpPr>
        <p:spPr>
          <a:xfrm>
            <a:off x="7707086" y="-15814"/>
            <a:ext cx="1436914" cy="246221"/>
          </a:xfrm>
          <a:prstGeom prst="rect">
            <a:avLst/>
          </a:prstGeom>
          <a:noFill/>
        </p:spPr>
        <p:txBody>
          <a:bodyPr wrap="square" rtlCol="0">
            <a:spAutoFit/>
          </a:bodyPr>
          <a:lstStyle/>
          <a:p>
            <a:pPr marL="0" marR="0" lvl="0" indent="0" algn="r" defTabSz="914265" rtl="0" eaLnBrk="1" fontAlgn="auto" latinLnBrk="0" hangingPunct="1">
              <a:lnSpc>
                <a:spcPct val="100000"/>
              </a:lnSpc>
              <a:spcBef>
                <a:spcPts val="0"/>
              </a:spcBef>
              <a:spcAft>
                <a:spcPts val="0"/>
              </a:spcAft>
              <a:buClrTx/>
              <a:buSzTx/>
              <a:buFontTx/>
              <a:buNone/>
              <a:tabLst/>
              <a:defRPr/>
            </a:pPr>
            <a:r>
              <a:rPr lang="en-GB" sz="1000" dirty="0" smtClean="0">
                <a:solidFill>
                  <a:srgbClr val="000000"/>
                </a:solidFill>
                <a:latin typeface="Arial"/>
              </a:rPr>
              <a:t>CMSC</a:t>
            </a:r>
            <a:r>
              <a:rPr kumimoji="0" lang="en-GB" sz="1000" b="0" i="0" u="none" strike="noStrike" kern="1200" cap="none" spc="0" normalizeH="0" baseline="0" noProof="0" dirty="0" smtClean="0">
                <a:ln>
                  <a:noFill/>
                </a:ln>
                <a:solidFill>
                  <a:srgbClr val="000000"/>
                </a:solidFill>
                <a:effectLst/>
                <a:uLnTx/>
                <a:uFillTx/>
                <a:latin typeface="Arial"/>
                <a:ea typeface="+mn-ea"/>
                <a:cs typeface="+mn-cs"/>
              </a:rPr>
              <a:t> 2018</a:t>
            </a:r>
            <a:endParaRPr kumimoji="0" lang="en-GB" sz="1000" b="0" i="0" u="none" strike="noStrike" kern="1200" cap="none" spc="0" normalizeH="0" baseline="0" noProof="0" dirty="0">
              <a:ln>
                <a:noFill/>
              </a:ln>
              <a:solidFill>
                <a:srgbClr val="000000"/>
              </a:solidFill>
              <a:effectLst/>
              <a:uLnTx/>
              <a:uFillTx/>
              <a:latin typeface="Arial"/>
              <a:ea typeface="+mn-ea"/>
              <a:cs typeface="+mn-cs"/>
            </a:endParaRPr>
          </a:p>
        </p:txBody>
      </p:sp>
      <p:sp>
        <p:nvSpPr>
          <p:cNvPr id="96" name="Rounded Rectangle 95"/>
          <p:cNvSpPr/>
          <p:nvPr/>
        </p:nvSpPr>
        <p:spPr>
          <a:xfrm>
            <a:off x="379500" y="4248000"/>
            <a:ext cx="8354926" cy="1548000"/>
          </a:xfrm>
          <a:prstGeom prst="roundRect">
            <a:avLst/>
          </a:prstGeom>
          <a:solidFill>
            <a:schemeClr val="tx2">
              <a:lumMod val="20000"/>
              <a:lumOff val="80000"/>
            </a:schemeClr>
          </a:solidFill>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265"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97" name="Content Placeholder 2"/>
          <p:cNvSpPr txBox="1">
            <a:spLocks/>
          </p:cNvSpPr>
          <p:nvPr/>
        </p:nvSpPr>
        <p:spPr>
          <a:xfrm>
            <a:off x="549167" y="4349433"/>
            <a:ext cx="8185259" cy="1623317"/>
          </a:xfrm>
          <a:prstGeom prst="rect">
            <a:avLst/>
          </a:prstGeom>
        </p:spPr>
        <p:txBody>
          <a:bodyPr vert="horz" lIns="91440" tIns="45720" rIns="91440" bIns="45720" rtlCol="0" anchor="ctr">
            <a:noAutofit/>
          </a:bodyPr>
          <a:lstStyle>
            <a:lvl1pPr marL="233363" indent="-233363" algn="l" defTabSz="914265" rtl="0" eaLnBrk="1" latinLnBrk="0" hangingPunct="1">
              <a:spcBef>
                <a:spcPts val="600"/>
              </a:spcBef>
              <a:buClr>
                <a:schemeClr val="tx2"/>
              </a:buClr>
              <a:buSzPct val="110000"/>
              <a:buFont typeface="Arial" panose="020B0604020202020204" pitchFamily="34" charset="0"/>
              <a:buChar char="•"/>
              <a:defRPr lang="en-US" sz="1800" kern="1200" dirty="0" smtClean="0">
                <a:solidFill>
                  <a:schemeClr val="tx1"/>
                </a:solidFill>
                <a:latin typeface="+mn-lt"/>
                <a:ea typeface="MS PGothic" pitchFamily="34" charset="-128"/>
                <a:cs typeface="+mn-cs"/>
              </a:defRPr>
            </a:lvl1pPr>
            <a:lvl2pPr marL="517525" indent="-233363" algn="l" defTabSz="914265" rtl="0" eaLnBrk="1" latinLnBrk="0" hangingPunct="1">
              <a:spcBef>
                <a:spcPts val="0"/>
              </a:spcBef>
              <a:buClr>
                <a:schemeClr val="tx2"/>
              </a:buClr>
              <a:buFont typeface="Arial" panose="020B0604020202020204" pitchFamily="34" charset="0"/>
              <a:buChar char="–"/>
              <a:defRPr lang="en-US" sz="1800" kern="1200" dirty="0">
                <a:solidFill>
                  <a:schemeClr val="tx1"/>
                </a:solidFill>
                <a:latin typeface="+mn-lt"/>
                <a:ea typeface="MS PGothic" pitchFamily="34" charset="-128"/>
                <a:cs typeface="+mn-cs"/>
              </a:defRPr>
            </a:lvl2pPr>
            <a:lvl3pPr marL="723900" indent="-153988" algn="l" defTabSz="914265" rtl="0" eaLnBrk="1" latinLnBrk="0" hangingPunct="1">
              <a:spcBef>
                <a:spcPts val="0"/>
              </a:spcBef>
              <a:buClr>
                <a:schemeClr val="tx2"/>
              </a:buClr>
              <a:buSzPct val="90000"/>
              <a:buFont typeface="Wingdings" panose="05000000000000000000" pitchFamily="2" charset="2"/>
              <a:buChar char="§"/>
              <a:defRPr lang="en-US" sz="1600" kern="1200" smtClean="0">
                <a:solidFill>
                  <a:schemeClr val="tx1"/>
                </a:solidFill>
                <a:latin typeface="+mn-lt"/>
                <a:ea typeface="+mn-ea"/>
                <a:cs typeface="+mn-cs"/>
              </a:defRPr>
            </a:lvl3pPr>
            <a:lvl4pPr marL="974725" indent="-173038" algn="l" defTabSz="914265" rtl="0" eaLnBrk="1" latinLnBrk="0" hangingPunct="1">
              <a:spcBef>
                <a:spcPts val="0"/>
              </a:spcBef>
              <a:buClr>
                <a:schemeClr val="tx2"/>
              </a:buClr>
              <a:buFont typeface="Arial" panose="020B0604020202020204" pitchFamily="34" charset="0"/>
              <a:buChar char="•"/>
              <a:defRPr lang="en-US" sz="1400" kern="1200" smtClean="0">
                <a:solidFill>
                  <a:schemeClr val="tx1"/>
                </a:solidFill>
                <a:latin typeface="+mn-lt"/>
                <a:ea typeface="+mn-ea"/>
                <a:cs typeface="+mn-cs"/>
              </a:defRPr>
            </a:lvl4pPr>
            <a:lvl5pPr marL="1198563" indent="-171450" algn="l" defTabSz="914265" rtl="0" eaLnBrk="1" latinLnBrk="0" hangingPunct="1">
              <a:spcBef>
                <a:spcPts val="0"/>
              </a:spcBef>
              <a:buClr>
                <a:schemeClr val="tx2"/>
              </a:buClr>
              <a:buFont typeface="Arial" panose="020B0604020202020204" pitchFamily="34" charset="0"/>
              <a:buChar char="­"/>
              <a:defRPr lang="en-US" sz="1200" kern="1200" smtClean="0">
                <a:solidFill>
                  <a:schemeClr val="tx1"/>
                </a:solidFill>
                <a:latin typeface="+mn-lt"/>
                <a:ea typeface="+mn-ea"/>
                <a:cs typeface="+mn-cs"/>
              </a:defRPr>
            </a:lvl5pPr>
            <a:lvl6pPr marL="2514229"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363"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95"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628"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34000">
              <a:lnSpc>
                <a:spcPct val="110000"/>
              </a:lnSpc>
              <a:buClr>
                <a:srgbClr val="0076C0"/>
              </a:buClr>
              <a:defRPr/>
            </a:pPr>
            <a:r>
              <a:rPr lang="en-US" sz="1600" b="1" dirty="0" smtClean="0"/>
              <a:t>73% </a:t>
            </a:r>
            <a:r>
              <a:rPr lang="en-US" sz="1600" dirty="0" smtClean="0"/>
              <a:t>of </a:t>
            </a:r>
            <a:r>
              <a:rPr lang="en-US" sz="1600" dirty="0" err="1" smtClean="0"/>
              <a:t>alemtuzumab</a:t>
            </a:r>
            <a:r>
              <a:rPr lang="en-US" sz="1600" dirty="0" smtClean="0"/>
              <a:t> patients remained </a:t>
            </a:r>
            <a:r>
              <a:rPr lang="en-US" sz="1600" dirty="0"/>
              <a:t>i</a:t>
            </a:r>
            <a:r>
              <a:rPr lang="en-US" sz="1600" dirty="0" smtClean="0"/>
              <a:t>n the study from core study baseline until the end of Year 7</a:t>
            </a:r>
            <a:endParaRPr lang="en-US" sz="1600" b="1" strike="sngStrike" dirty="0" smtClean="0"/>
          </a:p>
          <a:p>
            <a:pPr marL="234000">
              <a:lnSpc>
                <a:spcPct val="110000"/>
              </a:lnSpc>
              <a:buClr>
                <a:srgbClr val="0076C0"/>
              </a:buClr>
              <a:defRPr/>
            </a:pPr>
            <a:r>
              <a:rPr lang="en-US" sz="1600" b="1" dirty="0" smtClean="0"/>
              <a:t>47%</a:t>
            </a:r>
            <a:r>
              <a:rPr lang="en-US" sz="1600" dirty="0" smtClean="0"/>
              <a:t> </a:t>
            </a:r>
            <a:r>
              <a:rPr lang="en-US" sz="1600" dirty="0"/>
              <a:t>of </a:t>
            </a:r>
            <a:r>
              <a:rPr lang="en-US" sz="1600" dirty="0" smtClean="0"/>
              <a:t>patients received no additional treatment (no additional </a:t>
            </a:r>
            <a:r>
              <a:rPr lang="en-US" sz="1600" dirty="0" err="1" smtClean="0"/>
              <a:t>alemtuzumab</a:t>
            </a:r>
            <a:r>
              <a:rPr lang="en-US" sz="1600" dirty="0" smtClean="0"/>
              <a:t> courses and no other DMTs) in the extension through Year 7</a:t>
            </a:r>
            <a:endParaRPr lang="en-US" sz="1600" baseline="30000" dirty="0"/>
          </a:p>
          <a:p>
            <a:pPr marL="234000" lvl="0">
              <a:lnSpc>
                <a:spcPct val="110000"/>
              </a:lnSpc>
              <a:spcBef>
                <a:spcPts val="0"/>
              </a:spcBef>
              <a:spcAft>
                <a:spcPts val="1200"/>
              </a:spcAft>
              <a:buClr>
                <a:srgbClr val="0076C0"/>
              </a:buClr>
              <a:defRPr/>
            </a:pPr>
            <a:endParaRPr lang="en-US" sz="1600" dirty="0" smtClean="0"/>
          </a:p>
        </p:txBody>
      </p:sp>
      <p:sp>
        <p:nvSpPr>
          <p:cNvPr id="108" name="Content Placeholder 2"/>
          <p:cNvSpPr txBox="1">
            <a:spLocks/>
          </p:cNvSpPr>
          <p:nvPr/>
        </p:nvSpPr>
        <p:spPr>
          <a:xfrm>
            <a:off x="583505" y="4431600"/>
            <a:ext cx="8028000" cy="1623317"/>
          </a:xfrm>
          <a:prstGeom prst="rect">
            <a:avLst/>
          </a:prstGeom>
        </p:spPr>
        <p:txBody>
          <a:bodyPr vert="horz" lIns="91440" tIns="45720" rIns="91440" bIns="45720" rtlCol="0" anchor="ctr">
            <a:noAutofit/>
          </a:bodyPr>
          <a:lstStyle>
            <a:lvl1pPr marL="233363" indent="-233363" algn="l" defTabSz="914265" rtl="0" eaLnBrk="1" latinLnBrk="0" hangingPunct="1">
              <a:spcBef>
                <a:spcPts val="600"/>
              </a:spcBef>
              <a:buClr>
                <a:schemeClr val="tx2"/>
              </a:buClr>
              <a:buSzPct val="110000"/>
              <a:buFont typeface="Arial" panose="020B0604020202020204" pitchFamily="34" charset="0"/>
              <a:buChar char="•"/>
              <a:defRPr lang="en-US" sz="1800" kern="1200" dirty="0" smtClean="0">
                <a:solidFill>
                  <a:schemeClr val="tx1"/>
                </a:solidFill>
                <a:latin typeface="+mn-lt"/>
                <a:ea typeface="MS PGothic" pitchFamily="34" charset="-128"/>
                <a:cs typeface="+mn-cs"/>
              </a:defRPr>
            </a:lvl1pPr>
            <a:lvl2pPr marL="517525" indent="-233363" algn="l" defTabSz="914265" rtl="0" eaLnBrk="1" latinLnBrk="0" hangingPunct="1">
              <a:spcBef>
                <a:spcPts val="0"/>
              </a:spcBef>
              <a:buClr>
                <a:schemeClr val="tx2"/>
              </a:buClr>
              <a:buFont typeface="Arial" panose="020B0604020202020204" pitchFamily="34" charset="0"/>
              <a:buChar char="–"/>
              <a:defRPr lang="en-US" sz="1800" kern="1200" dirty="0">
                <a:solidFill>
                  <a:schemeClr val="tx1"/>
                </a:solidFill>
                <a:latin typeface="+mn-lt"/>
                <a:ea typeface="MS PGothic" pitchFamily="34" charset="-128"/>
                <a:cs typeface="+mn-cs"/>
              </a:defRPr>
            </a:lvl2pPr>
            <a:lvl3pPr marL="723900" indent="-153988" algn="l" defTabSz="914265" rtl="0" eaLnBrk="1" latinLnBrk="0" hangingPunct="1">
              <a:spcBef>
                <a:spcPts val="0"/>
              </a:spcBef>
              <a:buClr>
                <a:schemeClr val="tx2"/>
              </a:buClr>
              <a:buSzPct val="90000"/>
              <a:buFont typeface="Wingdings" panose="05000000000000000000" pitchFamily="2" charset="2"/>
              <a:buChar char="§"/>
              <a:defRPr lang="en-US" sz="1600" kern="1200" smtClean="0">
                <a:solidFill>
                  <a:schemeClr val="tx1"/>
                </a:solidFill>
                <a:latin typeface="+mn-lt"/>
                <a:ea typeface="+mn-ea"/>
                <a:cs typeface="+mn-cs"/>
              </a:defRPr>
            </a:lvl3pPr>
            <a:lvl4pPr marL="974725" indent="-173038" algn="l" defTabSz="914265" rtl="0" eaLnBrk="1" latinLnBrk="0" hangingPunct="1">
              <a:spcBef>
                <a:spcPts val="0"/>
              </a:spcBef>
              <a:buClr>
                <a:schemeClr val="tx2"/>
              </a:buClr>
              <a:buFont typeface="Arial" panose="020B0604020202020204" pitchFamily="34" charset="0"/>
              <a:buChar char="•"/>
              <a:defRPr lang="en-US" sz="1400" kern="1200" smtClean="0">
                <a:solidFill>
                  <a:schemeClr val="tx1"/>
                </a:solidFill>
                <a:latin typeface="+mn-lt"/>
                <a:ea typeface="+mn-ea"/>
                <a:cs typeface="+mn-cs"/>
              </a:defRPr>
            </a:lvl4pPr>
            <a:lvl5pPr marL="1198563" indent="-171450" algn="l" defTabSz="914265" rtl="0" eaLnBrk="1" latinLnBrk="0" hangingPunct="1">
              <a:spcBef>
                <a:spcPts val="0"/>
              </a:spcBef>
              <a:buClr>
                <a:schemeClr val="tx2"/>
              </a:buClr>
              <a:buFont typeface="Arial" panose="020B0604020202020204" pitchFamily="34" charset="0"/>
              <a:buChar char="­"/>
              <a:defRPr lang="en-US" sz="1200" kern="1200" smtClean="0">
                <a:solidFill>
                  <a:schemeClr val="tx1"/>
                </a:solidFill>
                <a:latin typeface="+mn-lt"/>
                <a:ea typeface="+mn-ea"/>
                <a:cs typeface="+mn-cs"/>
              </a:defRPr>
            </a:lvl5pPr>
            <a:lvl6pPr marL="2514229"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363"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95"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628"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637" indent="0">
              <a:lnSpc>
                <a:spcPct val="110000"/>
              </a:lnSpc>
              <a:spcBef>
                <a:spcPts val="0"/>
              </a:spcBef>
              <a:buClr>
                <a:srgbClr val="0076C0"/>
              </a:buClr>
              <a:buNone/>
              <a:defRPr/>
            </a:pPr>
            <a:r>
              <a:rPr lang="en-GB" b="1" dirty="0" smtClean="0"/>
              <a:t>Objective</a:t>
            </a:r>
            <a:r>
              <a:rPr lang="en-GB" dirty="0" smtClean="0"/>
              <a:t>: </a:t>
            </a:r>
            <a:r>
              <a:rPr lang="en-GB" dirty="0"/>
              <a:t>E</a:t>
            </a:r>
            <a:r>
              <a:rPr lang="en-GB" dirty="0" smtClean="0"/>
              <a:t>valuate </a:t>
            </a:r>
            <a:r>
              <a:rPr lang="en-GB" dirty="0"/>
              <a:t>7</a:t>
            </a:r>
            <a:r>
              <a:rPr lang="en-GB" dirty="0" smtClean="0"/>
              <a:t>-year </a:t>
            </a:r>
            <a:r>
              <a:rPr lang="en-GB" dirty="0"/>
              <a:t>MRI lesion activity and brain volume loss (BVL) in patients who received </a:t>
            </a:r>
            <a:r>
              <a:rPr lang="en-GB" dirty="0" err="1" smtClean="0"/>
              <a:t>alemtuzumab</a:t>
            </a:r>
            <a:r>
              <a:rPr lang="en-GB" dirty="0" smtClean="0"/>
              <a:t> </a:t>
            </a:r>
            <a:r>
              <a:rPr lang="en-GB" dirty="0"/>
              <a:t>in CARE-MS </a:t>
            </a:r>
            <a:r>
              <a:rPr lang="en-GB" dirty="0" smtClean="0"/>
              <a:t>II</a:t>
            </a:r>
            <a:endParaRPr lang="en-GB" dirty="0"/>
          </a:p>
          <a:p>
            <a:pPr marL="518162" lvl="1">
              <a:lnSpc>
                <a:spcPct val="110000"/>
              </a:lnSpc>
              <a:buClr>
                <a:srgbClr val="0076C0"/>
              </a:buClr>
              <a:defRPr/>
            </a:pPr>
            <a:endParaRPr lang="en-US" sz="1600" baseline="30000" dirty="0"/>
          </a:p>
          <a:p>
            <a:pPr marL="234000" lvl="0">
              <a:lnSpc>
                <a:spcPct val="110000"/>
              </a:lnSpc>
              <a:spcBef>
                <a:spcPts val="0"/>
              </a:spcBef>
              <a:spcAft>
                <a:spcPts val="1200"/>
              </a:spcAft>
              <a:buClr>
                <a:srgbClr val="0076C0"/>
              </a:buClr>
              <a:defRPr/>
            </a:pPr>
            <a:endParaRPr lang="en-US" sz="1600" dirty="0" smtClean="0"/>
          </a:p>
        </p:txBody>
      </p:sp>
      <p:sp>
        <p:nvSpPr>
          <p:cNvPr id="78" name="Rectangle 30"/>
          <p:cNvSpPr>
            <a:spLocks noChangeArrowheads="1"/>
          </p:cNvSpPr>
          <p:nvPr/>
        </p:nvSpPr>
        <p:spPr bwMode="auto">
          <a:xfrm>
            <a:off x="2128738" y="1105075"/>
            <a:ext cx="6159740" cy="2280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smtClean="0">
                <a:ln>
                  <a:noFill/>
                </a:ln>
                <a:effectLst/>
                <a:uLnTx/>
                <a:uFillTx/>
                <a:latin typeface="Arial"/>
                <a:ea typeface="+mn-ea"/>
                <a:cs typeface="Arial" pitchFamily="34" charset="0"/>
              </a:rPr>
              <a:t>Study Duration</a:t>
            </a:r>
            <a:r>
              <a:rPr kumimoji="0" lang="en-US" altLang="en-US" sz="1400" b="1" i="0" u="none" strike="noStrike" kern="1200" cap="none" spc="0" normalizeH="0" baseline="30000" noProof="0" dirty="0" smtClean="0">
                <a:ln>
                  <a:noFill/>
                </a:ln>
                <a:effectLst/>
                <a:uLnTx/>
                <a:uFillTx/>
                <a:latin typeface="Arial"/>
                <a:ea typeface="+mn-ea"/>
                <a:cs typeface="Arial" pitchFamily="34" charset="0"/>
              </a:rPr>
              <a:t>1-3</a:t>
            </a:r>
            <a:endParaRPr kumimoji="0" lang="en-US" altLang="en-US" b="1" i="0" u="none" strike="noStrike" kern="1200" cap="none" spc="0" normalizeH="0" baseline="30000" noProof="0" dirty="0" smtClean="0">
              <a:ln>
                <a:noFill/>
              </a:ln>
              <a:effectLst/>
              <a:uLnTx/>
              <a:uFillTx/>
              <a:latin typeface="Arial"/>
              <a:ea typeface="+mn-ea"/>
              <a:cs typeface="Arial" pitchFamily="34" charset="0"/>
            </a:endParaRPr>
          </a:p>
        </p:txBody>
      </p:sp>
      <p:grpSp>
        <p:nvGrpSpPr>
          <p:cNvPr id="109" name="Group 108"/>
          <p:cNvGrpSpPr/>
          <p:nvPr/>
        </p:nvGrpSpPr>
        <p:grpSpPr>
          <a:xfrm>
            <a:off x="185466" y="1359817"/>
            <a:ext cx="8735713" cy="2450190"/>
            <a:chOff x="185466" y="1385518"/>
            <a:chExt cx="8710953" cy="1878159"/>
          </a:xfrm>
        </p:grpSpPr>
        <p:sp>
          <p:nvSpPr>
            <p:cNvPr id="110" name="Rectangle 21"/>
            <p:cNvSpPr>
              <a:spLocks noChangeArrowheads="1"/>
            </p:cNvSpPr>
            <p:nvPr/>
          </p:nvSpPr>
          <p:spPr bwMode="auto">
            <a:xfrm>
              <a:off x="351907" y="2475620"/>
              <a:ext cx="1759000" cy="374095"/>
            </a:xfrm>
            <a:prstGeom prst="rect">
              <a:avLst/>
            </a:prstGeom>
            <a:solidFill>
              <a:srgbClr val="0076C0"/>
            </a:solidFill>
            <a:ln w="17463">
              <a:solidFill>
                <a:srgbClr val="0076C0"/>
              </a:solidFill>
              <a:prstDash val="solid"/>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smtClean="0">
                <a:ln>
                  <a:noFill/>
                </a:ln>
                <a:solidFill>
                  <a:srgbClr val="000000"/>
                </a:solidFill>
                <a:effectLst/>
                <a:uLnTx/>
                <a:uFillTx/>
                <a:latin typeface="Arial"/>
                <a:ea typeface="+mn-ea"/>
                <a:cs typeface="+mn-cs"/>
              </a:endParaRPr>
            </a:p>
          </p:txBody>
        </p:sp>
        <p:sp>
          <p:nvSpPr>
            <p:cNvPr id="111" name="Rectangle 36"/>
            <p:cNvSpPr>
              <a:spLocks noChangeArrowheads="1"/>
            </p:cNvSpPr>
            <p:nvPr/>
          </p:nvSpPr>
          <p:spPr bwMode="auto">
            <a:xfrm>
              <a:off x="402976" y="2529473"/>
              <a:ext cx="1705135" cy="283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0" cap="none" spc="0" normalizeH="0" baseline="0" noProof="0" dirty="0" smtClean="0">
                  <a:ln>
                    <a:noFill/>
                  </a:ln>
                  <a:solidFill>
                    <a:srgbClr val="FFFFFF"/>
                  </a:solidFill>
                  <a:effectLst/>
                  <a:uLnTx/>
                  <a:uFillTx/>
                  <a:latin typeface="Arial"/>
                  <a:ea typeface="+mn-ea"/>
                  <a:cs typeface="Arial" pitchFamily="34" charset="0"/>
                </a:rPr>
                <a:t>Alemtuzumab 12 mg IV</a:t>
              </a:r>
              <a:br>
                <a:rPr kumimoji="0" lang="en-US" altLang="en-US" sz="1200" b="0" i="0" u="none" strike="noStrike" kern="0" cap="none" spc="0" normalizeH="0" baseline="0" noProof="0" dirty="0" smtClean="0">
                  <a:ln>
                    <a:noFill/>
                  </a:ln>
                  <a:solidFill>
                    <a:srgbClr val="FFFFFF"/>
                  </a:solidFill>
                  <a:effectLst/>
                  <a:uLnTx/>
                  <a:uFillTx/>
                  <a:latin typeface="Arial"/>
                  <a:ea typeface="+mn-ea"/>
                  <a:cs typeface="Arial" pitchFamily="34" charset="0"/>
                </a:rPr>
              </a:br>
              <a:r>
                <a:rPr kumimoji="0" lang="en-US" altLang="en-US" sz="1200" b="0" i="0" u="none" strike="noStrike" kern="0" cap="none" spc="0" normalizeH="0" baseline="0" noProof="0" dirty="0" smtClean="0">
                  <a:ln>
                    <a:noFill/>
                  </a:ln>
                  <a:solidFill>
                    <a:srgbClr val="FFFFFF"/>
                  </a:solidFill>
                  <a:effectLst/>
                  <a:uLnTx/>
                  <a:uFillTx/>
                  <a:latin typeface="Arial"/>
                  <a:ea typeface="+mn-ea"/>
                  <a:cs typeface="Arial" pitchFamily="34" charset="0"/>
                </a:rPr>
                <a:t>n=435</a:t>
              </a:r>
              <a:r>
                <a:rPr kumimoji="0" lang="en-US" altLang="en-US" sz="1200" b="0" i="0" u="none" strike="noStrike" kern="0" cap="none" spc="0" normalizeH="0" baseline="30000" noProof="0" dirty="0" smtClean="0">
                  <a:ln>
                    <a:noFill/>
                  </a:ln>
                  <a:solidFill>
                    <a:srgbClr val="FFFFFF"/>
                  </a:solidFill>
                  <a:effectLst/>
                  <a:uLnTx/>
                  <a:uFillTx/>
                  <a:latin typeface="Arial"/>
                  <a:ea typeface="+mn-ea"/>
                  <a:cs typeface="Arial" pitchFamily="34" charset="0"/>
                </a:rPr>
                <a:t>a</a:t>
              </a:r>
              <a:endParaRPr kumimoji="0" lang="en-US" altLang="en-US" sz="1200" b="0" i="0" u="none" strike="noStrike" kern="0" cap="none" spc="0" normalizeH="0" baseline="30000" noProof="0" dirty="0" smtClean="0">
                <a:ln>
                  <a:noFill/>
                </a:ln>
                <a:solidFill>
                  <a:srgbClr val="000000"/>
                </a:solidFill>
                <a:effectLst/>
                <a:uLnTx/>
                <a:uFillTx/>
                <a:latin typeface="Arial"/>
                <a:ea typeface="+mn-ea"/>
                <a:cs typeface="Arial" pitchFamily="34" charset="0"/>
              </a:endParaRPr>
            </a:p>
          </p:txBody>
        </p:sp>
        <p:sp>
          <p:nvSpPr>
            <p:cNvPr id="112" name="Line 12"/>
            <p:cNvSpPr>
              <a:spLocks noChangeShapeType="1"/>
            </p:cNvSpPr>
            <p:nvPr/>
          </p:nvSpPr>
          <p:spPr bwMode="auto">
            <a:xfrm>
              <a:off x="2134138" y="2638973"/>
              <a:ext cx="6035040" cy="0"/>
            </a:xfrm>
            <a:prstGeom prst="line">
              <a:avLst/>
            </a:prstGeom>
            <a:noFill/>
            <a:ln w="9525">
              <a:solidFill>
                <a:srgbClr val="4D4D4F"/>
              </a:solidFill>
              <a:prstDash val="solid"/>
              <a:round/>
              <a:headEnd type="none" w="med" len="med"/>
              <a:tailEnd type="none" w="med" len="med"/>
            </a:ln>
            <a:extLst>
              <a:ext uri="{909E8E84-426E-40DD-AFC4-6F175D3DCCD1}">
                <a14:hiddenFill xmlns:a14="http://schemas.microsoft.com/office/drawing/2010/main">
                  <a:noFill/>
                </a14:hiddenFill>
              </a:ext>
            </a:extLst>
          </p:spPr>
          <p:txBody>
            <a:bodyPr vert="horz" wrap="square" lIns="141316" tIns="70658" rIns="141316" bIns="70658" numCol="1" anchor="t" anchorCtr="0" compatLnSpc="1">
              <a:prstTxWarp prst="textNoShape">
                <a:avLst/>
              </a:prstTxWarp>
            </a:bodyPr>
            <a:lstStyle/>
            <a:p>
              <a:pPr marL="0" marR="0" lvl="0" indent="0" defTabSz="1462824"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endParaRPr>
            </a:p>
          </p:txBody>
        </p:sp>
        <p:grpSp>
          <p:nvGrpSpPr>
            <p:cNvPr id="113" name="Group 112"/>
            <p:cNvGrpSpPr/>
            <p:nvPr/>
          </p:nvGrpSpPr>
          <p:grpSpPr>
            <a:xfrm>
              <a:off x="2121461" y="2380201"/>
              <a:ext cx="969348" cy="345189"/>
              <a:chOff x="896356" y="13026038"/>
              <a:chExt cx="337745" cy="181266"/>
            </a:xfrm>
          </p:grpSpPr>
          <p:sp>
            <p:nvSpPr>
              <p:cNvPr id="153" name="Freeform 5"/>
              <p:cNvSpPr>
                <a:spLocks/>
              </p:cNvSpPr>
              <p:nvPr/>
            </p:nvSpPr>
            <p:spPr bwMode="auto">
              <a:xfrm>
                <a:off x="901411" y="13111268"/>
                <a:ext cx="45422" cy="96035"/>
              </a:xfrm>
              <a:prstGeom prst="rect">
                <a:avLst/>
              </a:prstGeom>
              <a:solidFill>
                <a:srgbClr val="EBEEF8"/>
              </a:solidFill>
              <a:ln w="9525" cap="sq">
                <a:solidFill>
                  <a:srgbClr val="0076C0"/>
                </a:solidFill>
                <a:prstDash val="solid"/>
                <a:miter lim="800000"/>
                <a:headEnd/>
                <a:tailEnd/>
              </a:ln>
            </p:spPr>
            <p:txBody>
              <a:bodyPr vert="horz" wrap="square" lIns="141316" tIns="70658" rIns="141316" bIns="70658" numCol="1" anchor="t" anchorCtr="0" compatLnSpc="1">
                <a:prstTxWarp prst="textNoShape">
                  <a:avLst/>
                </a:prstTxWarp>
              </a:bodyPr>
              <a:lstStyle/>
              <a:p>
                <a:pPr marL="0" marR="0" lvl="0" indent="0" defTabSz="1412997"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endParaRPr>
              </a:p>
            </p:txBody>
          </p:sp>
          <p:sp>
            <p:nvSpPr>
              <p:cNvPr id="154" name="Freeform 6"/>
              <p:cNvSpPr>
                <a:spLocks/>
              </p:cNvSpPr>
              <p:nvPr/>
            </p:nvSpPr>
            <p:spPr bwMode="auto">
              <a:xfrm>
                <a:off x="1181434" y="13111269"/>
                <a:ext cx="27254" cy="96035"/>
              </a:xfrm>
              <a:prstGeom prst="rect">
                <a:avLst/>
              </a:prstGeom>
              <a:solidFill>
                <a:srgbClr val="EBEEF8"/>
              </a:solidFill>
              <a:ln w="9525" cap="sq">
                <a:solidFill>
                  <a:srgbClr val="0076C0"/>
                </a:solidFill>
                <a:prstDash val="solid"/>
                <a:miter lim="800000"/>
                <a:headEnd/>
                <a:tailEnd/>
              </a:ln>
            </p:spPr>
            <p:txBody>
              <a:bodyPr vert="horz" wrap="square" lIns="141316" tIns="70658" rIns="141316" bIns="70658" numCol="1" anchor="t" anchorCtr="0" compatLnSpc="1">
                <a:prstTxWarp prst="textNoShape">
                  <a:avLst/>
                </a:prstTxWarp>
              </a:bodyPr>
              <a:lstStyle/>
              <a:p>
                <a:pPr marL="0" marR="0" lvl="0" indent="0" defTabSz="1412997"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endParaRPr>
              </a:p>
            </p:txBody>
          </p:sp>
          <p:sp>
            <p:nvSpPr>
              <p:cNvPr id="155" name="Rectangle 39"/>
              <p:cNvSpPr>
                <a:spLocks noChangeArrowheads="1"/>
              </p:cNvSpPr>
              <p:nvPr/>
            </p:nvSpPr>
            <p:spPr bwMode="auto">
              <a:xfrm>
                <a:off x="896356" y="13026266"/>
                <a:ext cx="67947" cy="74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defTabSz="1462824" eaLnBrk="1" fontAlgn="base" latinLnBrk="0" hangingPunct="1">
                  <a:lnSpc>
                    <a:spcPct val="100000"/>
                  </a:lnSpc>
                  <a:spcBef>
                    <a:spcPct val="0"/>
                  </a:spcBef>
                  <a:spcAft>
                    <a:spcPct val="0"/>
                  </a:spcAft>
                  <a:buClrTx/>
                  <a:buSzTx/>
                  <a:buFontTx/>
                  <a:buNone/>
                  <a:tabLst/>
                  <a:defRPr/>
                </a:pPr>
                <a:r>
                  <a:rPr kumimoji="0" lang="en-US" altLang="en-US" sz="1200" b="0" i="0" u="none" strike="noStrike" kern="0" cap="none" spc="0" normalizeH="0" baseline="0" noProof="0" dirty="0" smtClean="0">
                    <a:ln>
                      <a:noFill/>
                    </a:ln>
                    <a:effectLst/>
                    <a:uLnTx/>
                    <a:uFillTx/>
                    <a:latin typeface="Arial"/>
                    <a:cs typeface="Arial" pitchFamily="34" charset="0"/>
                  </a:rPr>
                  <a:t>C1</a:t>
                </a:r>
                <a:endParaRPr kumimoji="0" lang="en-US" altLang="en-US" sz="1200" b="0" i="0" u="none" strike="noStrike" kern="0" cap="none" spc="0" normalizeH="0" baseline="0" noProof="0" dirty="0">
                  <a:ln>
                    <a:noFill/>
                  </a:ln>
                  <a:effectLst/>
                  <a:uLnTx/>
                  <a:uFillTx/>
                  <a:latin typeface="Arial"/>
                  <a:cs typeface="Arial" pitchFamily="34" charset="0"/>
                </a:endParaRPr>
              </a:p>
            </p:txBody>
          </p:sp>
          <p:sp>
            <p:nvSpPr>
              <p:cNvPr id="156" name="Rectangle 39"/>
              <p:cNvSpPr>
                <a:spLocks noChangeArrowheads="1"/>
              </p:cNvSpPr>
              <p:nvPr/>
            </p:nvSpPr>
            <p:spPr bwMode="auto">
              <a:xfrm>
                <a:off x="1166154" y="13026038"/>
                <a:ext cx="67947" cy="74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defTabSz="1462824" eaLnBrk="1" fontAlgn="base" latinLnBrk="0" hangingPunct="1">
                  <a:lnSpc>
                    <a:spcPct val="100000"/>
                  </a:lnSpc>
                  <a:spcBef>
                    <a:spcPct val="0"/>
                  </a:spcBef>
                  <a:spcAft>
                    <a:spcPct val="0"/>
                  </a:spcAft>
                  <a:buClrTx/>
                  <a:buSzTx/>
                  <a:buFontTx/>
                  <a:buNone/>
                  <a:tabLst/>
                  <a:defRPr/>
                </a:pPr>
                <a:r>
                  <a:rPr kumimoji="0" lang="en-US" altLang="en-US" sz="1200" b="0" i="0" u="none" strike="noStrike" kern="0" cap="none" spc="0" normalizeH="0" baseline="0" noProof="0" dirty="0" smtClean="0">
                    <a:ln>
                      <a:noFill/>
                    </a:ln>
                    <a:effectLst/>
                    <a:uLnTx/>
                    <a:uFillTx/>
                    <a:latin typeface="Arial"/>
                    <a:cs typeface="Arial" pitchFamily="34" charset="0"/>
                  </a:rPr>
                  <a:t>C2</a:t>
                </a:r>
                <a:endParaRPr kumimoji="0" lang="en-US" altLang="en-US" sz="1200" b="0" i="0" u="none" strike="noStrike" kern="0" cap="none" spc="0" normalizeH="0" baseline="0" noProof="0" dirty="0">
                  <a:ln>
                    <a:noFill/>
                  </a:ln>
                  <a:effectLst/>
                  <a:uLnTx/>
                  <a:uFillTx/>
                  <a:latin typeface="Arial"/>
                  <a:cs typeface="Arial" pitchFamily="34" charset="0"/>
                </a:endParaRPr>
              </a:p>
            </p:txBody>
          </p:sp>
        </p:grpSp>
        <p:cxnSp>
          <p:nvCxnSpPr>
            <p:cNvPr id="114" name="Straight Connector 113"/>
            <p:cNvCxnSpPr/>
            <p:nvPr/>
          </p:nvCxnSpPr>
          <p:spPr>
            <a:xfrm>
              <a:off x="3863931" y="1754412"/>
              <a:ext cx="0" cy="714180"/>
            </a:xfrm>
            <a:prstGeom prst="line">
              <a:avLst/>
            </a:prstGeom>
            <a:noFill/>
            <a:ln w="6350" cap="flat" cmpd="sng" algn="ctr">
              <a:solidFill>
                <a:srgbClr val="4D4D4F"/>
              </a:solidFill>
              <a:prstDash val="dash"/>
            </a:ln>
            <a:effectLst/>
          </p:spPr>
        </p:cxnSp>
        <p:cxnSp>
          <p:nvCxnSpPr>
            <p:cNvPr id="115" name="Straight Connector 114"/>
            <p:cNvCxnSpPr/>
            <p:nvPr/>
          </p:nvCxnSpPr>
          <p:spPr>
            <a:xfrm flipH="1">
              <a:off x="7341971" y="1747271"/>
              <a:ext cx="0" cy="740835"/>
            </a:xfrm>
            <a:prstGeom prst="line">
              <a:avLst/>
            </a:prstGeom>
            <a:noFill/>
            <a:ln w="6350" cap="flat" cmpd="sng" algn="ctr">
              <a:solidFill>
                <a:srgbClr val="4D4D4F"/>
              </a:solidFill>
              <a:prstDash val="dash"/>
            </a:ln>
            <a:effectLst/>
          </p:spPr>
        </p:cxnSp>
        <p:sp>
          <p:nvSpPr>
            <p:cNvPr id="116" name="Freeform 73"/>
            <p:cNvSpPr>
              <a:spLocks/>
            </p:cNvSpPr>
            <p:nvPr/>
          </p:nvSpPr>
          <p:spPr bwMode="auto">
            <a:xfrm>
              <a:off x="3876479" y="2476807"/>
              <a:ext cx="4361771" cy="340086"/>
            </a:xfrm>
            <a:prstGeom prst="rect">
              <a:avLst/>
            </a:prstGeom>
            <a:solidFill>
              <a:schemeClr val="accent2"/>
            </a:solidFill>
            <a:ln w="6350" cap="sq">
              <a:noFill/>
              <a:prstDash val="solid"/>
              <a:miter lim="800000"/>
              <a:headEnd/>
              <a:tailEnd/>
            </a:ln>
            <a:extLst/>
          </p:spPr>
          <p:txBody>
            <a:bodyPr vert="horz" wrap="square" lIns="141316" tIns="70658" rIns="141316" bIns="70658" numCol="1" anchor="t" anchorCtr="0" compatLnSpc="1">
              <a:prstTxWarp prst="textNoShape">
                <a:avLst/>
              </a:prstTxWarp>
            </a:bodyPr>
            <a:lstStyle/>
            <a:p>
              <a:pPr marL="0" marR="0" lvl="0" indent="0" defTabSz="2260794"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uLnTx/>
                <a:uFillTx/>
              </a:endParaRPr>
            </a:p>
          </p:txBody>
        </p:sp>
        <p:sp>
          <p:nvSpPr>
            <p:cNvPr id="117" name="Rectangle 63"/>
            <p:cNvSpPr>
              <a:spLocks noChangeArrowheads="1"/>
            </p:cNvSpPr>
            <p:nvPr/>
          </p:nvSpPr>
          <p:spPr bwMode="auto">
            <a:xfrm>
              <a:off x="4139425" y="2504764"/>
              <a:ext cx="3829595" cy="283106"/>
            </a:xfrm>
            <a:prstGeom prst="rect">
              <a:avLst/>
            </a:prstGeom>
            <a:noFill/>
            <a:ln w="9525">
              <a:noFill/>
              <a:miter lim="800000"/>
              <a:headEnd/>
              <a:tailEnd/>
            </a:ln>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1462824" eaLnBrk="1" fontAlgn="base" latinLnBrk="0" hangingPunct="1">
                <a:lnSpc>
                  <a:spcPct val="100000"/>
                </a:lnSpc>
                <a:spcBef>
                  <a:spcPct val="0"/>
                </a:spcBef>
                <a:spcAft>
                  <a:spcPct val="0"/>
                </a:spcAft>
                <a:buClrTx/>
                <a:buSzTx/>
                <a:buFontTx/>
                <a:buNone/>
                <a:tabLst/>
                <a:defRPr/>
              </a:pPr>
              <a:r>
                <a:rPr kumimoji="0" lang="en-US" altLang="en-US" sz="1200" b="0" i="0" u="none" strike="noStrike" kern="0" cap="none" spc="0" normalizeH="0" baseline="0" noProof="0" dirty="0">
                  <a:ln>
                    <a:noFill/>
                  </a:ln>
                  <a:solidFill>
                    <a:schemeClr val="bg1"/>
                  </a:solidFill>
                  <a:effectLst/>
                  <a:uLnTx/>
                  <a:uFillTx/>
                  <a:latin typeface="Arial"/>
                </a:rPr>
                <a:t>As-needed </a:t>
              </a:r>
              <a:r>
                <a:rPr kumimoji="0" lang="en-US" altLang="en-US" sz="1200" b="0" i="0" u="none" strike="noStrike" kern="0" cap="none" spc="0" normalizeH="0" baseline="0" noProof="0" dirty="0" smtClean="0">
                  <a:ln>
                    <a:noFill/>
                  </a:ln>
                  <a:solidFill>
                    <a:schemeClr val="bg1"/>
                  </a:solidFill>
                  <a:effectLst/>
                  <a:uLnTx/>
                  <a:uFillTx/>
                  <a:latin typeface="Arial"/>
                </a:rPr>
                <a:t>additional </a:t>
              </a:r>
              <a:r>
                <a:rPr kumimoji="0" lang="en-US" altLang="en-US" sz="1200" b="0" i="0" u="none" strike="noStrike" kern="0" cap="none" spc="0" normalizeH="0" baseline="0" noProof="0" dirty="0" err="1" smtClean="0">
                  <a:ln>
                    <a:noFill/>
                  </a:ln>
                  <a:solidFill>
                    <a:schemeClr val="bg1"/>
                  </a:solidFill>
                  <a:effectLst/>
                  <a:uLnTx/>
                  <a:uFillTx/>
                  <a:latin typeface="Arial"/>
                </a:rPr>
                <a:t>alemtuzumab</a:t>
              </a:r>
              <a:r>
                <a:rPr kumimoji="0" lang="en-US" altLang="en-US" sz="1200" b="0" i="0" u="none" strike="noStrike" kern="0" cap="none" spc="0" normalizeH="0" baseline="0" noProof="0" dirty="0" smtClean="0">
                  <a:ln>
                    <a:noFill/>
                  </a:ln>
                  <a:solidFill>
                    <a:schemeClr val="bg1"/>
                  </a:solidFill>
                  <a:effectLst/>
                  <a:uLnTx/>
                  <a:uFillTx/>
                  <a:latin typeface="Arial"/>
                </a:rPr>
                <a:t> courses </a:t>
              </a:r>
              <a:br>
                <a:rPr kumimoji="0" lang="en-US" altLang="en-US" sz="1200" b="0" i="0" u="none" strike="noStrike" kern="0" cap="none" spc="0" normalizeH="0" baseline="0" noProof="0" dirty="0" smtClean="0">
                  <a:ln>
                    <a:noFill/>
                  </a:ln>
                  <a:solidFill>
                    <a:schemeClr val="bg1"/>
                  </a:solidFill>
                  <a:effectLst/>
                  <a:uLnTx/>
                  <a:uFillTx/>
                  <a:latin typeface="Arial"/>
                </a:rPr>
              </a:br>
              <a:r>
                <a:rPr kumimoji="0" lang="en-US" altLang="en-US" sz="1200" b="0" i="0" u="none" strike="noStrike" kern="0" cap="none" spc="0" normalizeH="0" baseline="0" noProof="0" dirty="0" smtClean="0">
                  <a:ln>
                    <a:noFill/>
                  </a:ln>
                  <a:solidFill>
                    <a:schemeClr val="bg1"/>
                  </a:solidFill>
                  <a:effectLst/>
                  <a:uLnTx/>
                  <a:uFillTx/>
                  <a:latin typeface="Arial"/>
                </a:rPr>
                <a:t>(≥12 months after previous course) or other DMT</a:t>
              </a:r>
              <a:r>
                <a:rPr lang="en-US" altLang="en-US" sz="1200" kern="0" baseline="30000" dirty="0" err="1">
                  <a:solidFill>
                    <a:schemeClr val="bg1"/>
                  </a:solidFill>
                  <a:latin typeface="Arial"/>
                </a:rPr>
                <a:t>b</a:t>
              </a:r>
              <a:endParaRPr kumimoji="0" lang="en-US" altLang="en-US" sz="1200" b="0" i="0" u="none" strike="noStrike" kern="0" cap="none" spc="0" normalizeH="0" baseline="30000" noProof="0" dirty="0">
                <a:ln>
                  <a:noFill/>
                </a:ln>
                <a:solidFill>
                  <a:schemeClr val="bg1"/>
                </a:solidFill>
                <a:effectLst/>
                <a:uLnTx/>
                <a:uFillTx/>
                <a:latin typeface="Arial"/>
              </a:endParaRPr>
            </a:p>
          </p:txBody>
        </p:sp>
        <p:sp>
          <p:nvSpPr>
            <p:cNvPr id="118" name="TextBox 117"/>
            <p:cNvSpPr txBox="1"/>
            <p:nvPr/>
          </p:nvSpPr>
          <p:spPr>
            <a:xfrm>
              <a:off x="185469" y="1808269"/>
              <a:ext cx="1742094" cy="174451"/>
            </a:xfrm>
            <a:prstGeom prst="rect">
              <a:avLst/>
            </a:prstGeom>
            <a:noFill/>
          </p:spPr>
          <p:txBody>
            <a:bodyPr wrap="square" lIns="0" tIns="0" rIns="0" bIns="0" rtlCol="0">
              <a:spAutoFit/>
            </a:bodyPr>
            <a:lstStyle/>
            <a:p>
              <a:pPr marL="0" marR="0" lvl="0" indent="0" algn="r" defTabSz="1412997"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a:ln>
                    <a:noFill/>
                  </a:ln>
                  <a:effectLst/>
                  <a:uLnTx/>
                  <a:uFillTx/>
                </a:rPr>
                <a:t>Follow-up Year </a:t>
              </a:r>
            </a:p>
          </p:txBody>
        </p:sp>
        <p:sp>
          <p:nvSpPr>
            <p:cNvPr id="119" name="Rectangle 16"/>
            <p:cNvSpPr>
              <a:spLocks noChangeArrowheads="1"/>
            </p:cNvSpPr>
            <p:nvPr/>
          </p:nvSpPr>
          <p:spPr bwMode="auto">
            <a:xfrm>
              <a:off x="2123230" y="1968513"/>
              <a:ext cx="6115021" cy="96133"/>
            </a:xfrm>
            <a:prstGeom prst="rect">
              <a:avLst/>
            </a:prstGeom>
            <a:solidFill>
              <a:srgbClr val="3B5BA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41316" tIns="70658" rIns="141316" bIns="70658" numCol="1" anchor="t" anchorCtr="0" compatLnSpc="1">
              <a:prstTxWarp prst="textNoShape">
                <a:avLst/>
              </a:prstTxWarp>
            </a:bodyPr>
            <a:lstStyle/>
            <a:p>
              <a:pPr marL="0" marR="0" lvl="0" indent="0" defTabSz="1412997"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endParaRPr>
            </a:p>
          </p:txBody>
        </p:sp>
        <p:sp>
          <p:nvSpPr>
            <p:cNvPr id="120" name="Rectangle 39"/>
            <p:cNvSpPr>
              <a:spLocks noChangeArrowheads="1"/>
            </p:cNvSpPr>
            <p:nvPr/>
          </p:nvSpPr>
          <p:spPr bwMode="auto">
            <a:xfrm>
              <a:off x="2114636" y="1385518"/>
              <a:ext cx="1740070" cy="315414"/>
            </a:xfrm>
            <a:prstGeom prst="rect">
              <a:avLst/>
            </a:prstGeom>
            <a:solidFill>
              <a:srgbClr val="439539">
                <a:alpha val="30196"/>
              </a:srgbClr>
            </a:solidFill>
            <a:ln>
              <a:noFill/>
            </a:ln>
            <a:extLst/>
          </p:spPr>
          <p:txBody>
            <a:bodyPr vert="horz" wrap="square" lIns="0" tIns="0" rIns="0" bIns="0" numCol="1" anchor="ctr" anchorCtr="0" compatLnSpc="1">
              <a:prstTxWarp prst="textNoShape">
                <a:avLst/>
              </a:prstTxWarp>
              <a:no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1462824" eaLnBrk="1" fontAlgn="base" latinLnBrk="0" hangingPunct="1">
                <a:lnSpc>
                  <a:spcPct val="100000"/>
                </a:lnSpc>
                <a:spcBef>
                  <a:spcPct val="0"/>
                </a:spcBef>
                <a:spcAft>
                  <a:spcPts val="927"/>
                </a:spcAft>
                <a:buClrTx/>
                <a:buSzTx/>
                <a:buFontTx/>
                <a:buNone/>
                <a:tabLst/>
                <a:defRPr/>
              </a:pPr>
              <a:r>
                <a:rPr kumimoji="0" lang="en-US" altLang="en-US" sz="1200" b="1" i="0" u="none" strike="noStrike" kern="0" cap="none" spc="0" normalizeH="0" baseline="0" noProof="0" dirty="0">
                  <a:ln>
                    <a:noFill/>
                  </a:ln>
                  <a:effectLst/>
                  <a:uLnTx/>
                  <a:uFillTx/>
                  <a:latin typeface="Arial"/>
                  <a:cs typeface="Arial" pitchFamily="34" charset="0"/>
                </a:rPr>
                <a:t>Core Study</a:t>
              </a:r>
            </a:p>
          </p:txBody>
        </p:sp>
        <p:sp>
          <p:nvSpPr>
            <p:cNvPr id="121" name="Rectangle 31"/>
            <p:cNvSpPr>
              <a:spLocks noChangeArrowheads="1"/>
            </p:cNvSpPr>
            <p:nvPr/>
          </p:nvSpPr>
          <p:spPr bwMode="auto">
            <a:xfrm>
              <a:off x="5418406" y="2143739"/>
              <a:ext cx="380876" cy="1781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1462824" eaLnBrk="1" fontAlgn="base" latinLnBrk="0" hangingPunct="1">
                <a:lnSpc>
                  <a:spcPct val="100000"/>
                </a:lnSpc>
                <a:spcBef>
                  <a:spcPct val="0"/>
                </a:spcBef>
                <a:spcAft>
                  <a:spcPct val="0"/>
                </a:spcAft>
                <a:buClrTx/>
                <a:buSzTx/>
                <a:buFontTx/>
                <a:buNone/>
                <a:tabLst/>
                <a:defRPr/>
              </a:pPr>
              <a:r>
                <a:rPr kumimoji="0" lang="en-US" altLang="en-US" sz="1200" b="0" i="0" u="none" strike="noStrike" kern="0" cap="none" spc="0" normalizeH="0" baseline="0" noProof="0" dirty="0" smtClean="0">
                  <a:ln>
                    <a:noFill/>
                  </a:ln>
                  <a:effectLst/>
                  <a:uLnTx/>
                  <a:uFillTx/>
                  <a:latin typeface="Arial"/>
                  <a:cs typeface="Arial" pitchFamily="34" charset="0"/>
                </a:rPr>
                <a:t>48</a:t>
              </a:r>
              <a:endParaRPr kumimoji="0" lang="en-US" altLang="en-US" sz="1200" b="0" i="0" u="none" strike="noStrike" kern="0" cap="none" spc="0" normalizeH="0" baseline="30000" noProof="0" dirty="0">
                <a:ln>
                  <a:noFill/>
                </a:ln>
                <a:effectLst/>
                <a:uLnTx/>
                <a:uFillTx/>
                <a:latin typeface="Arial"/>
                <a:cs typeface="Arial" pitchFamily="34" charset="0"/>
              </a:endParaRPr>
            </a:p>
          </p:txBody>
        </p:sp>
        <p:sp>
          <p:nvSpPr>
            <p:cNvPr id="122" name="Rectangle 33"/>
            <p:cNvSpPr>
              <a:spLocks noChangeArrowheads="1"/>
            </p:cNvSpPr>
            <p:nvPr/>
          </p:nvSpPr>
          <p:spPr bwMode="auto">
            <a:xfrm>
              <a:off x="2809489" y="2145830"/>
              <a:ext cx="380876" cy="1781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1462824" eaLnBrk="1" fontAlgn="base" latinLnBrk="0" hangingPunct="1">
                <a:lnSpc>
                  <a:spcPct val="100000"/>
                </a:lnSpc>
                <a:spcBef>
                  <a:spcPct val="0"/>
                </a:spcBef>
                <a:spcAft>
                  <a:spcPct val="0"/>
                </a:spcAft>
                <a:buClrTx/>
                <a:buSzTx/>
                <a:buFontTx/>
                <a:buNone/>
                <a:tabLst/>
                <a:defRPr/>
              </a:pPr>
              <a:r>
                <a:rPr kumimoji="0" lang="en-US" altLang="en-US" sz="1200" b="0" i="0" u="none" strike="noStrike" kern="0" cap="none" spc="0" normalizeH="0" baseline="0" noProof="0" dirty="0">
                  <a:ln>
                    <a:noFill/>
                  </a:ln>
                  <a:effectLst/>
                  <a:uLnTx/>
                  <a:uFillTx/>
                  <a:latin typeface="Arial"/>
                  <a:cs typeface="Arial" pitchFamily="34" charset="0"/>
                </a:rPr>
                <a:t>12</a:t>
              </a:r>
            </a:p>
          </p:txBody>
        </p:sp>
        <p:sp>
          <p:nvSpPr>
            <p:cNvPr id="123" name="Rectangle 35"/>
            <p:cNvSpPr>
              <a:spLocks noChangeArrowheads="1"/>
            </p:cNvSpPr>
            <p:nvPr/>
          </p:nvSpPr>
          <p:spPr bwMode="auto">
            <a:xfrm>
              <a:off x="1939849" y="2144725"/>
              <a:ext cx="380876" cy="1781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1462824" eaLnBrk="1" fontAlgn="base" latinLnBrk="0" hangingPunct="1">
                <a:lnSpc>
                  <a:spcPct val="100000"/>
                </a:lnSpc>
                <a:spcBef>
                  <a:spcPct val="0"/>
                </a:spcBef>
                <a:spcAft>
                  <a:spcPct val="0"/>
                </a:spcAft>
                <a:buClrTx/>
                <a:buSzTx/>
                <a:buFontTx/>
                <a:buNone/>
                <a:tabLst/>
                <a:defRPr/>
              </a:pPr>
              <a:r>
                <a:rPr kumimoji="0" lang="en-US" altLang="en-US" sz="1200" b="0" i="0" u="none" strike="noStrike" kern="0" cap="none" spc="0" normalizeH="0" baseline="0" noProof="0" dirty="0">
                  <a:ln>
                    <a:noFill/>
                  </a:ln>
                  <a:effectLst/>
                  <a:uLnTx/>
                  <a:uFillTx/>
                  <a:latin typeface="Arial"/>
                  <a:cs typeface="Arial" pitchFamily="34" charset="0"/>
                </a:rPr>
                <a:t>0</a:t>
              </a:r>
            </a:p>
          </p:txBody>
        </p:sp>
        <p:sp>
          <p:nvSpPr>
            <p:cNvPr id="124" name="Rectangle 57"/>
            <p:cNvSpPr>
              <a:spLocks noChangeArrowheads="1"/>
            </p:cNvSpPr>
            <p:nvPr/>
          </p:nvSpPr>
          <p:spPr bwMode="auto">
            <a:xfrm>
              <a:off x="4548767" y="2143739"/>
              <a:ext cx="380876" cy="1781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1462824" eaLnBrk="1" fontAlgn="base" latinLnBrk="0" hangingPunct="1">
                <a:lnSpc>
                  <a:spcPct val="100000"/>
                </a:lnSpc>
                <a:spcBef>
                  <a:spcPct val="0"/>
                </a:spcBef>
                <a:spcAft>
                  <a:spcPct val="0"/>
                </a:spcAft>
                <a:buClrTx/>
                <a:buSzTx/>
                <a:buFontTx/>
                <a:buNone/>
                <a:tabLst/>
                <a:defRPr/>
              </a:pPr>
              <a:r>
                <a:rPr lang="en-US" altLang="en-US" sz="1200" kern="0" dirty="0" smtClean="0">
                  <a:latin typeface="Arial"/>
                </a:rPr>
                <a:t>36</a:t>
              </a:r>
              <a:endParaRPr kumimoji="0" lang="en-US" altLang="en-US" sz="1200" b="0" i="0" u="none" strike="noStrike" kern="0" cap="none" spc="0" normalizeH="0" baseline="0" noProof="0" dirty="0">
                <a:ln>
                  <a:noFill/>
                </a:ln>
                <a:effectLst/>
                <a:uLnTx/>
                <a:uFillTx/>
                <a:latin typeface="Arial"/>
              </a:endParaRPr>
            </a:p>
          </p:txBody>
        </p:sp>
        <p:sp>
          <p:nvSpPr>
            <p:cNvPr id="125" name="Rectangle 57"/>
            <p:cNvSpPr>
              <a:spLocks noChangeArrowheads="1"/>
            </p:cNvSpPr>
            <p:nvPr/>
          </p:nvSpPr>
          <p:spPr bwMode="auto">
            <a:xfrm>
              <a:off x="6288044" y="2143739"/>
              <a:ext cx="380876" cy="1781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1462824" eaLnBrk="1" fontAlgn="base" latinLnBrk="0" hangingPunct="1">
                <a:lnSpc>
                  <a:spcPct val="100000"/>
                </a:lnSpc>
                <a:spcBef>
                  <a:spcPct val="0"/>
                </a:spcBef>
                <a:spcAft>
                  <a:spcPct val="0"/>
                </a:spcAft>
                <a:buClrTx/>
                <a:buSzTx/>
                <a:buFontTx/>
                <a:buNone/>
                <a:tabLst/>
                <a:defRPr/>
              </a:pPr>
              <a:r>
                <a:rPr kumimoji="0" lang="en-US" altLang="en-US" sz="1200" b="0" i="0" u="none" strike="noStrike" kern="0" cap="none" spc="0" normalizeH="0" baseline="0" noProof="0" dirty="0" smtClean="0">
                  <a:ln>
                    <a:noFill/>
                  </a:ln>
                  <a:effectLst/>
                  <a:uLnTx/>
                  <a:uFillTx/>
                  <a:latin typeface="Arial"/>
                  <a:cs typeface="Arial" pitchFamily="34" charset="0"/>
                </a:rPr>
                <a:t>60</a:t>
              </a:r>
              <a:endParaRPr kumimoji="0" lang="en-US" altLang="en-US" sz="1200" b="0" i="0" u="none" strike="noStrike" kern="0" cap="none" spc="0" normalizeH="0" baseline="30000" noProof="0" dirty="0">
                <a:ln>
                  <a:noFill/>
                </a:ln>
                <a:effectLst/>
                <a:uLnTx/>
                <a:uFillTx/>
                <a:latin typeface="Arial"/>
                <a:cs typeface="Arial" pitchFamily="34" charset="0"/>
              </a:endParaRPr>
            </a:p>
          </p:txBody>
        </p:sp>
        <p:cxnSp>
          <p:nvCxnSpPr>
            <p:cNvPr id="126" name="Straight Connector 125"/>
            <p:cNvCxnSpPr/>
            <p:nvPr/>
          </p:nvCxnSpPr>
          <p:spPr>
            <a:xfrm>
              <a:off x="2125059" y="1903026"/>
              <a:ext cx="1" cy="223888"/>
            </a:xfrm>
            <a:prstGeom prst="line">
              <a:avLst/>
            </a:prstGeom>
            <a:noFill/>
            <a:ln w="6350" cap="flat" cmpd="sng" algn="ctr">
              <a:solidFill>
                <a:srgbClr val="4D4D4F"/>
              </a:solidFill>
              <a:prstDash val="solid"/>
            </a:ln>
            <a:effectLst/>
          </p:spPr>
        </p:cxnSp>
        <p:cxnSp>
          <p:nvCxnSpPr>
            <p:cNvPr id="127" name="Straight Connector 126"/>
            <p:cNvCxnSpPr/>
            <p:nvPr/>
          </p:nvCxnSpPr>
          <p:spPr>
            <a:xfrm>
              <a:off x="2994495" y="1903027"/>
              <a:ext cx="0" cy="223888"/>
            </a:xfrm>
            <a:prstGeom prst="line">
              <a:avLst/>
            </a:prstGeom>
            <a:noFill/>
            <a:ln w="6350" cap="flat" cmpd="sng" algn="ctr">
              <a:solidFill>
                <a:srgbClr val="4D4D4F"/>
              </a:solidFill>
              <a:prstDash val="solid"/>
            </a:ln>
            <a:effectLst/>
          </p:spPr>
        </p:cxnSp>
        <p:cxnSp>
          <p:nvCxnSpPr>
            <p:cNvPr id="128" name="Straight Connector 127"/>
            <p:cNvCxnSpPr/>
            <p:nvPr/>
          </p:nvCxnSpPr>
          <p:spPr>
            <a:xfrm>
              <a:off x="4733368" y="1903878"/>
              <a:ext cx="0" cy="223888"/>
            </a:xfrm>
            <a:prstGeom prst="line">
              <a:avLst/>
            </a:prstGeom>
            <a:noFill/>
            <a:ln w="6350" cap="flat" cmpd="sng" algn="ctr">
              <a:solidFill>
                <a:srgbClr val="4D4D4F"/>
              </a:solidFill>
              <a:prstDash val="solid"/>
            </a:ln>
            <a:effectLst/>
          </p:spPr>
        </p:cxnSp>
        <p:cxnSp>
          <p:nvCxnSpPr>
            <p:cNvPr id="129" name="Straight Connector 128"/>
            <p:cNvCxnSpPr/>
            <p:nvPr/>
          </p:nvCxnSpPr>
          <p:spPr>
            <a:xfrm>
              <a:off x="5602804" y="1903878"/>
              <a:ext cx="0" cy="223888"/>
            </a:xfrm>
            <a:prstGeom prst="line">
              <a:avLst/>
            </a:prstGeom>
            <a:noFill/>
            <a:ln w="6350" cap="flat" cmpd="sng" algn="ctr">
              <a:solidFill>
                <a:srgbClr val="4D4D4F"/>
              </a:solidFill>
              <a:prstDash val="solid"/>
            </a:ln>
            <a:effectLst/>
          </p:spPr>
        </p:cxnSp>
        <p:cxnSp>
          <p:nvCxnSpPr>
            <p:cNvPr id="130" name="Straight Connector 129"/>
            <p:cNvCxnSpPr/>
            <p:nvPr/>
          </p:nvCxnSpPr>
          <p:spPr>
            <a:xfrm>
              <a:off x="6472240" y="1903878"/>
              <a:ext cx="0" cy="223888"/>
            </a:xfrm>
            <a:prstGeom prst="line">
              <a:avLst/>
            </a:prstGeom>
            <a:noFill/>
            <a:ln w="6350" cap="flat" cmpd="sng" algn="ctr">
              <a:solidFill>
                <a:srgbClr val="4D4D4F"/>
              </a:solidFill>
              <a:prstDash val="solid"/>
            </a:ln>
            <a:effectLst/>
          </p:spPr>
        </p:cxnSp>
        <p:sp>
          <p:nvSpPr>
            <p:cNvPr id="131" name="TextBox 130"/>
            <p:cNvSpPr txBox="1"/>
            <p:nvPr/>
          </p:nvSpPr>
          <p:spPr>
            <a:xfrm>
              <a:off x="2140950" y="1722658"/>
              <a:ext cx="847932" cy="356225"/>
            </a:xfrm>
            <a:prstGeom prst="rect">
              <a:avLst/>
            </a:prstGeom>
            <a:noFill/>
          </p:spPr>
          <p:txBody>
            <a:bodyPr wrap="square" lIns="45720" rIns="45720" rtlCol="0">
              <a:noAutofit/>
            </a:bodyPr>
            <a:lstStyle/>
            <a:p>
              <a:pPr marL="0" marR="0" lvl="0" indent="0" algn="ctr" defTabSz="1412997"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effectLst/>
                  <a:uLnTx/>
                  <a:uFillTx/>
                </a:rPr>
                <a:t>Y1</a:t>
              </a:r>
            </a:p>
          </p:txBody>
        </p:sp>
        <p:sp>
          <p:nvSpPr>
            <p:cNvPr id="132" name="TextBox 131"/>
            <p:cNvSpPr txBox="1"/>
            <p:nvPr/>
          </p:nvSpPr>
          <p:spPr>
            <a:xfrm>
              <a:off x="3011950" y="1726976"/>
              <a:ext cx="847932" cy="356225"/>
            </a:xfrm>
            <a:prstGeom prst="rect">
              <a:avLst/>
            </a:prstGeom>
            <a:noFill/>
          </p:spPr>
          <p:txBody>
            <a:bodyPr wrap="square" lIns="45720" rIns="45720" rtlCol="0">
              <a:noAutofit/>
            </a:bodyPr>
            <a:lstStyle/>
            <a:p>
              <a:pPr marL="0" marR="0" lvl="0" indent="0" algn="ctr" defTabSz="1412997"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effectLst/>
                  <a:uLnTx/>
                  <a:uFillTx/>
                </a:rPr>
                <a:t>Y2</a:t>
              </a:r>
            </a:p>
          </p:txBody>
        </p:sp>
        <p:sp>
          <p:nvSpPr>
            <p:cNvPr id="133" name="TextBox 132"/>
            <p:cNvSpPr txBox="1"/>
            <p:nvPr/>
          </p:nvSpPr>
          <p:spPr>
            <a:xfrm>
              <a:off x="3882952" y="1719143"/>
              <a:ext cx="847931" cy="340086"/>
            </a:xfrm>
            <a:prstGeom prst="rect">
              <a:avLst/>
            </a:prstGeom>
            <a:noFill/>
          </p:spPr>
          <p:txBody>
            <a:bodyPr wrap="square" lIns="45720" rIns="45720" rtlCol="0">
              <a:noAutofit/>
            </a:bodyPr>
            <a:lstStyle/>
            <a:p>
              <a:pPr marL="0" marR="0" lvl="0" indent="0" algn="ctr" defTabSz="1412997"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smtClean="0">
                  <a:ln>
                    <a:noFill/>
                  </a:ln>
                  <a:effectLst/>
                  <a:uLnTx/>
                  <a:uFillTx/>
                </a:rPr>
                <a:t>Y3</a:t>
              </a:r>
              <a:endParaRPr kumimoji="0" lang="en-US" sz="1200" b="0" i="0" u="none" strike="noStrike" kern="0" cap="none" spc="0" normalizeH="0" baseline="0" noProof="0" dirty="0">
                <a:ln>
                  <a:noFill/>
                </a:ln>
                <a:effectLst/>
                <a:uLnTx/>
                <a:uFillTx/>
              </a:endParaRPr>
            </a:p>
          </p:txBody>
        </p:sp>
        <p:sp>
          <p:nvSpPr>
            <p:cNvPr id="134" name="TextBox 133"/>
            <p:cNvSpPr txBox="1"/>
            <p:nvPr/>
          </p:nvSpPr>
          <p:spPr>
            <a:xfrm>
              <a:off x="4753952" y="1719144"/>
              <a:ext cx="847931" cy="356224"/>
            </a:xfrm>
            <a:prstGeom prst="rect">
              <a:avLst/>
            </a:prstGeom>
            <a:noFill/>
          </p:spPr>
          <p:txBody>
            <a:bodyPr wrap="square" lIns="45720" rIns="45720" rtlCol="0">
              <a:noAutofit/>
            </a:bodyPr>
            <a:lstStyle/>
            <a:p>
              <a:pPr marL="0" marR="0" lvl="0" indent="0" algn="ctr" defTabSz="1412997"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smtClean="0">
                  <a:ln>
                    <a:noFill/>
                  </a:ln>
                  <a:effectLst/>
                  <a:uLnTx/>
                  <a:uFillTx/>
                </a:rPr>
                <a:t>Y4</a:t>
              </a:r>
              <a:endParaRPr kumimoji="0" lang="en-US" sz="1200" b="0" i="0" u="none" strike="noStrike" kern="0" cap="none" spc="0" normalizeH="0" baseline="0" noProof="0" dirty="0">
                <a:ln>
                  <a:noFill/>
                </a:ln>
                <a:effectLst/>
                <a:uLnTx/>
                <a:uFillTx/>
              </a:endParaRPr>
            </a:p>
          </p:txBody>
        </p:sp>
        <p:sp>
          <p:nvSpPr>
            <p:cNvPr id="135" name="TextBox 134"/>
            <p:cNvSpPr txBox="1"/>
            <p:nvPr/>
          </p:nvSpPr>
          <p:spPr>
            <a:xfrm>
              <a:off x="5624953" y="1719144"/>
              <a:ext cx="847931" cy="356224"/>
            </a:xfrm>
            <a:prstGeom prst="rect">
              <a:avLst/>
            </a:prstGeom>
            <a:noFill/>
          </p:spPr>
          <p:txBody>
            <a:bodyPr wrap="square" lIns="45720" rIns="45720" rtlCol="0">
              <a:noAutofit/>
            </a:bodyPr>
            <a:lstStyle/>
            <a:p>
              <a:pPr marL="0" marR="0" lvl="0" indent="0" algn="ctr" defTabSz="1412997"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smtClean="0">
                  <a:ln>
                    <a:noFill/>
                  </a:ln>
                  <a:effectLst/>
                  <a:uLnTx/>
                  <a:uFillTx/>
                </a:rPr>
                <a:t>Y5</a:t>
              </a:r>
              <a:endParaRPr kumimoji="0" lang="en-US" sz="1200" b="0" i="0" u="none" strike="noStrike" kern="0" cap="none" spc="0" normalizeH="0" baseline="0" noProof="0" dirty="0">
                <a:ln>
                  <a:noFill/>
                </a:ln>
                <a:effectLst/>
                <a:uLnTx/>
                <a:uFillTx/>
              </a:endParaRPr>
            </a:p>
          </p:txBody>
        </p:sp>
        <p:sp>
          <p:nvSpPr>
            <p:cNvPr id="136" name="TextBox 135"/>
            <p:cNvSpPr txBox="1"/>
            <p:nvPr/>
          </p:nvSpPr>
          <p:spPr>
            <a:xfrm>
              <a:off x="6495957" y="1719144"/>
              <a:ext cx="847931" cy="356224"/>
            </a:xfrm>
            <a:prstGeom prst="rect">
              <a:avLst/>
            </a:prstGeom>
            <a:noFill/>
          </p:spPr>
          <p:txBody>
            <a:bodyPr wrap="square" lIns="45720" rIns="45720" rtlCol="0">
              <a:noAutofit/>
            </a:bodyPr>
            <a:lstStyle/>
            <a:p>
              <a:pPr marL="0" marR="0" lvl="0" indent="0" algn="ctr" defTabSz="1412997"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smtClean="0">
                  <a:ln>
                    <a:noFill/>
                  </a:ln>
                  <a:effectLst/>
                  <a:uLnTx/>
                  <a:uFillTx/>
                </a:rPr>
                <a:t>Y6</a:t>
              </a:r>
              <a:endParaRPr kumimoji="0" lang="en-US" sz="1200" b="0" i="0" u="none" strike="noStrike" kern="0" cap="none" spc="0" normalizeH="0" baseline="0" noProof="0" dirty="0">
                <a:ln>
                  <a:noFill/>
                </a:ln>
                <a:effectLst/>
                <a:uLnTx/>
                <a:uFillTx/>
              </a:endParaRPr>
            </a:p>
          </p:txBody>
        </p:sp>
        <p:cxnSp>
          <p:nvCxnSpPr>
            <p:cNvPr id="137" name="Straight Connector 136"/>
            <p:cNvCxnSpPr/>
            <p:nvPr/>
          </p:nvCxnSpPr>
          <p:spPr>
            <a:xfrm>
              <a:off x="7341676" y="1903878"/>
              <a:ext cx="0" cy="224340"/>
            </a:xfrm>
            <a:prstGeom prst="line">
              <a:avLst/>
            </a:prstGeom>
            <a:noFill/>
            <a:ln w="6350" cap="flat" cmpd="sng" algn="ctr">
              <a:solidFill>
                <a:srgbClr val="4D4D4F"/>
              </a:solidFill>
              <a:prstDash val="solid"/>
            </a:ln>
            <a:effectLst/>
          </p:spPr>
        </p:cxnSp>
        <p:sp>
          <p:nvSpPr>
            <p:cNvPr id="138" name="Rectangle 57"/>
            <p:cNvSpPr>
              <a:spLocks noChangeArrowheads="1"/>
            </p:cNvSpPr>
            <p:nvPr/>
          </p:nvSpPr>
          <p:spPr bwMode="auto">
            <a:xfrm>
              <a:off x="7157684" y="2143742"/>
              <a:ext cx="380876" cy="1781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1462824" eaLnBrk="1" fontAlgn="base" latinLnBrk="0" hangingPunct="1">
                <a:lnSpc>
                  <a:spcPct val="100000"/>
                </a:lnSpc>
                <a:spcBef>
                  <a:spcPct val="0"/>
                </a:spcBef>
                <a:spcAft>
                  <a:spcPct val="0"/>
                </a:spcAft>
                <a:buClrTx/>
                <a:buSzTx/>
                <a:buFontTx/>
                <a:buNone/>
                <a:tabLst/>
                <a:defRPr/>
              </a:pPr>
              <a:r>
                <a:rPr lang="en-US" altLang="en-US" sz="1200" kern="0" dirty="0" smtClean="0">
                  <a:latin typeface="Arial"/>
                </a:rPr>
                <a:t>72</a:t>
              </a:r>
              <a:endParaRPr kumimoji="0" lang="en-US" altLang="en-US" sz="1200" b="0" i="0" u="none" strike="noStrike" kern="0" cap="none" spc="0" normalizeH="0" baseline="30000" noProof="0" dirty="0">
                <a:ln>
                  <a:noFill/>
                </a:ln>
                <a:effectLst/>
                <a:uLnTx/>
                <a:uFillTx/>
                <a:latin typeface="Arial"/>
              </a:endParaRPr>
            </a:p>
          </p:txBody>
        </p:sp>
        <p:sp>
          <p:nvSpPr>
            <p:cNvPr id="139" name="Rectangle 56"/>
            <p:cNvSpPr>
              <a:spLocks noChangeArrowheads="1"/>
            </p:cNvSpPr>
            <p:nvPr/>
          </p:nvSpPr>
          <p:spPr bwMode="auto">
            <a:xfrm>
              <a:off x="3679128" y="2143838"/>
              <a:ext cx="380876" cy="178112"/>
            </a:xfrm>
            <a:prstGeom prst="rect">
              <a:avLst/>
            </a:prstGeom>
            <a:solidFill>
              <a:sysClr val="window" lastClr="FFFFFF"/>
            </a:solidFill>
            <a:ln>
              <a:noFill/>
            </a:ln>
            <a:extLst/>
          </p:spPr>
          <p:txBody>
            <a:bodyPr vert="horz" wrap="none" lIns="0" tIns="0" rIns="0" bIns="0" numCol="1" anchor="t" anchorCtr="0" compatLnSpc="1">
              <a:prstTxWarp prst="textNoShape">
                <a:avLst/>
              </a:prstTxWarp>
              <a:no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1462824" eaLnBrk="1" fontAlgn="base" latinLnBrk="0" hangingPunct="1">
                <a:lnSpc>
                  <a:spcPct val="100000"/>
                </a:lnSpc>
                <a:spcBef>
                  <a:spcPct val="0"/>
                </a:spcBef>
                <a:spcAft>
                  <a:spcPct val="0"/>
                </a:spcAft>
                <a:buClrTx/>
                <a:buSzTx/>
                <a:buFontTx/>
                <a:buNone/>
                <a:tabLst/>
                <a:defRPr/>
              </a:pPr>
              <a:r>
                <a:rPr kumimoji="0" lang="en-US" altLang="en-US" sz="1200" b="0" i="0" u="none" strike="noStrike" kern="0" cap="none" spc="0" normalizeH="0" baseline="0" noProof="0" dirty="0">
                  <a:ln>
                    <a:noFill/>
                  </a:ln>
                  <a:effectLst/>
                  <a:uLnTx/>
                  <a:uFillTx/>
                  <a:latin typeface="Arial"/>
                  <a:cs typeface="Arial" pitchFamily="34" charset="0"/>
                </a:rPr>
                <a:t>24</a:t>
              </a:r>
            </a:p>
          </p:txBody>
        </p:sp>
        <p:cxnSp>
          <p:nvCxnSpPr>
            <p:cNvPr id="140" name="Straight Connector 139"/>
            <p:cNvCxnSpPr/>
            <p:nvPr/>
          </p:nvCxnSpPr>
          <p:spPr>
            <a:xfrm>
              <a:off x="3863932" y="1903878"/>
              <a:ext cx="0" cy="223888"/>
            </a:xfrm>
            <a:prstGeom prst="line">
              <a:avLst/>
            </a:prstGeom>
            <a:noFill/>
            <a:ln w="6350" cap="flat" cmpd="sng" algn="ctr">
              <a:solidFill>
                <a:srgbClr val="4D4D4F"/>
              </a:solidFill>
              <a:prstDash val="solid"/>
            </a:ln>
            <a:effectLst/>
          </p:spPr>
        </p:cxnSp>
        <p:sp>
          <p:nvSpPr>
            <p:cNvPr id="141" name="TextBox 140"/>
            <p:cNvSpPr txBox="1"/>
            <p:nvPr/>
          </p:nvSpPr>
          <p:spPr>
            <a:xfrm>
              <a:off x="185466" y="2146620"/>
              <a:ext cx="1742094" cy="174451"/>
            </a:xfrm>
            <a:prstGeom prst="rect">
              <a:avLst/>
            </a:prstGeom>
            <a:noFill/>
          </p:spPr>
          <p:txBody>
            <a:bodyPr wrap="square" lIns="0" tIns="0" rIns="0" bIns="0" rtlCol="0">
              <a:spAutoFit/>
            </a:bodyPr>
            <a:lstStyle/>
            <a:p>
              <a:pPr marL="0" marR="0" lvl="0" indent="0" algn="r" defTabSz="1412997"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a:ln>
                    <a:noFill/>
                  </a:ln>
                  <a:effectLst/>
                  <a:uLnTx/>
                  <a:uFillTx/>
                </a:rPr>
                <a:t>Follow-up Month</a:t>
              </a:r>
            </a:p>
          </p:txBody>
        </p:sp>
        <p:sp>
          <p:nvSpPr>
            <p:cNvPr id="142" name="Rectangle 39"/>
            <p:cNvSpPr>
              <a:spLocks noChangeArrowheads="1"/>
            </p:cNvSpPr>
            <p:nvPr/>
          </p:nvSpPr>
          <p:spPr bwMode="auto">
            <a:xfrm>
              <a:off x="7364682" y="1386343"/>
              <a:ext cx="900830" cy="315414"/>
            </a:xfrm>
            <a:prstGeom prst="rect">
              <a:avLst/>
            </a:prstGeom>
            <a:solidFill>
              <a:srgbClr val="439539">
                <a:alpha val="30196"/>
              </a:srgbClr>
            </a:solidFill>
            <a:ln>
              <a:noFill/>
            </a:ln>
            <a:extLst/>
          </p:spPr>
          <p:txBody>
            <a:bodyPr vert="horz" wrap="square" lIns="0" tIns="0" rIns="0" bIns="0" numCol="1" anchor="ctr" anchorCtr="0" compatLnSpc="1">
              <a:prstTxWarp prst="textNoShape">
                <a:avLst/>
              </a:prstTxWarp>
              <a:no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1462824" eaLnBrk="1" fontAlgn="base" latinLnBrk="0" hangingPunct="1">
                <a:lnSpc>
                  <a:spcPct val="100000"/>
                </a:lnSpc>
                <a:spcBef>
                  <a:spcPct val="0"/>
                </a:spcBef>
                <a:spcAft>
                  <a:spcPts val="927"/>
                </a:spcAft>
                <a:buClrTx/>
                <a:buSzTx/>
                <a:buFontTx/>
                <a:buNone/>
                <a:tabLst/>
                <a:defRPr/>
              </a:pPr>
              <a:r>
                <a:rPr kumimoji="0" lang="en-US" altLang="en-US" sz="1200" b="1" i="0" u="none" strike="noStrike" kern="0" cap="none" spc="0" normalizeH="0" baseline="0" noProof="0" dirty="0" smtClean="0">
                  <a:ln>
                    <a:noFill/>
                  </a:ln>
                  <a:solidFill>
                    <a:srgbClr val="020202"/>
                  </a:solidFill>
                  <a:effectLst/>
                  <a:uLnTx/>
                  <a:uFillTx/>
                  <a:latin typeface="Arial"/>
                  <a:cs typeface="Arial" pitchFamily="34" charset="0"/>
                </a:rPr>
                <a:t>TOPAZ Study</a:t>
              </a:r>
              <a:endParaRPr kumimoji="0" lang="en-US" altLang="en-US" sz="1200" b="1" i="0" u="none" strike="noStrike" kern="0" cap="none" spc="0" normalizeH="0" baseline="0" noProof="0" dirty="0">
                <a:ln>
                  <a:noFill/>
                </a:ln>
                <a:solidFill>
                  <a:srgbClr val="020202"/>
                </a:solidFill>
                <a:effectLst/>
                <a:uLnTx/>
                <a:uFillTx/>
                <a:latin typeface="Arial"/>
                <a:cs typeface="Arial" pitchFamily="34" charset="0"/>
              </a:endParaRPr>
            </a:p>
          </p:txBody>
        </p:sp>
        <p:sp>
          <p:nvSpPr>
            <p:cNvPr id="143" name="TextBox 142"/>
            <p:cNvSpPr txBox="1"/>
            <p:nvPr/>
          </p:nvSpPr>
          <p:spPr>
            <a:xfrm>
              <a:off x="7366963" y="1719145"/>
              <a:ext cx="847932" cy="356225"/>
            </a:xfrm>
            <a:prstGeom prst="rect">
              <a:avLst/>
            </a:prstGeom>
            <a:noFill/>
          </p:spPr>
          <p:txBody>
            <a:bodyPr wrap="square" lIns="45720" rIns="45720" rtlCol="0">
              <a:noAutofit/>
            </a:bodyPr>
            <a:lstStyle/>
            <a:p>
              <a:pPr marL="0" marR="0" lvl="0" indent="0" algn="ctr" defTabSz="1412997"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smtClean="0">
                  <a:ln>
                    <a:noFill/>
                  </a:ln>
                  <a:effectLst/>
                  <a:uLnTx/>
                  <a:uFillTx/>
                </a:rPr>
                <a:t>Y7</a:t>
              </a:r>
              <a:endParaRPr kumimoji="0" lang="en-US" sz="1200" b="0" i="0" u="none" strike="noStrike" kern="0" cap="none" spc="0" normalizeH="0" baseline="0" noProof="0" dirty="0">
                <a:ln>
                  <a:noFill/>
                </a:ln>
                <a:effectLst/>
                <a:uLnTx/>
                <a:uFillTx/>
              </a:endParaRPr>
            </a:p>
          </p:txBody>
        </p:sp>
        <p:sp>
          <p:nvSpPr>
            <p:cNvPr id="144" name="Rectangle 57"/>
            <p:cNvSpPr>
              <a:spLocks noChangeArrowheads="1"/>
            </p:cNvSpPr>
            <p:nvPr/>
          </p:nvSpPr>
          <p:spPr bwMode="auto">
            <a:xfrm>
              <a:off x="8034162" y="2139336"/>
              <a:ext cx="380876" cy="1781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1462824" eaLnBrk="1" fontAlgn="base" latinLnBrk="0" hangingPunct="1">
                <a:lnSpc>
                  <a:spcPct val="100000"/>
                </a:lnSpc>
                <a:spcBef>
                  <a:spcPct val="0"/>
                </a:spcBef>
                <a:spcAft>
                  <a:spcPct val="0"/>
                </a:spcAft>
                <a:buClrTx/>
                <a:buSzTx/>
                <a:buFontTx/>
                <a:buNone/>
                <a:tabLst/>
                <a:defRPr/>
              </a:pPr>
              <a:r>
                <a:rPr lang="en-US" altLang="en-US" sz="1200" kern="0" dirty="0" smtClean="0">
                  <a:latin typeface="Arial"/>
                </a:rPr>
                <a:t>84</a:t>
              </a:r>
              <a:endParaRPr kumimoji="0" lang="en-US" altLang="en-US" sz="1200" b="0" i="0" u="none" strike="noStrike" kern="0" cap="none" spc="0" normalizeH="0" baseline="30000" noProof="0" dirty="0">
                <a:ln>
                  <a:noFill/>
                </a:ln>
                <a:effectLst/>
                <a:uLnTx/>
                <a:uFillTx/>
                <a:latin typeface="Arial"/>
              </a:endParaRPr>
            </a:p>
          </p:txBody>
        </p:sp>
        <p:cxnSp>
          <p:nvCxnSpPr>
            <p:cNvPr id="145" name="Straight Connector 144"/>
            <p:cNvCxnSpPr/>
            <p:nvPr/>
          </p:nvCxnSpPr>
          <p:spPr>
            <a:xfrm>
              <a:off x="8231619" y="1899471"/>
              <a:ext cx="0" cy="223888"/>
            </a:xfrm>
            <a:prstGeom prst="line">
              <a:avLst/>
            </a:prstGeom>
            <a:noFill/>
            <a:ln w="6350" cap="flat" cmpd="sng" algn="ctr">
              <a:solidFill>
                <a:srgbClr val="4D4D4F"/>
              </a:solidFill>
              <a:prstDash val="solid"/>
            </a:ln>
            <a:effectLst/>
          </p:spPr>
        </p:cxnSp>
        <p:sp>
          <p:nvSpPr>
            <p:cNvPr id="146" name="Rectangle 38"/>
            <p:cNvSpPr>
              <a:spLocks noChangeArrowheads="1"/>
            </p:cNvSpPr>
            <p:nvPr/>
          </p:nvSpPr>
          <p:spPr bwMode="auto">
            <a:xfrm>
              <a:off x="3328867" y="2958388"/>
              <a:ext cx="1122118" cy="305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1462824" eaLnBrk="1" fontAlgn="base" latinLnBrk="0" hangingPunct="1">
                <a:lnSpc>
                  <a:spcPct val="100000"/>
                </a:lnSpc>
                <a:spcBef>
                  <a:spcPct val="0"/>
                </a:spcBef>
                <a:spcAft>
                  <a:spcPct val="0"/>
                </a:spcAft>
                <a:buClrTx/>
                <a:buSzTx/>
                <a:buFontTx/>
                <a:buNone/>
                <a:tabLst/>
                <a:defRPr/>
              </a:pPr>
              <a:r>
                <a:rPr kumimoji="0" lang="en-US" altLang="en-US" sz="1050" b="0" i="0" u="none" strike="noStrike" kern="0" cap="none" spc="0" normalizeH="0" baseline="0" noProof="0" dirty="0">
                  <a:ln>
                    <a:noFill/>
                  </a:ln>
                  <a:effectLst/>
                  <a:uLnTx/>
                  <a:uFillTx/>
                  <a:latin typeface="Arial"/>
                </a:rPr>
                <a:t>Entered </a:t>
              </a:r>
              <a:r>
                <a:rPr kumimoji="0" lang="en-US" altLang="en-US" sz="1050" b="0" i="0" u="none" strike="noStrike" kern="0" cap="none" spc="0" normalizeH="0" baseline="0" noProof="0" dirty="0" smtClean="0">
                  <a:ln>
                    <a:noFill/>
                  </a:ln>
                  <a:effectLst/>
                  <a:uLnTx/>
                  <a:uFillTx/>
                  <a:latin typeface="Arial"/>
                </a:rPr>
                <a:t>extension</a:t>
              </a:r>
              <a:r>
                <a:rPr kumimoji="0" lang="en-US" altLang="en-US" sz="1050" b="0" i="0" u="none" strike="noStrike" kern="0" cap="none" spc="0" normalizeH="0" noProof="0" dirty="0" smtClean="0">
                  <a:ln>
                    <a:noFill/>
                  </a:ln>
                  <a:effectLst/>
                  <a:uLnTx/>
                  <a:uFillTx/>
                  <a:latin typeface="Arial"/>
                </a:rPr>
                <a:t> </a:t>
              </a:r>
              <a:br>
                <a:rPr kumimoji="0" lang="en-US" altLang="en-US" sz="1050" b="0" i="0" u="none" strike="noStrike" kern="0" cap="none" spc="0" normalizeH="0" noProof="0" dirty="0" smtClean="0">
                  <a:ln>
                    <a:noFill/>
                  </a:ln>
                  <a:effectLst/>
                  <a:uLnTx/>
                  <a:uFillTx/>
                  <a:latin typeface="Arial"/>
                </a:rPr>
              </a:br>
              <a:r>
                <a:rPr kumimoji="0" lang="en-US" altLang="en-US" sz="1050" b="0" i="0" u="none" strike="noStrike" kern="0" cap="none" spc="0" normalizeH="0" baseline="0" noProof="0" dirty="0" smtClean="0">
                  <a:ln>
                    <a:noFill/>
                  </a:ln>
                  <a:effectLst/>
                  <a:uLnTx/>
                  <a:uFillTx/>
                  <a:latin typeface="Arial"/>
                </a:rPr>
                <a:t>n=393</a:t>
              </a:r>
              <a:endParaRPr kumimoji="0" lang="en-US" altLang="en-US" sz="1050" b="0" i="0" u="none" strike="noStrike" kern="0" cap="none" spc="0" normalizeH="0" baseline="30000" noProof="0" dirty="0">
                <a:ln>
                  <a:noFill/>
                </a:ln>
                <a:effectLst/>
                <a:uLnTx/>
                <a:uFillTx/>
                <a:latin typeface="Arial"/>
              </a:endParaRPr>
            </a:p>
          </p:txBody>
        </p:sp>
        <p:sp>
          <p:nvSpPr>
            <p:cNvPr id="147" name="Rectangle 39"/>
            <p:cNvSpPr>
              <a:spLocks noChangeArrowheads="1"/>
            </p:cNvSpPr>
            <p:nvPr/>
          </p:nvSpPr>
          <p:spPr bwMode="auto">
            <a:xfrm>
              <a:off x="3886928" y="1386344"/>
              <a:ext cx="3450992" cy="315414"/>
            </a:xfrm>
            <a:prstGeom prst="rect">
              <a:avLst/>
            </a:prstGeom>
            <a:solidFill>
              <a:srgbClr val="439539">
                <a:alpha val="30196"/>
              </a:srgbClr>
            </a:solidFill>
            <a:ln>
              <a:noFill/>
            </a:ln>
            <a:extLst/>
          </p:spPr>
          <p:txBody>
            <a:bodyPr vert="horz" wrap="square" lIns="0" tIns="0" rIns="0" bIns="0" numCol="1" anchor="ctr" anchorCtr="0" compatLnSpc="1">
              <a:prstTxWarp prst="textNoShape">
                <a:avLst/>
              </a:prstTxWarp>
              <a:no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1462824" eaLnBrk="1" fontAlgn="base" latinLnBrk="0" hangingPunct="1">
                <a:lnSpc>
                  <a:spcPct val="100000"/>
                </a:lnSpc>
                <a:spcBef>
                  <a:spcPct val="0"/>
                </a:spcBef>
                <a:spcAft>
                  <a:spcPts val="927"/>
                </a:spcAft>
                <a:buClrTx/>
                <a:buSzTx/>
                <a:buFontTx/>
                <a:buNone/>
                <a:tabLst/>
                <a:defRPr/>
              </a:pPr>
              <a:r>
                <a:rPr kumimoji="0" lang="en-US" altLang="en-US" sz="1200" b="1" i="0" u="none" strike="noStrike" kern="0" cap="none" spc="0" normalizeH="0" baseline="0" noProof="0" dirty="0" smtClean="0">
                  <a:ln>
                    <a:noFill/>
                  </a:ln>
                  <a:solidFill>
                    <a:srgbClr val="020202"/>
                  </a:solidFill>
                  <a:effectLst/>
                  <a:uLnTx/>
                  <a:uFillTx/>
                  <a:latin typeface="Arial"/>
                  <a:cs typeface="Arial" pitchFamily="34" charset="0"/>
                </a:rPr>
                <a:t>CARE-MS Extension Study</a:t>
              </a:r>
              <a:endParaRPr kumimoji="0" lang="en-US" altLang="en-US" sz="1200" b="1" i="0" u="none" strike="noStrike" kern="0" cap="none" spc="0" normalizeH="0" baseline="30000" noProof="0" dirty="0">
                <a:ln>
                  <a:noFill/>
                </a:ln>
                <a:solidFill>
                  <a:srgbClr val="020202"/>
                </a:solidFill>
                <a:effectLst/>
                <a:uLnTx/>
                <a:uFillTx/>
                <a:latin typeface="Arial"/>
                <a:cs typeface="Arial" pitchFamily="34" charset="0"/>
              </a:endParaRPr>
            </a:p>
          </p:txBody>
        </p:sp>
        <p:sp>
          <p:nvSpPr>
            <p:cNvPr id="148" name="Rectangle 38"/>
            <p:cNvSpPr>
              <a:spLocks noChangeArrowheads="1"/>
            </p:cNvSpPr>
            <p:nvPr/>
          </p:nvSpPr>
          <p:spPr bwMode="auto">
            <a:xfrm>
              <a:off x="6652302" y="2958388"/>
              <a:ext cx="1072751" cy="305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1462824" eaLnBrk="1" fontAlgn="base" latinLnBrk="0" hangingPunct="1">
                <a:lnSpc>
                  <a:spcPct val="100000"/>
                </a:lnSpc>
                <a:spcBef>
                  <a:spcPct val="0"/>
                </a:spcBef>
                <a:spcAft>
                  <a:spcPct val="0"/>
                </a:spcAft>
                <a:buClrTx/>
                <a:buSzTx/>
                <a:buFontTx/>
                <a:buNone/>
                <a:tabLst/>
                <a:defRPr/>
              </a:pPr>
              <a:r>
                <a:rPr kumimoji="0" lang="en-US" altLang="en-US" sz="1050" b="0" i="0" u="none" strike="noStrike" kern="0" cap="none" spc="0" normalizeH="0" baseline="0" noProof="0" dirty="0" smtClean="0">
                  <a:ln>
                    <a:noFill/>
                  </a:ln>
                  <a:effectLst/>
                  <a:uLnTx/>
                  <a:uFillTx/>
                  <a:latin typeface="Arial"/>
                  <a:cs typeface="Arial" pitchFamily="34" charset="0"/>
                </a:rPr>
                <a:t>Entered</a:t>
              </a:r>
              <a:r>
                <a:rPr kumimoji="0" lang="en-US" altLang="en-US" sz="1050" b="0" i="0" u="none" strike="noStrike" kern="0" cap="none" spc="0" normalizeH="0" noProof="0" dirty="0" smtClean="0">
                  <a:ln>
                    <a:noFill/>
                  </a:ln>
                  <a:effectLst/>
                  <a:uLnTx/>
                  <a:uFillTx/>
                  <a:latin typeface="Arial"/>
                  <a:cs typeface="Arial" pitchFamily="34" charset="0"/>
                </a:rPr>
                <a:t> </a:t>
              </a:r>
              <a:r>
                <a:rPr kumimoji="0" lang="en-US" altLang="en-US" sz="1050" b="0" i="0" u="none" strike="noStrike" kern="0" cap="none" spc="0" normalizeH="0" baseline="0" noProof="0" dirty="0" smtClean="0">
                  <a:ln>
                    <a:noFill/>
                  </a:ln>
                  <a:effectLst/>
                  <a:uLnTx/>
                  <a:uFillTx/>
                  <a:latin typeface="Arial"/>
                  <a:cs typeface="Arial" pitchFamily="34" charset="0"/>
                </a:rPr>
                <a:t>TOPAZ</a:t>
              </a:r>
              <a:endParaRPr kumimoji="0" lang="en-US" altLang="en-US" sz="1050" b="0" i="0" u="none" strike="noStrike" kern="0" cap="none" spc="0" normalizeH="0" baseline="0" noProof="0" dirty="0">
                <a:ln>
                  <a:noFill/>
                </a:ln>
                <a:effectLst/>
                <a:uLnTx/>
                <a:uFillTx/>
                <a:latin typeface="Arial"/>
                <a:cs typeface="Arial" pitchFamily="34" charset="0"/>
              </a:endParaRPr>
            </a:p>
            <a:p>
              <a:pPr marL="0" marR="0" lvl="0" indent="0" algn="ctr" defTabSz="1462824" eaLnBrk="1" fontAlgn="base" latinLnBrk="0" hangingPunct="1">
                <a:lnSpc>
                  <a:spcPct val="100000"/>
                </a:lnSpc>
                <a:spcBef>
                  <a:spcPct val="0"/>
                </a:spcBef>
                <a:spcAft>
                  <a:spcPct val="0"/>
                </a:spcAft>
                <a:buClrTx/>
                <a:buSzTx/>
                <a:buFontTx/>
                <a:buNone/>
                <a:tabLst/>
                <a:defRPr/>
              </a:pPr>
              <a:r>
                <a:rPr kumimoji="0" lang="en-US" altLang="en-US" sz="1050" b="0" i="0" u="none" strike="noStrike" kern="0" cap="none" spc="0" normalizeH="0" baseline="0" noProof="0" dirty="0" smtClean="0">
                  <a:ln>
                    <a:noFill/>
                  </a:ln>
                  <a:effectLst/>
                  <a:uLnTx/>
                  <a:uFillTx/>
                  <a:latin typeface="Arial"/>
                  <a:cs typeface="Arial" pitchFamily="34" charset="0"/>
                </a:rPr>
                <a:t>n=336</a:t>
              </a:r>
              <a:endParaRPr kumimoji="0" lang="en-US" altLang="en-US" sz="1050" b="0" i="0" u="none" strike="noStrike" kern="0" cap="none" spc="0" normalizeH="0" baseline="0" noProof="0" dirty="0">
                <a:ln>
                  <a:noFill/>
                </a:ln>
                <a:effectLst/>
                <a:uLnTx/>
                <a:uFillTx/>
                <a:latin typeface="Arial"/>
                <a:cs typeface="Arial" pitchFamily="34" charset="0"/>
              </a:endParaRPr>
            </a:p>
          </p:txBody>
        </p:sp>
        <p:sp>
          <p:nvSpPr>
            <p:cNvPr id="149" name="Rectangle 38"/>
            <p:cNvSpPr>
              <a:spLocks noChangeArrowheads="1"/>
            </p:cNvSpPr>
            <p:nvPr/>
          </p:nvSpPr>
          <p:spPr bwMode="auto">
            <a:xfrm>
              <a:off x="7919793" y="2958388"/>
              <a:ext cx="976626" cy="247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1462824" eaLnBrk="1" fontAlgn="base" latinLnBrk="0" hangingPunct="1">
                <a:lnSpc>
                  <a:spcPct val="100000"/>
                </a:lnSpc>
                <a:spcBef>
                  <a:spcPct val="0"/>
                </a:spcBef>
                <a:spcAft>
                  <a:spcPct val="0"/>
                </a:spcAft>
                <a:buClrTx/>
                <a:buSzTx/>
                <a:buFontTx/>
                <a:buNone/>
                <a:tabLst/>
                <a:defRPr/>
              </a:pPr>
              <a:r>
                <a:rPr kumimoji="0" lang="en-US" altLang="en-US" sz="1050" b="0" i="0" u="none" strike="noStrike" kern="0" cap="none" spc="0" normalizeH="0" baseline="0" noProof="0" dirty="0" smtClean="0">
                  <a:ln>
                    <a:noFill/>
                  </a:ln>
                  <a:effectLst/>
                  <a:uLnTx/>
                  <a:uFillTx/>
                  <a:latin typeface="Arial"/>
                  <a:cs typeface="Arial" pitchFamily="34" charset="0"/>
                </a:rPr>
                <a:t>Completed</a:t>
              </a:r>
              <a:r>
                <a:rPr kumimoji="0" lang="en-US" altLang="en-US" sz="1050" b="0" i="0" u="none" strike="noStrike" kern="0" cap="none" spc="0" normalizeH="0" noProof="0" dirty="0" smtClean="0">
                  <a:ln>
                    <a:noFill/>
                  </a:ln>
                  <a:effectLst/>
                  <a:uLnTx/>
                  <a:uFillTx/>
                  <a:latin typeface="Arial"/>
                  <a:cs typeface="Arial" pitchFamily="34" charset="0"/>
                </a:rPr>
                <a:t> </a:t>
              </a:r>
              <a:r>
                <a:rPr kumimoji="0" lang="en-US" altLang="en-US" sz="1050" b="0" i="0" u="none" strike="noStrike" kern="0" cap="none" spc="0" normalizeH="0" baseline="0" noProof="0" dirty="0" smtClean="0">
                  <a:ln>
                    <a:noFill/>
                  </a:ln>
                  <a:effectLst/>
                  <a:uLnTx/>
                  <a:uFillTx/>
                  <a:latin typeface="Arial"/>
                  <a:cs typeface="Arial" pitchFamily="34" charset="0"/>
                </a:rPr>
                <a:t>Y7</a:t>
              </a:r>
              <a:r>
                <a:rPr kumimoji="0" lang="en-US" altLang="en-US" sz="1050" b="0" i="0" u="none" strike="noStrike" kern="0" cap="none" spc="0" normalizeH="0" baseline="30000" noProof="0" dirty="0" smtClean="0">
                  <a:ln>
                    <a:noFill/>
                  </a:ln>
                  <a:effectLst/>
                  <a:uLnTx/>
                  <a:uFillTx/>
                  <a:latin typeface="Arial"/>
                  <a:cs typeface="Arial" pitchFamily="34" charset="0"/>
                </a:rPr>
                <a:t>c</a:t>
              </a:r>
              <a:endParaRPr kumimoji="0" lang="en-US" altLang="en-US" sz="1050" b="0" i="0" u="none" strike="noStrike" kern="0" cap="none" spc="0" normalizeH="0" baseline="30000" noProof="0" dirty="0">
                <a:ln>
                  <a:noFill/>
                </a:ln>
                <a:effectLst/>
                <a:uLnTx/>
                <a:uFillTx/>
                <a:latin typeface="Arial"/>
                <a:cs typeface="Arial" pitchFamily="34" charset="0"/>
              </a:endParaRPr>
            </a:p>
            <a:p>
              <a:pPr marL="0" marR="0" lvl="0" indent="0" algn="ctr" defTabSz="1462824" eaLnBrk="1" fontAlgn="base" latinLnBrk="0" hangingPunct="1">
                <a:lnSpc>
                  <a:spcPct val="100000"/>
                </a:lnSpc>
                <a:spcBef>
                  <a:spcPct val="0"/>
                </a:spcBef>
                <a:spcAft>
                  <a:spcPct val="0"/>
                </a:spcAft>
                <a:buClrTx/>
                <a:buSzTx/>
                <a:buFontTx/>
                <a:buNone/>
                <a:tabLst/>
                <a:defRPr/>
              </a:pPr>
              <a:r>
                <a:rPr kumimoji="0" lang="en-US" altLang="en-US" sz="1050" b="0" i="0" u="none" strike="noStrike" kern="0" cap="none" spc="0" normalizeH="0" baseline="0" noProof="0" dirty="0" smtClean="0">
                  <a:ln>
                    <a:noFill/>
                  </a:ln>
                  <a:effectLst/>
                  <a:uLnTx/>
                  <a:uFillTx/>
                  <a:latin typeface="Arial"/>
                  <a:cs typeface="Arial" pitchFamily="34" charset="0"/>
                </a:rPr>
                <a:t>n=317</a:t>
              </a:r>
              <a:endParaRPr kumimoji="0" lang="en-US" altLang="en-US" sz="1050" b="0" i="0" u="none" strike="noStrike" kern="0" cap="none" spc="0" normalizeH="0" baseline="0" noProof="0" dirty="0">
                <a:ln>
                  <a:noFill/>
                </a:ln>
                <a:effectLst/>
                <a:uLnTx/>
                <a:uFillTx/>
                <a:latin typeface="Arial"/>
                <a:cs typeface="Arial" pitchFamily="34" charset="0"/>
              </a:endParaRPr>
            </a:p>
          </p:txBody>
        </p:sp>
        <p:cxnSp>
          <p:nvCxnSpPr>
            <p:cNvPr id="150" name="Straight Arrow Connector 149"/>
            <p:cNvCxnSpPr/>
            <p:nvPr/>
          </p:nvCxnSpPr>
          <p:spPr>
            <a:xfrm flipV="1">
              <a:off x="3876479" y="2818018"/>
              <a:ext cx="0" cy="91440"/>
            </a:xfrm>
            <a:prstGeom prst="straightConnector1">
              <a:avLst/>
            </a:prstGeom>
            <a:noFill/>
            <a:ln w="19050" cap="flat" cmpd="sng" algn="ctr">
              <a:solidFill>
                <a:srgbClr val="4D4D4F"/>
              </a:solidFill>
              <a:prstDash val="solid"/>
              <a:tailEnd type="triangle" w="lg" len="lg"/>
            </a:ln>
            <a:effectLst/>
          </p:spPr>
        </p:cxnSp>
        <p:cxnSp>
          <p:nvCxnSpPr>
            <p:cNvPr id="151" name="Straight Arrow Connector 150"/>
            <p:cNvCxnSpPr/>
            <p:nvPr/>
          </p:nvCxnSpPr>
          <p:spPr>
            <a:xfrm flipV="1">
              <a:off x="7349489" y="2809018"/>
              <a:ext cx="0" cy="91440"/>
            </a:xfrm>
            <a:prstGeom prst="straightConnector1">
              <a:avLst/>
            </a:prstGeom>
            <a:noFill/>
            <a:ln w="19050" cap="flat" cmpd="sng" algn="ctr">
              <a:solidFill>
                <a:srgbClr val="4D4D4F"/>
              </a:solidFill>
              <a:prstDash val="solid"/>
              <a:tailEnd type="triangle" w="lg" len="lg"/>
            </a:ln>
            <a:effectLst/>
          </p:spPr>
        </p:cxnSp>
        <p:cxnSp>
          <p:nvCxnSpPr>
            <p:cNvPr id="152" name="Straight Arrow Connector 151"/>
            <p:cNvCxnSpPr/>
            <p:nvPr/>
          </p:nvCxnSpPr>
          <p:spPr>
            <a:xfrm flipV="1">
              <a:off x="8229246" y="2807219"/>
              <a:ext cx="0" cy="91440"/>
            </a:xfrm>
            <a:prstGeom prst="straightConnector1">
              <a:avLst/>
            </a:prstGeom>
            <a:noFill/>
            <a:ln w="19050" cap="flat" cmpd="sng" algn="ctr">
              <a:solidFill>
                <a:srgbClr val="4D4D4F"/>
              </a:solidFill>
              <a:prstDash val="solid"/>
              <a:tailEnd type="triangle" w="lg" len="lg"/>
            </a:ln>
            <a:effectLst/>
          </p:spPr>
        </p:cxnSp>
      </p:grpSp>
      <p:sp>
        <p:nvSpPr>
          <p:cNvPr id="58" name="Slide Number Placeholder 3"/>
          <p:cNvSpPr>
            <a:spLocks noGrp="1"/>
          </p:cNvSpPr>
          <p:nvPr>
            <p:ph type="sldNum" sz="quarter" idx="4"/>
          </p:nvPr>
        </p:nvSpPr>
        <p:spPr>
          <a:xfrm>
            <a:off x="6858000" y="6492875"/>
            <a:ext cx="2133600" cy="365125"/>
          </a:xfrm>
        </p:spPr>
        <p:txBody>
          <a:bodyPr/>
          <a:lstStyle/>
          <a:p>
            <a:r>
              <a:rPr lang="en-US" smtClean="0">
                <a:solidFill>
                  <a:srgbClr val="000000"/>
                </a:solidFill>
              </a:rPr>
              <a:t>4</a:t>
            </a:r>
            <a:endParaRPr lang="en-US" dirty="0">
              <a:solidFill>
                <a:srgbClr val="000000"/>
              </a:solidFill>
            </a:endParaRPr>
          </a:p>
        </p:txBody>
      </p:sp>
    </p:spTree>
    <p:extLst>
      <p:ext uri="{BB962C8B-B14F-4D97-AF65-F5344CB8AC3E}">
        <p14:creationId xmlns:p14="http://schemas.microsoft.com/office/powerpoint/2010/main" val="18368622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97"/>
                                        </p:tgtEl>
                                      </p:cBhvr>
                                    </p:animEffect>
                                    <p:set>
                                      <p:cBhvr>
                                        <p:cTn id="7" dur="1" fill="hold">
                                          <p:stCondLst>
                                            <p:cond delay="499"/>
                                          </p:stCondLst>
                                        </p:cTn>
                                        <p:tgtEl>
                                          <p:spTgt spid="97"/>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108"/>
                                        </p:tgtEl>
                                        <p:attrNameLst>
                                          <p:attrName>style.visibility</p:attrName>
                                        </p:attrNameLst>
                                      </p:cBhvr>
                                      <p:to>
                                        <p:strVal val="visible"/>
                                      </p:to>
                                    </p:set>
                                    <p:animEffect transition="in" filter="fade">
                                      <p:cBhvr>
                                        <p:cTn id="10" dur="500"/>
                                        <p:tgtEl>
                                          <p:spTgt spid="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p:bldP spid="10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200" dirty="0" smtClean="0"/>
              <a:t>Most Alemtuzumab-Treated Patients Were Free of </a:t>
            </a:r>
            <a:br>
              <a:rPr lang="en-GB" sz="2200" dirty="0" smtClean="0"/>
            </a:br>
            <a:r>
              <a:rPr lang="en-GB" sz="2200" dirty="0" smtClean="0"/>
              <a:t>MRI Disease </a:t>
            </a:r>
            <a:r>
              <a:rPr lang="en-GB" sz="2200" dirty="0" err="1" smtClean="0"/>
              <a:t>Activity</a:t>
            </a:r>
            <a:r>
              <a:rPr lang="en-GB" sz="2200" baseline="30000" dirty="0" err="1" smtClean="0"/>
              <a:t>a</a:t>
            </a:r>
            <a:r>
              <a:rPr lang="en-GB" sz="2200" dirty="0" smtClean="0"/>
              <a:t> in Each Year Through </a:t>
            </a:r>
            <a:r>
              <a:rPr lang="en-GB" sz="2200" dirty="0"/>
              <a:t>Year 7</a:t>
            </a:r>
            <a:endParaRPr lang="en-US" sz="2200" dirty="0"/>
          </a:p>
        </p:txBody>
      </p:sp>
      <p:sp>
        <p:nvSpPr>
          <p:cNvPr id="27" name="Slide Number Placeholder 3"/>
          <p:cNvSpPr>
            <a:spLocks noGrp="1"/>
          </p:cNvSpPr>
          <p:nvPr>
            <p:ph type="sldNum" sz="quarter" idx="4"/>
          </p:nvPr>
        </p:nvSpPr>
        <p:spPr/>
        <p:txBody>
          <a:bodyPr/>
          <a:lstStyle/>
          <a:p>
            <a:fld id="{8C50856F-70CD-45CE-8852-8B0328817CA8}" type="slidenum">
              <a:rPr lang="en-US" smtClean="0">
                <a:solidFill>
                  <a:srgbClr val="000000"/>
                </a:solidFill>
              </a:rPr>
              <a:pPr/>
              <a:t>5</a:t>
            </a:fld>
            <a:endParaRPr lang="en-US" dirty="0">
              <a:solidFill>
                <a:srgbClr val="000000"/>
              </a:solidFill>
            </a:endParaRPr>
          </a:p>
        </p:txBody>
      </p:sp>
      <p:sp>
        <p:nvSpPr>
          <p:cNvPr id="32" name="TextBox 31"/>
          <p:cNvSpPr txBox="1"/>
          <p:nvPr/>
        </p:nvSpPr>
        <p:spPr>
          <a:xfrm>
            <a:off x="227099" y="5944151"/>
            <a:ext cx="8612101" cy="861774"/>
          </a:xfrm>
          <a:prstGeom prst="rect">
            <a:avLst/>
          </a:prstGeom>
          <a:noFill/>
        </p:spPr>
        <p:txBody>
          <a:bodyPr wrap="square" rtlCol="0" anchor="b">
            <a:spAutoFit/>
          </a:bodyPr>
          <a:lstStyle/>
          <a:p>
            <a:endParaRPr lang="en-US" sz="1000" dirty="0" smtClean="0"/>
          </a:p>
          <a:p>
            <a:r>
              <a:rPr lang="en-US" sz="1000" baseline="30000" dirty="0" err="1" smtClean="0"/>
              <a:t>a</a:t>
            </a:r>
            <a:r>
              <a:rPr lang="en-US" sz="1000" dirty="0" err="1" smtClean="0"/>
              <a:t>Defined</a:t>
            </a:r>
            <a:r>
              <a:rPr lang="en-US" sz="1000" dirty="0" smtClean="0"/>
              <a:t> as no new </a:t>
            </a:r>
            <a:r>
              <a:rPr lang="en-US" sz="1000" dirty="0" err="1" smtClean="0"/>
              <a:t>Gd</a:t>
            </a:r>
            <a:r>
              <a:rPr lang="en-US" sz="1000" dirty="0" smtClean="0"/>
              <a:t>-enhancing T1 lesions on current MRI or new/enlarging T2 </a:t>
            </a:r>
            <a:r>
              <a:rPr lang="en-US" sz="1000" dirty="0" err="1" smtClean="0"/>
              <a:t>hyperintense</a:t>
            </a:r>
            <a:r>
              <a:rPr lang="en-US" sz="1000" dirty="0" smtClean="0"/>
              <a:t> lesions since last MRI.</a:t>
            </a:r>
          </a:p>
          <a:p>
            <a:r>
              <a:rPr lang="en-US" altLang="en-US" sz="1000" kern="0" dirty="0"/>
              <a:t>MRI scans were obtained at baseline and yearly thereafter, and analyzed for lesions centrally at </a:t>
            </a:r>
            <a:r>
              <a:rPr lang="en-US" altLang="en-US" sz="1000" kern="0" dirty="0" err="1"/>
              <a:t>NeuroRx</a:t>
            </a:r>
            <a:r>
              <a:rPr lang="en-US" altLang="en-US" sz="1000" kern="0" dirty="0"/>
              <a:t> Research (Montréal, Canada) by experts masked to treatment group assignment</a:t>
            </a:r>
            <a:r>
              <a:rPr lang="en-US" altLang="en-US" sz="1000" dirty="0"/>
              <a:t>; </a:t>
            </a:r>
            <a:r>
              <a:rPr lang="en-US" sz="1000" dirty="0"/>
              <a:t>Proportions of patients with MRI disease activity were analyzed descriptively with percentages, and confidence intervals (CI) were obtained using the normal approximation to the binomial </a:t>
            </a:r>
            <a:r>
              <a:rPr lang="en-US" sz="1000" dirty="0" smtClean="0"/>
              <a:t>distribution.</a:t>
            </a:r>
            <a:endParaRPr lang="en-US" sz="1000" dirty="0"/>
          </a:p>
        </p:txBody>
      </p:sp>
      <p:sp>
        <p:nvSpPr>
          <p:cNvPr id="60" name="TextBox 59"/>
          <p:cNvSpPr txBox="1"/>
          <p:nvPr/>
        </p:nvSpPr>
        <p:spPr>
          <a:xfrm>
            <a:off x="7707086" y="-15814"/>
            <a:ext cx="1436914" cy="246221"/>
          </a:xfrm>
          <a:prstGeom prst="rect">
            <a:avLst/>
          </a:prstGeom>
          <a:noFill/>
        </p:spPr>
        <p:txBody>
          <a:bodyPr wrap="square" rtlCol="0">
            <a:spAutoFit/>
          </a:bodyPr>
          <a:lstStyle/>
          <a:p>
            <a:pPr algn="r" defTabSz="914265"/>
            <a:r>
              <a:rPr lang="en-GB" sz="1000" dirty="0" smtClean="0">
                <a:solidFill>
                  <a:srgbClr val="000000"/>
                </a:solidFill>
              </a:rPr>
              <a:t>CMSC 2018</a:t>
            </a:r>
            <a:endParaRPr lang="en-GB" sz="1000" dirty="0">
              <a:solidFill>
                <a:srgbClr val="000000"/>
              </a:solidFill>
            </a:endParaRPr>
          </a:p>
        </p:txBody>
      </p:sp>
      <p:grpSp>
        <p:nvGrpSpPr>
          <p:cNvPr id="7" name="Group 6"/>
          <p:cNvGrpSpPr/>
          <p:nvPr/>
        </p:nvGrpSpPr>
        <p:grpSpPr>
          <a:xfrm>
            <a:off x="480341" y="1496526"/>
            <a:ext cx="7573992" cy="3995797"/>
            <a:chOff x="480341" y="1496526"/>
            <a:chExt cx="7573992" cy="3995797"/>
          </a:xfrm>
        </p:grpSpPr>
        <p:graphicFrame>
          <p:nvGraphicFramePr>
            <p:cNvPr id="37" name="Chart 36"/>
            <p:cNvGraphicFramePr/>
            <p:nvPr>
              <p:extLst>
                <p:ext uri="{D42A27DB-BD31-4B8C-83A1-F6EECF244321}">
                  <p14:modId xmlns:p14="http://schemas.microsoft.com/office/powerpoint/2010/main" val="2845801892"/>
                </p:ext>
              </p:extLst>
            </p:nvPr>
          </p:nvGraphicFramePr>
          <p:xfrm>
            <a:off x="480341" y="1641040"/>
            <a:ext cx="7573992" cy="3825680"/>
          </p:xfrm>
          <a:graphic>
            <a:graphicData uri="http://schemas.openxmlformats.org/drawingml/2006/chart">
              <c:chart xmlns:c="http://schemas.openxmlformats.org/drawingml/2006/chart" xmlns:r="http://schemas.openxmlformats.org/officeDocument/2006/relationships" r:id="rId3"/>
            </a:graphicData>
          </a:graphic>
        </p:graphicFrame>
        <p:cxnSp>
          <p:nvCxnSpPr>
            <p:cNvPr id="39" name="Straight Connector 38"/>
            <p:cNvCxnSpPr/>
            <p:nvPr/>
          </p:nvCxnSpPr>
          <p:spPr>
            <a:xfrm>
              <a:off x="2979520" y="2124077"/>
              <a:ext cx="3" cy="2834639"/>
            </a:xfrm>
            <a:prstGeom prst="line">
              <a:avLst/>
            </a:prstGeom>
            <a:noFill/>
            <a:ln w="9525" cap="sq" cmpd="sng" algn="ctr">
              <a:solidFill>
                <a:schemeClr val="tx1"/>
              </a:solidFill>
              <a:prstDash val="dash"/>
              <a:miter lim="800000"/>
            </a:ln>
            <a:effectLst/>
          </p:spPr>
        </p:cxnSp>
        <p:grpSp>
          <p:nvGrpSpPr>
            <p:cNvPr id="41" name="Group 40"/>
            <p:cNvGrpSpPr/>
            <p:nvPr/>
          </p:nvGrpSpPr>
          <p:grpSpPr>
            <a:xfrm>
              <a:off x="1864893" y="4945403"/>
              <a:ext cx="5178131" cy="307943"/>
              <a:chOff x="7396404" y="4481258"/>
              <a:chExt cx="2997022" cy="92015"/>
            </a:xfrm>
          </p:grpSpPr>
          <p:sp>
            <p:nvSpPr>
              <p:cNvPr id="53" name="TextBox 52"/>
              <p:cNvSpPr txBox="1"/>
              <p:nvPr/>
            </p:nvSpPr>
            <p:spPr>
              <a:xfrm>
                <a:off x="7982548" y="4481441"/>
                <a:ext cx="704944" cy="87367"/>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20202"/>
                    </a:solidFill>
                    <a:effectLst/>
                    <a:uLnTx/>
                    <a:uFillTx/>
                  </a:rPr>
                  <a:t>Y3</a:t>
                </a:r>
                <a:endParaRPr kumimoji="0" lang="en-US" sz="1300" b="0" i="0" u="none" strike="sngStrike" kern="0" cap="none" spc="0" normalizeH="0" baseline="30000" noProof="0" dirty="0">
                  <a:ln>
                    <a:noFill/>
                  </a:ln>
                  <a:solidFill>
                    <a:srgbClr val="020202"/>
                  </a:solidFill>
                  <a:effectLst/>
                  <a:uLnTx/>
                  <a:uFillTx/>
                </a:endParaRPr>
              </a:p>
            </p:txBody>
          </p:sp>
          <p:sp>
            <p:nvSpPr>
              <p:cNvPr id="54" name="TextBox 53"/>
              <p:cNvSpPr txBox="1"/>
              <p:nvPr/>
            </p:nvSpPr>
            <p:spPr>
              <a:xfrm>
                <a:off x="8554506" y="4482988"/>
                <a:ext cx="704946" cy="87367"/>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20202"/>
                    </a:solidFill>
                    <a:effectLst/>
                    <a:uLnTx/>
                    <a:uFillTx/>
                  </a:rPr>
                  <a:t>Y4</a:t>
                </a:r>
                <a:endParaRPr kumimoji="0" lang="en-US" sz="1300" b="0" i="0" u="none" strike="noStrike" kern="0" cap="none" spc="0" normalizeH="0" baseline="0" noProof="0" dirty="0">
                  <a:ln>
                    <a:noFill/>
                  </a:ln>
                  <a:solidFill>
                    <a:srgbClr val="020202"/>
                  </a:solidFill>
                  <a:effectLst/>
                  <a:uLnTx/>
                  <a:uFillTx/>
                </a:endParaRPr>
              </a:p>
            </p:txBody>
          </p:sp>
          <p:sp>
            <p:nvSpPr>
              <p:cNvPr id="55" name="TextBox 54"/>
              <p:cNvSpPr txBox="1"/>
              <p:nvPr/>
            </p:nvSpPr>
            <p:spPr>
              <a:xfrm>
                <a:off x="9120794" y="4481258"/>
                <a:ext cx="704946" cy="87367"/>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20202"/>
                    </a:solidFill>
                    <a:effectLst/>
                    <a:uLnTx/>
                    <a:uFillTx/>
                  </a:rPr>
                  <a:t>Y5</a:t>
                </a:r>
                <a:endParaRPr kumimoji="0" lang="en-US" sz="1300" b="0" i="0" u="none" strike="noStrike" kern="0" cap="none" spc="0" normalizeH="0" baseline="0" noProof="0" dirty="0">
                  <a:ln>
                    <a:noFill/>
                  </a:ln>
                  <a:solidFill>
                    <a:srgbClr val="020202"/>
                  </a:solidFill>
                  <a:effectLst/>
                  <a:uLnTx/>
                  <a:uFillTx/>
                </a:endParaRPr>
              </a:p>
            </p:txBody>
          </p:sp>
          <p:sp>
            <p:nvSpPr>
              <p:cNvPr id="56" name="TextBox 55"/>
              <p:cNvSpPr txBox="1"/>
              <p:nvPr/>
            </p:nvSpPr>
            <p:spPr>
              <a:xfrm>
                <a:off x="9688480" y="4482881"/>
                <a:ext cx="704946" cy="87367"/>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20202"/>
                    </a:solidFill>
                    <a:effectLst/>
                    <a:uLnTx/>
                    <a:uFillTx/>
                  </a:rPr>
                  <a:t>Y6</a:t>
                </a:r>
                <a:endParaRPr kumimoji="0" lang="en-US" sz="1300" b="0" i="0" u="none" strike="noStrike" kern="0" cap="none" spc="0" normalizeH="0" baseline="0" noProof="0" dirty="0">
                  <a:ln>
                    <a:noFill/>
                  </a:ln>
                  <a:solidFill>
                    <a:srgbClr val="020202"/>
                  </a:solidFill>
                  <a:effectLst/>
                  <a:uLnTx/>
                  <a:uFillTx/>
                </a:endParaRPr>
              </a:p>
            </p:txBody>
          </p:sp>
          <p:sp>
            <p:nvSpPr>
              <p:cNvPr id="57" name="TextBox 56"/>
              <p:cNvSpPr txBox="1"/>
              <p:nvPr/>
            </p:nvSpPr>
            <p:spPr>
              <a:xfrm>
                <a:off x="7396404" y="4485906"/>
                <a:ext cx="704944" cy="87367"/>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20202"/>
                    </a:solidFill>
                    <a:effectLst/>
                    <a:uLnTx/>
                    <a:uFillTx/>
                  </a:rPr>
                  <a:t>Y2</a:t>
                </a:r>
                <a:endParaRPr kumimoji="0" lang="en-US" sz="1300" b="0" i="0" u="none" strike="noStrike" kern="0" cap="none" spc="0" normalizeH="0" baseline="0" noProof="0" dirty="0">
                  <a:ln>
                    <a:noFill/>
                  </a:ln>
                  <a:solidFill>
                    <a:srgbClr val="020202"/>
                  </a:solidFill>
                  <a:effectLst/>
                  <a:uLnTx/>
                  <a:uFillTx/>
                </a:endParaRPr>
              </a:p>
            </p:txBody>
          </p:sp>
        </p:grpSp>
        <p:grpSp>
          <p:nvGrpSpPr>
            <p:cNvPr id="42" name="Group 41"/>
            <p:cNvGrpSpPr/>
            <p:nvPr/>
          </p:nvGrpSpPr>
          <p:grpSpPr>
            <a:xfrm>
              <a:off x="2063632" y="5307558"/>
              <a:ext cx="4662451" cy="184741"/>
              <a:chOff x="3840096" y="10538018"/>
              <a:chExt cx="1874838" cy="40281"/>
            </a:xfrm>
          </p:grpSpPr>
          <p:cxnSp>
            <p:nvCxnSpPr>
              <p:cNvPr id="44" name="Straight Connector 43"/>
              <p:cNvCxnSpPr/>
              <p:nvPr/>
            </p:nvCxnSpPr>
            <p:spPr>
              <a:xfrm>
                <a:off x="4317700" y="10558150"/>
                <a:ext cx="1397234" cy="1"/>
              </a:xfrm>
              <a:prstGeom prst="line">
                <a:avLst/>
              </a:prstGeom>
              <a:noFill/>
              <a:ln w="6350" cap="sq" cmpd="sng" algn="ctr">
                <a:solidFill>
                  <a:srgbClr val="000000"/>
                </a:solidFill>
                <a:prstDash val="solid"/>
                <a:miter lim="800000"/>
              </a:ln>
              <a:effectLst/>
            </p:spPr>
          </p:cxnSp>
          <p:sp>
            <p:nvSpPr>
              <p:cNvPr id="49" name="Rectangle 48"/>
              <p:cNvSpPr/>
              <p:nvPr/>
            </p:nvSpPr>
            <p:spPr>
              <a:xfrm>
                <a:off x="4588240" y="10538018"/>
                <a:ext cx="834556" cy="40264"/>
              </a:xfrm>
              <a:prstGeom prst="rect">
                <a:avLst/>
              </a:prstGeom>
              <a:solidFill>
                <a:sysClr val="window" lastClr="FFFFFF"/>
              </a:solidFill>
            </p:spPr>
            <p:txBody>
              <a:bodyPr wrap="square" lIns="0" tIns="0" rIns="0" bIns="0" anchor="ctr">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rPr>
                  <a:t>CARE-MS Extension</a:t>
                </a:r>
              </a:p>
            </p:txBody>
          </p:sp>
          <p:sp>
            <p:nvSpPr>
              <p:cNvPr id="50" name="Rectangle 49"/>
              <p:cNvSpPr/>
              <p:nvPr/>
            </p:nvSpPr>
            <p:spPr>
              <a:xfrm>
                <a:off x="3840096" y="10538034"/>
                <a:ext cx="330031" cy="40265"/>
              </a:xfrm>
              <a:prstGeom prst="rect">
                <a:avLst/>
              </a:prstGeom>
            </p:spPr>
            <p:txBody>
              <a:bodyPr wrap="none" lIns="0" tIns="0" rIns="0" bIns="0" anchor="ctr">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rPr>
                  <a:t>Core Study</a:t>
                </a:r>
              </a:p>
            </p:txBody>
          </p:sp>
        </p:grpSp>
        <p:sp>
          <p:nvSpPr>
            <p:cNvPr id="61" name="Rectangle 60"/>
            <p:cNvSpPr/>
            <p:nvPr/>
          </p:nvSpPr>
          <p:spPr>
            <a:xfrm>
              <a:off x="7124232" y="5307657"/>
              <a:ext cx="644230" cy="184666"/>
            </a:xfrm>
            <a:prstGeom prst="rect">
              <a:avLst/>
            </a:prstGeom>
            <a:solidFill>
              <a:sysClr val="window" lastClr="FFFFFF"/>
            </a:solidFill>
          </p:spPr>
          <p:txBody>
            <a:bodyPr wrap="square" lIns="0" tIns="0" rIns="0" bIns="0" anchor="ctr">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lang="en-US" sz="1200" b="1" i="1" kern="0" dirty="0" smtClean="0">
                  <a:solidFill>
                    <a:srgbClr val="000000"/>
                  </a:solidFill>
                </a:rPr>
                <a:t>TOPAZ</a:t>
              </a:r>
              <a:endParaRPr kumimoji="0" lang="en-US" sz="1200" b="1" i="1" u="none" strike="noStrike" kern="0" cap="none" spc="0" normalizeH="0" baseline="0" noProof="0" dirty="0" smtClean="0">
                <a:ln>
                  <a:noFill/>
                </a:ln>
                <a:solidFill>
                  <a:srgbClr val="000000"/>
                </a:solidFill>
                <a:effectLst/>
                <a:uLnTx/>
                <a:uFillTx/>
              </a:endParaRPr>
            </a:p>
          </p:txBody>
        </p:sp>
        <p:sp>
          <p:nvSpPr>
            <p:cNvPr id="4" name="TextBox 3"/>
            <p:cNvSpPr txBox="1"/>
            <p:nvPr/>
          </p:nvSpPr>
          <p:spPr>
            <a:xfrm>
              <a:off x="2258390" y="2563232"/>
              <a:ext cx="449011" cy="307777"/>
            </a:xfrm>
            <a:prstGeom prst="rect">
              <a:avLst/>
            </a:prstGeom>
            <a:noFill/>
          </p:spPr>
          <p:txBody>
            <a:bodyPr wrap="square" rtlCol="0">
              <a:spAutoFit/>
            </a:bodyPr>
            <a:lstStyle/>
            <a:p>
              <a:pPr algn="ctr"/>
              <a:r>
                <a:rPr lang="en-US" sz="1400" b="1" dirty="0" smtClean="0">
                  <a:solidFill>
                    <a:schemeClr val="bg1"/>
                  </a:solidFill>
                </a:rPr>
                <a:t>76</a:t>
              </a:r>
              <a:endParaRPr lang="en-US" sz="1400" b="1" dirty="0">
                <a:solidFill>
                  <a:schemeClr val="bg1"/>
                </a:solidFill>
              </a:endParaRPr>
            </a:p>
          </p:txBody>
        </p:sp>
        <p:sp>
          <p:nvSpPr>
            <p:cNvPr id="26" name="TextBox 25"/>
            <p:cNvSpPr txBox="1"/>
            <p:nvPr/>
          </p:nvSpPr>
          <p:spPr>
            <a:xfrm>
              <a:off x="3251416" y="2806307"/>
              <a:ext cx="449011" cy="307777"/>
            </a:xfrm>
            <a:prstGeom prst="rect">
              <a:avLst/>
            </a:prstGeom>
            <a:noFill/>
          </p:spPr>
          <p:txBody>
            <a:bodyPr wrap="square" rtlCol="0">
              <a:spAutoFit/>
            </a:bodyPr>
            <a:lstStyle/>
            <a:p>
              <a:pPr algn="ctr"/>
              <a:r>
                <a:rPr lang="en-US" sz="1400" b="1" dirty="0" smtClean="0">
                  <a:solidFill>
                    <a:schemeClr val="bg1"/>
                  </a:solidFill>
                </a:rPr>
                <a:t>68</a:t>
              </a:r>
              <a:endParaRPr lang="en-US" sz="1400" b="1" dirty="0">
                <a:solidFill>
                  <a:schemeClr val="bg1"/>
                </a:solidFill>
              </a:endParaRPr>
            </a:p>
          </p:txBody>
        </p:sp>
        <p:sp>
          <p:nvSpPr>
            <p:cNvPr id="29" name="TextBox 28"/>
            <p:cNvSpPr txBox="1"/>
            <p:nvPr/>
          </p:nvSpPr>
          <p:spPr>
            <a:xfrm>
              <a:off x="4243891" y="2761964"/>
              <a:ext cx="449011" cy="307777"/>
            </a:xfrm>
            <a:prstGeom prst="rect">
              <a:avLst/>
            </a:prstGeom>
            <a:noFill/>
          </p:spPr>
          <p:txBody>
            <a:bodyPr wrap="square" rtlCol="0">
              <a:spAutoFit/>
            </a:bodyPr>
            <a:lstStyle/>
            <a:p>
              <a:pPr algn="ctr"/>
              <a:r>
                <a:rPr lang="en-US" sz="1400" b="1" dirty="0" smtClean="0">
                  <a:solidFill>
                    <a:schemeClr val="bg1"/>
                  </a:solidFill>
                </a:rPr>
                <a:t>70</a:t>
              </a:r>
              <a:endParaRPr lang="en-US" sz="1400" b="1" dirty="0">
                <a:solidFill>
                  <a:schemeClr val="bg1"/>
                </a:solidFill>
              </a:endParaRPr>
            </a:p>
          </p:txBody>
        </p:sp>
        <p:sp>
          <p:nvSpPr>
            <p:cNvPr id="33" name="TextBox 32"/>
            <p:cNvSpPr txBox="1"/>
            <p:nvPr/>
          </p:nvSpPr>
          <p:spPr>
            <a:xfrm>
              <a:off x="5237654" y="2824647"/>
              <a:ext cx="449011" cy="307777"/>
            </a:xfrm>
            <a:prstGeom prst="rect">
              <a:avLst/>
            </a:prstGeom>
            <a:noFill/>
          </p:spPr>
          <p:txBody>
            <a:bodyPr wrap="square" rtlCol="0">
              <a:spAutoFit/>
            </a:bodyPr>
            <a:lstStyle/>
            <a:p>
              <a:pPr algn="ctr"/>
              <a:r>
                <a:rPr lang="en-US" sz="1400" b="1" dirty="0" smtClean="0">
                  <a:solidFill>
                    <a:schemeClr val="bg1"/>
                  </a:solidFill>
                </a:rPr>
                <a:t>68</a:t>
              </a:r>
              <a:endParaRPr lang="en-US" sz="1400" b="1" dirty="0">
                <a:solidFill>
                  <a:schemeClr val="bg1"/>
                </a:solidFill>
              </a:endParaRPr>
            </a:p>
          </p:txBody>
        </p:sp>
        <p:sp>
          <p:nvSpPr>
            <p:cNvPr id="34" name="TextBox 33"/>
            <p:cNvSpPr txBox="1"/>
            <p:nvPr/>
          </p:nvSpPr>
          <p:spPr>
            <a:xfrm>
              <a:off x="6230198" y="2779320"/>
              <a:ext cx="449011" cy="307777"/>
            </a:xfrm>
            <a:prstGeom prst="rect">
              <a:avLst/>
            </a:prstGeom>
            <a:noFill/>
          </p:spPr>
          <p:txBody>
            <a:bodyPr wrap="square" rtlCol="0">
              <a:spAutoFit/>
            </a:bodyPr>
            <a:lstStyle/>
            <a:p>
              <a:pPr algn="ctr"/>
              <a:r>
                <a:rPr lang="en-US" sz="1400" b="1" dirty="0" smtClean="0">
                  <a:solidFill>
                    <a:schemeClr val="bg1"/>
                  </a:solidFill>
                </a:rPr>
                <a:t>69</a:t>
              </a:r>
              <a:endParaRPr lang="en-US" sz="1400" b="1" dirty="0">
                <a:solidFill>
                  <a:schemeClr val="bg1"/>
                </a:solidFill>
              </a:endParaRPr>
            </a:p>
          </p:txBody>
        </p:sp>
        <p:sp>
          <p:nvSpPr>
            <p:cNvPr id="35" name="TextBox 34"/>
            <p:cNvSpPr txBox="1"/>
            <p:nvPr/>
          </p:nvSpPr>
          <p:spPr>
            <a:xfrm>
              <a:off x="7223372" y="2863047"/>
              <a:ext cx="449011" cy="307777"/>
            </a:xfrm>
            <a:prstGeom prst="rect">
              <a:avLst/>
            </a:prstGeom>
            <a:noFill/>
          </p:spPr>
          <p:txBody>
            <a:bodyPr wrap="square" rtlCol="0">
              <a:spAutoFit/>
            </a:bodyPr>
            <a:lstStyle/>
            <a:p>
              <a:pPr algn="ctr"/>
              <a:r>
                <a:rPr lang="en-US" sz="1400" b="1" dirty="0" smtClean="0">
                  <a:solidFill>
                    <a:schemeClr val="bg1"/>
                  </a:solidFill>
                </a:rPr>
                <a:t>67</a:t>
              </a:r>
              <a:endParaRPr lang="en-US" sz="1400" b="1" dirty="0">
                <a:solidFill>
                  <a:schemeClr val="bg1"/>
                </a:solidFill>
              </a:endParaRPr>
            </a:p>
          </p:txBody>
        </p:sp>
        <p:cxnSp>
          <p:nvCxnSpPr>
            <p:cNvPr id="30" name="Straight Connector 29"/>
            <p:cNvCxnSpPr/>
            <p:nvPr/>
          </p:nvCxnSpPr>
          <p:spPr>
            <a:xfrm>
              <a:off x="6948949" y="2134824"/>
              <a:ext cx="3" cy="2834640"/>
            </a:xfrm>
            <a:prstGeom prst="line">
              <a:avLst/>
            </a:prstGeom>
            <a:noFill/>
            <a:ln w="9525" cap="sq" cmpd="sng" algn="ctr">
              <a:solidFill>
                <a:schemeClr val="tx1"/>
              </a:solidFill>
              <a:prstDash val="dash"/>
              <a:miter lim="800000"/>
            </a:ln>
            <a:effectLst/>
          </p:spPr>
        </p:cxnSp>
        <p:sp>
          <p:nvSpPr>
            <p:cNvPr id="28" name="TextBox 27"/>
            <p:cNvSpPr txBox="1"/>
            <p:nvPr/>
          </p:nvSpPr>
          <p:spPr>
            <a:xfrm>
              <a:off x="7054907" y="4949313"/>
              <a:ext cx="801314" cy="292388"/>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20202"/>
                  </a:solidFill>
                  <a:effectLst/>
                  <a:uLnTx/>
                  <a:uFillTx/>
                </a:rPr>
                <a:t>Y7</a:t>
              </a:r>
              <a:endParaRPr kumimoji="0" lang="en-US" sz="1300" b="0" i="0" u="none" strike="noStrike" kern="0" cap="none" spc="0" normalizeH="0" baseline="0" noProof="0" dirty="0">
                <a:ln>
                  <a:noFill/>
                </a:ln>
                <a:solidFill>
                  <a:srgbClr val="020202"/>
                </a:solidFill>
                <a:effectLst/>
                <a:uLnTx/>
                <a:uFillTx/>
              </a:endParaRPr>
            </a:p>
          </p:txBody>
        </p:sp>
        <p:sp>
          <p:nvSpPr>
            <p:cNvPr id="36" name="Content Placeholder 2"/>
            <p:cNvSpPr txBox="1">
              <a:spLocks/>
            </p:cNvSpPr>
            <p:nvPr/>
          </p:nvSpPr>
          <p:spPr>
            <a:xfrm>
              <a:off x="2979520" y="1496526"/>
              <a:ext cx="4902947" cy="914400"/>
            </a:xfrm>
            <a:prstGeom prst="rect">
              <a:avLst/>
            </a:prstGeom>
          </p:spPr>
          <p:txBody>
            <a:bodyPr vert="horz" lIns="91440" tIns="45720" rIns="91440" bIns="45720" rtlCol="0" anchor="ctr">
              <a:noAutofit/>
            </a:bodyPr>
            <a:lstStyle>
              <a:lvl1pPr marL="233363" indent="-233363" algn="l" defTabSz="914265" rtl="0" eaLnBrk="1" latinLnBrk="0" hangingPunct="1">
                <a:spcBef>
                  <a:spcPts val="600"/>
                </a:spcBef>
                <a:buClr>
                  <a:schemeClr val="tx2"/>
                </a:buClr>
                <a:buSzPct val="110000"/>
                <a:buFont typeface="Arial" panose="020B0604020202020204" pitchFamily="34" charset="0"/>
                <a:buChar char="•"/>
                <a:defRPr lang="en-US" sz="1800" kern="1200" dirty="0" smtClean="0">
                  <a:solidFill>
                    <a:schemeClr val="tx1"/>
                  </a:solidFill>
                  <a:latin typeface="+mn-lt"/>
                  <a:ea typeface="MS PGothic" pitchFamily="34" charset="-128"/>
                  <a:cs typeface="+mn-cs"/>
                </a:defRPr>
              </a:lvl1pPr>
              <a:lvl2pPr marL="517525" indent="-233363" algn="l" defTabSz="914265" rtl="0" eaLnBrk="1" latinLnBrk="0" hangingPunct="1">
                <a:spcBef>
                  <a:spcPts val="0"/>
                </a:spcBef>
                <a:buClr>
                  <a:schemeClr val="tx2"/>
                </a:buClr>
                <a:buFont typeface="Arial" panose="020B0604020202020204" pitchFamily="34" charset="0"/>
                <a:buChar char="–"/>
                <a:defRPr lang="en-US" sz="1800" kern="1200" dirty="0">
                  <a:solidFill>
                    <a:schemeClr val="tx1"/>
                  </a:solidFill>
                  <a:latin typeface="+mn-lt"/>
                  <a:ea typeface="MS PGothic" pitchFamily="34" charset="-128"/>
                  <a:cs typeface="+mn-cs"/>
                </a:defRPr>
              </a:lvl2pPr>
              <a:lvl3pPr marL="723900" indent="-153988" algn="l" defTabSz="914265" rtl="0" eaLnBrk="1" latinLnBrk="0" hangingPunct="1">
                <a:spcBef>
                  <a:spcPts val="0"/>
                </a:spcBef>
                <a:buClr>
                  <a:schemeClr val="tx2"/>
                </a:buClr>
                <a:buSzPct val="90000"/>
                <a:buFont typeface="Wingdings" panose="05000000000000000000" pitchFamily="2" charset="2"/>
                <a:buChar char="§"/>
                <a:defRPr lang="en-US" sz="1600" kern="1200" smtClean="0">
                  <a:solidFill>
                    <a:schemeClr val="tx1"/>
                  </a:solidFill>
                  <a:latin typeface="+mn-lt"/>
                  <a:ea typeface="+mn-ea"/>
                  <a:cs typeface="+mn-cs"/>
                </a:defRPr>
              </a:lvl3pPr>
              <a:lvl4pPr marL="974725" indent="-173038" algn="l" defTabSz="914265" rtl="0" eaLnBrk="1" latinLnBrk="0" hangingPunct="1">
                <a:spcBef>
                  <a:spcPts val="0"/>
                </a:spcBef>
                <a:buClr>
                  <a:schemeClr val="tx2"/>
                </a:buClr>
                <a:buFont typeface="Arial" panose="020B0604020202020204" pitchFamily="34" charset="0"/>
                <a:buChar char="•"/>
                <a:defRPr lang="en-US" sz="1400" kern="1200" smtClean="0">
                  <a:solidFill>
                    <a:schemeClr val="tx1"/>
                  </a:solidFill>
                  <a:latin typeface="+mn-lt"/>
                  <a:ea typeface="+mn-ea"/>
                  <a:cs typeface="+mn-cs"/>
                </a:defRPr>
              </a:lvl4pPr>
              <a:lvl5pPr marL="1198563" indent="-171450" algn="l" defTabSz="914265" rtl="0" eaLnBrk="1" latinLnBrk="0" hangingPunct="1">
                <a:spcBef>
                  <a:spcPts val="0"/>
                </a:spcBef>
                <a:buClr>
                  <a:schemeClr val="tx2"/>
                </a:buClr>
                <a:buFont typeface="Arial" panose="020B0604020202020204" pitchFamily="34" charset="0"/>
                <a:buChar char="­"/>
                <a:defRPr lang="en-US" sz="1200" kern="1200" smtClean="0">
                  <a:solidFill>
                    <a:schemeClr val="tx1"/>
                  </a:solidFill>
                  <a:latin typeface="+mn-lt"/>
                  <a:ea typeface="+mn-ea"/>
                  <a:cs typeface="+mn-cs"/>
                </a:defRPr>
              </a:lvl5pPr>
              <a:lvl6pPr marL="2514229"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363"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95"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628"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637" indent="0" algn="ctr">
                <a:lnSpc>
                  <a:spcPct val="110000"/>
                </a:lnSpc>
                <a:buClr>
                  <a:srgbClr val="0076C0"/>
                </a:buClr>
                <a:buNone/>
                <a:defRPr/>
              </a:pPr>
              <a:r>
                <a:rPr lang="en-US" sz="1200" dirty="0" smtClean="0"/>
                <a:t>47% </a:t>
              </a:r>
              <a:r>
                <a:rPr lang="en-US" sz="1200" dirty="0"/>
                <a:t>of </a:t>
              </a:r>
              <a:r>
                <a:rPr lang="en-US" sz="1200" dirty="0" smtClean="0"/>
                <a:t>patients received no additional treatment </a:t>
              </a:r>
              <a:br>
                <a:rPr lang="en-US" sz="1200" dirty="0" smtClean="0"/>
              </a:br>
              <a:r>
                <a:rPr lang="en-US" sz="1200" dirty="0" smtClean="0"/>
                <a:t>(no additional </a:t>
              </a:r>
              <a:r>
                <a:rPr lang="en-US" sz="1200" dirty="0" err="1" smtClean="0"/>
                <a:t>alemtuzumab</a:t>
              </a:r>
              <a:r>
                <a:rPr lang="en-US" sz="1200" dirty="0" smtClean="0"/>
                <a:t> courses and no other DMT) </a:t>
              </a:r>
              <a:br>
                <a:rPr lang="en-US" sz="1200" dirty="0" smtClean="0"/>
              </a:br>
              <a:r>
                <a:rPr lang="en-US" sz="1200" dirty="0" smtClean="0"/>
                <a:t>in the extension through Year 7</a:t>
              </a:r>
              <a:endParaRPr lang="en-US" sz="1200" baseline="30000" dirty="0"/>
            </a:p>
            <a:p>
              <a:pPr marL="637" lvl="0" indent="0" algn="ctr">
                <a:lnSpc>
                  <a:spcPct val="110000"/>
                </a:lnSpc>
                <a:spcBef>
                  <a:spcPts val="0"/>
                </a:spcBef>
                <a:spcAft>
                  <a:spcPts val="1200"/>
                </a:spcAft>
                <a:buClr>
                  <a:srgbClr val="0076C0"/>
                </a:buClr>
                <a:buNone/>
                <a:defRPr/>
              </a:pPr>
              <a:endParaRPr lang="en-US" sz="1200" dirty="0" smtClean="0"/>
            </a:p>
          </p:txBody>
        </p:sp>
      </p:grpSp>
    </p:spTree>
    <p:extLst>
      <p:ext uri="{BB962C8B-B14F-4D97-AF65-F5344CB8AC3E}">
        <p14:creationId xmlns:p14="http://schemas.microsoft.com/office/powerpoint/2010/main" val="20707797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2732747" y="5732362"/>
            <a:ext cx="45262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4" name="Chart 53"/>
          <p:cNvGraphicFramePr>
            <a:graphicFrameLocks noChangeAspect="1"/>
          </p:cNvGraphicFramePr>
          <p:nvPr>
            <p:extLst>
              <p:ext uri="{D42A27DB-BD31-4B8C-83A1-F6EECF244321}">
                <p14:modId xmlns:p14="http://schemas.microsoft.com/office/powerpoint/2010/main" val="2623325638"/>
              </p:ext>
            </p:extLst>
          </p:nvPr>
        </p:nvGraphicFramePr>
        <p:xfrm>
          <a:off x="445398" y="1416217"/>
          <a:ext cx="8292202" cy="4349847"/>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Autofit/>
          </a:bodyPr>
          <a:lstStyle/>
          <a:p>
            <a:r>
              <a:rPr lang="en-GB" sz="2200" dirty="0"/>
              <a:t>Most </a:t>
            </a:r>
            <a:r>
              <a:rPr lang="en-GB" sz="2200" dirty="0" smtClean="0"/>
              <a:t>Patients</a:t>
            </a:r>
            <a:r>
              <a:rPr lang="en-GB" sz="2200" dirty="0" smtClean="0">
                <a:solidFill>
                  <a:srgbClr val="FF0000"/>
                </a:solidFill>
              </a:rPr>
              <a:t> </a:t>
            </a:r>
            <a:r>
              <a:rPr lang="en-GB" sz="2200" dirty="0" smtClean="0"/>
              <a:t>Were </a:t>
            </a:r>
            <a:r>
              <a:rPr lang="en-GB" sz="2200" dirty="0"/>
              <a:t>Free of </a:t>
            </a:r>
            <a:r>
              <a:rPr lang="en-GB" sz="2200" dirty="0" err="1"/>
              <a:t>Gd</a:t>
            </a:r>
            <a:r>
              <a:rPr lang="en-GB" sz="2200" dirty="0"/>
              <a:t>-Enhancing </a:t>
            </a:r>
            <a:r>
              <a:rPr lang="en-GB" sz="2200" dirty="0" smtClean="0"/>
              <a:t>Lesions in </a:t>
            </a:r>
            <a:br>
              <a:rPr lang="en-GB" sz="2200" dirty="0" smtClean="0"/>
            </a:br>
            <a:r>
              <a:rPr lang="en-GB" sz="2200" dirty="0" smtClean="0"/>
              <a:t>Each </a:t>
            </a:r>
            <a:r>
              <a:rPr lang="en-GB" sz="2200" dirty="0"/>
              <a:t>Year Through Year 7</a:t>
            </a:r>
            <a:endParaRPr lang="en-US" sz="2200" dirty="0"/>
          </a:p>
        </p:txBody>
      </p:sp>
      <p:sp>
        <p:nvSpPr>
          <p:cNvPr id="27" name="Slide Number Placeholder 3"/>
          <p:cNvSpPr>
            <a:spLocks noGrp="1"/>
          </p:cNvSpPr>
          <p:nvPr>
            <p:ph type="sldNum" sz="quarter" idx="4"/>
          </p:nvPr>
        </p:nvSpPr>
        <p:spPr/>
        <p:txBody>
          <a:bodyPr/>
          <a:lstStyle/>
          <a:p>
            <a:pPr marL="0" marR="0" lvl="0" indent="0" algn="r" defTabSz="914265" rtl="0" eaLnBrk="1" fontAlgn="auto" latinLnBrk="0" hangingPunct="1">
              <a:lnSpc>
                <a:spcPct val="100000"/>
              </a:lnSpc>
              <a:spcBef>
                <a:spcPts val="0"/>
              </a:spcBef>
              <a:spcAft>
                <a:spcPts val="0"/>
              </a:spcAft>
              <a:buClrTx/>
              <a:buSzTx/>
              <a:buFontTx/>
              <a:buNone/>
              <a:tabLst/>
              <a:defRPr/>
            </a:pPr>
            <a:fld id="{8C50856F-70CD-45CE-8852-8B0328817CA8}" type="slidenum">
              <a:rPr kumimoji="0" lang="en-US" sz="9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265" rtl="0" eaLnBrk="1" fontAlgn="auto" latinLnBrk="0" hangingPunct="1">
                <a:lnSpc>
                  <a:spcPct val="100000"/>
                </a:lnSpc>
                <a:spcBef>
                  <a:spcPts val="0"/>
                </a:spcBef>
                <a:spcAft>
                  <a:spcPts val="0"/>
                </a:spcAft>
                <a:buClrTx/>
                <a:buSzTx/>
                <a:buFontTx/>
                <a:buNone/>
                <a:tabLst/>
                <a:defRPr/>
              </a:pPr>
              <a:t>6</a:t>
            </a:fld>
            <a:endParaRPr kumimoji="0" lang="en-US" sz="900" b="0" i="0" u="none" strike="noStrike" kern="1200" cap="none" spc="0" normalizeH="0" baseline="0" noProof="0" dirty="0">
              <a:ln>
                <a:noFill/>
              </a:ln>
              <a:solidFill>
                <a:srgbClr val="000000"/>
              </a:solidFill>
              <a:effectLst/>
              <a:uLnTx/>
              <a:uFillTx/>
              <a:latin typeface="Arial"/>
              <a:ea typeface="+mn-ea"/>
              <a:cs typeface="+mn-cs"/>
            </a:endParaRPr>
          </a:p>
        </p:txBody>
      </p:sp>
      <p:sp>
        <p:nvSpPr>
          <p:cNvPr id="60" name="TextBox 59"/>
          <p:cNvSpPr txBox="1"/>
          <p:nvPr/>
        </p:nvSpPr>
        <p:spPr>
          <a:xfrm>
            <a:off x="7707086" y="-15814"/>
            <a:ext cx="1436914" cy="246221"/>
          </a:xfrm>
          <a:prstGeom prst="rect">
            <a:avLst/>
          </a:prstGeom>
          <a:noFill/>
        </p:spPr>
        <p:txBody>
          <a:bodyPr wrap="square" rtlCol="0">
            <a:spAutoFit/>
          </a:bodyPr>
          <a:lstStyle/>
          <a:p>
            <a:pPr marL="0" marR="0" lvl="0" indent="0" algn="r" defTabSz="914265"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smtClean="0">
                <a:ln>
                  <a:noFill/>
                </a:ln>
                <a:solidFill>
                  <a:srgbClr val="000000"/>
                </a:solidFill>
                <a:effectLst/>
                <a:uLnTx/>
                <a:uFillTx/>
                <a:latin typeface="Arial"/>
                <a:ea typeface="+mn-ea"/>
                <a:cs typeface="+mn-cs"/>
              </a:rPr>
              <a:t>CMSC 2018</a:t>
            </a:r>
            <a:endParaRPr kumimoji="0" lang="en-GB" sz="1000" b="0" i="0" u="none" strike="noStrike" kern="1200" cap="none" spc="0" normalizeH="0" baseline="0" noProof="0" dirty="0">
              <a:ln>
                <a:noFill/>
              </a:ln>
              <a:solidFill>
                <a:srgbClr val="000000"/>
              </a:solidFill>
              <a:effectLst/>
              <a:uLnTx/>
              <a:uFillTx/>
              <a:latin typeface="Arial"/>
              <a:ea typeface="+mn-ea"/>
              <a:cs typeface="+mn-cs"/>
            </a:endParaRPr>
          </a:p>
        </p:txBody>
      </p:sp>
      <p:sp>
        <p:nvSpPr>
          <p:cNvPr id="34" name="TextBox 33"/>
          <p:cNvSpPr txBox="1"/>
          <p:nvPr/>
        </p:nvSpPr>
        <p:spPr>
          <a:xfrm rot="16200000">
            <a:off x="-193251" y="3406493"/>
            <a:ext cx="1894169" cy="286232"/>
          </a:xfrm>
          <a:prstGeom prst="rect">
            <a:avLst/>
          </a:prstGeom>
          <a:noFill/>
        </p:spPr>
        <p:txBody>
          <a:bodyPr wrap="square" lIns="0" rIns="0" rtlCol="0">
            <a:spAutoFit/>
          </a:bodyPr>
          <a:lstStyle/>
          <a:p>
            <a:pPr marL="0" marR="0" lvl="0" indent="0" algn="ctr" defTabSz="1462824" rtl="0" eaLnBrk="1" fontAlgn="auto" latinLnBrk="0" hangingPunct="1">
              <a:lnSpc>
                <a:spcPct val="90000"/>
              </a:lnSpc>
              <a:spcBef>
                <a:spcPts val="0"/>
              </a:spcBef>
              <a:spcAft>
                <a:spcPts val="0"/>
              </a:spcAft>
              <a:buClrTx/>
              <a:buSzTx/>
              <a:buFontTx/>
              <a:buNone/>
              <a:tabLst/>
              <a:defRPr/>
            </a:pPr>
            <a:r>
              <a:rPr kumimoji="0" lang="en-US" sz="1400" b="1" i="0" u="none" strike="noStrike" kern="0" cap="none" spc="-10" normalizeH="0" baseline="0" noProof="0" dirty="0" smtClean="0">
                <a:ln>
                  <a:noFill/>
                </a:ln>
                <a:solidFill>
                  <a:srgbClr val="000000"/>
                </a:solidFill>
                <a:effectLst/>
                <a:uLnTx/>
                <a:uFillTx/>
                <a:latin typeface="Arial"/>
                <a:ea typeface="+mn-ea"/>
                <a:cs typeface="+mn-cs"/>
              </a:rPr>
              <a:t>Patients</a:t>
            </a:r>
            <a:r>
              <a:rPr kumimoji="0" lang="en-US" sz="1400" b="1" i="0" u="none" strike="noStrike" kern="0" cap="none" spc="-10" normalizeH="0" baseline="0" noProof="0" dirty="0">
                <a:ln>
                  <a:noFill/>
                </a:ln>
                <a:solidFill>
                  <a:srgbClr val="000000"/>
                </a:solidFill>
                <a:effectLst/>
                <a:uLnTx/>
                <a:uFillTx/>
                <a:latin typeface="Arial"/>
                <a:ea typeface="+mn-ea"/>
                <a:cs typeface="+mn-cs"/>
              </a:rPr>
              <a:t>, </a:t>
            </a:r>
            <a:r>
              <a:rPr kumimoji="0" lang="en-US" sz="1400" b="1" i="0" u="none" strike="noStrike" kern="0" cap="none" spc="-10" normalizeH="0" baseline="0" noProof="0" dirty="0" smtClean="0">
                <a:ln>
                  <a:noFill/>
                </a:ln>
                <a:solidFill>
                  <a:srgbClr val="000000"/>
                </a:solidFill>
                <a:effectLst/>
                <a:uLnTx/>
                <a:uFillTx/>
                <a:latin typeface="Arial"/>
                <a:ea typeface="+mn-ea"/>
                <a:cs typeface="+mn-cs"/>
              </a:rPr>
              <a:t>% </a:t>
            </a:r>
            <a:endParaRPr kumimoji="0" lang="en-US" sz="1400" b="1" i="0" u="none" strike="sngStrike" kern="0" cap="none" spc="-10" normalizeH="0" baseline="0" noProof="0" dirty="0">
              <a:ln>
                <a:noFill/>
              </a:ln>
              <a:solidFill>
                <a:srgbClr val="FF0000"/>
              </a:solidFill>
              <a:effectLst/>
              <a:uLnTx/>
              <a:uFillTx/>
              <a:latin typeface="Arial"/>
              <a:ea typeface="+mn-ea"/>
              <a:cs typeface="+mn-cs"/>
            </a:endParaRPr>
          </a:p>
        </p:txBody>
      </p:sp>
      <p:sp>
        <p:nvSpPr>
          <p:cNvPr id="39" name="TextBox 38"/>
          <p:cNvSpPr txBox="1"/>
          <p:nvPr/>
        </p:nvSpPr>
        <p:spPr>
          <a:xfrm>
            <a:off x="271155" y="5014579"/>
            <a:ext cx="797472" cy="341632"/>
          </a:xfrm>
          <a:prstGeom prst="rect">
            <a:avLst/>
          </a:prstGeom>
          <a:noFill/>
        </p:spPr>
        <p:txBody>
          <a:bodyPr wrap="square" lIns="0" rIns="0" rtlCol="0">
            <a:spAutoFit/>
          </a:bodyPr>
          <a:lstStyle/>
          <a:p>
            <a:pPr marL="0" marR="0" lvl="0" indent="0" algn="r" defTabSz="914265" rtl="0" eaLnBrk="1" fontAlgn="auto" latinLnBrk="0" hangingPunct="1">
              <a:lnSpc>
                <a:spcPct val="90000"/>
              </a:lnSpc>
              <a:spcBef>
                <a:spcPts val="0"/>
              </a:spcBef>
              <a:spcAft>
                <a:spcPts val="0"/>
              </a:spcAft>
              <a:buClrTx/>
              <a:buSzTx/>
              <a:buFontTx/>
              <a:buNone/>
              <a:tabLst/>
              <a:defRPr/>
            </a:pPr>
            <a:r>
              <a:rPr kumimoji="0" lang="en-GB" sz="900" b="1" i="0" u="none" strike="noStrike" kern="0" cap="none" spc="-10" normalizeH="0" baseline="0" noProof="0" dirty="0" smtClean="0">
                <a:ln>
                  <a:noFill/>
                </a:ln>
                <a:solidFill>
                  <a:srgbClr val="000000"/>
                </a:solidFill>
                <a:effectLst/>
                <a:uLnTx/>
                <a:uFillTx/>
                <a:latin typeface="Arial"/>
                <a:ea typeface="+mn-ea"/>
                <a:cs typeface="+mn-cs"/>
              </a:rPr>
              <a:t>Frequency</a:t>
            </a:r>
            <a:br>
              <a:rPr kumimoji="0" lang="en-GB" sz="900" b="1" i="0" u="none" strike="noStrike" kern="0" cap="none" spc="-10" normalizeH="0" baseline="0" noProof="0" dirty="0" smtClean="0">
                <a:ln>
                  <a:noFill/>
                </a:ln>
                <a:solidFill>
                  <a:srgbClr val="000000"/>
                </a:solidFill>
                <a:effectLst/>
                <a:uLnTx/>
                <a:uFillTx/>
                <a:latin typeface="Arial"/>
                <a:ea typeface="+mn-ea"/>
                <a:cs typeface="+mn-cs"/>
              </a:rPr>
            </a:br>
            <a:r>
              <a:rPr kumimoji="0" lang="en-GB" sz="900" b="1" i="0" u="none" strike="noStrike" kern="0" cap="none" spc="-10" normalizeH="0" baseline="0" noProof="0" dirty="0" smtClean="0">
                <a:ln>
                  <a:noFill/>
                </a:ln>
                <a:solidFill>
                  <a:srgbClr val="000000"/>
                </a:solidFill>
                <a:effectLst/>
                <a:uLnTx/>
                <a:uFillTx/>
                <a:latin typeface="Arial"/>
                <a:ea typeface="+mn-ea"/>
                <a:cs typeface="+mn-cs"/>
              </a:rPr>
              <a:t>counts</a:t>
            </a:r>
            <a:endParaRPr kumimoji="0" lang="en-GB" sz="900" b="1" i="0" u="none" strike="sngStrike" kern="0" cap="none" spc="-10" normalizeH="0" baseline="30000" noProof="0" dirty="0" smtClean="0">
              <a:ln>
                <a:noFill/>
              </a:ln>
              <a:solidFill>
                <a:srgbClr val="FF0000"/>
              </a:solidFill>
              <a:effectLst/>
              <a:uLnTx/>
              <a:uFillTx/>
              <a:latin typeface="Arial"/>
              <a:ea typeface="+mn-ea"/>
              <a:cs typeface="+mn-cs"/>
            </a:endParaRPr>
          </a:p>
        </p:txBody>
      </p:sp>
      <p:sp>
        <p:nvSpPr>
          <p:cNvPr id="56" name="TextBox 55"/>
          <p:cNvSpPr txBox="1"/>
          <p:nvPr/>
        </p:nvSpPr>
        <p:spPr>
          <a:xfrm>
            <a:off x="203035" y="6419279"/>
            <a:ext cx="8612101" cy="400110"/>
          </a:xfrm>
          <a:prstGeom prst="rect">
            <a:avLst/>
          </a:prstGeom>
          <a:noFill/>
        </p:spPr>
        <p:txBody>
          <a:bodyPr wrap="square" rtlCol="0" anchor="b">
            <a:spAutoFit/>
          </a:bodyPr>
          <a:lstStyle/>
          <a:p>
            <a:pPr>
              <a:defRPr/>
            </a:pPr>
            <a:r>
              <a:rPr kumimoji="0" lang="en-GB" altLang="en-US" sz="1000" b="0" i="0" u="none" strike="noStrike" kern="0" cap="none" spc="0" normalizeH="0" baseline="0" noProof="0" dirty="0" smtClean="0">
                <a:ln>
                  <a:noFill/>
                </a:ln>
                <a:solidFill>
                  <a:srgbClr val="000000"/>
                </a:solidFill>
                <a:effectLst/>
                <a:uLnTx/>
                <a:uFillTx/>
                <a:latin typeface="Arial"/>
              </a:rPr>
              <a:t>Sum of percentages </a:t>
            </a:r>
            <a:r>
              <a:rPr kumimoji="0" lang="en-GB" altLang="en-US" sz="1000" b="0" i="0" u="none" strike="noStrike" kern="0" cap="none" spc="0" normalizeH="0" baseline="0" noProof="0" dirty="0">
                <a:ln>
                  <a:noFill/>
                </a:ln>
                <a:solidFill>
                  <a:srgbClr val="000000"/>
                </a:solidFill>
                <a:effectLst/>
                <a:uLnTx/>
                <a:uFillTx/>
                <a:latin typeface="Arial"/>
              </a:rPr>
              <a:t>may not equal 100% due to </a:t>
            </a:r>
            <a:r>
              <a:rPr kumimoji="0" lang="en-GB" altLang="en-US" sz="1000" b="0" i="0" u="none" strike="noStrike" kern="0" cap="none" spc="0" normalizeH="0" baseline="0" noProof="0" dirty="0" smtClean="0">
                <a:ln>
                  <a:noFill/>
                </a:ln>
                <a:solidFill>
                  <a:srgbClr val="000000"/>
                </a:solidFill>
                <a:effectLst/>
                <a:uLnTx/>
                <a:uFillTx/>
                <a:latin typeface="Arial"/>
              </a:rPr>
              <a:t>rounding.</a:t>
            </a:r>
            <a:endParaRPr kumimoji="0" lang="en-GB" altLang="en-US" sz="1000" b="0" i="0" u="none" strike="sngStrike" kern="0" cap="none" spc="0" normalizeH="0" baseline="0" noProof="0" dirty="0">
              <a:ln>
                <a:noFill/>
              </a:ln>
              <a:solidFill>
                <a:srgbClr val="FF0000"/>
              </a:solidFill>
              <a:effectLst/>
              <a:uLnTx/>
              <a:uFillTx/>
              <a:latin typeface="Arial"/>
            </a:endParaRPr>
          </a:p>
          <a:p>
            <a:pPr lvl="0"/>
            <a:r>
              <a:rPr lang="en-GB" altLang="en-US" sz="1000" kern="0" dirty="0" smtClean="0">
                <a:solidFill>
                  <a:srgbClr val="000000"/>
                </a:solidFill>
              </a:rPr>
              <a:t>58% </a:t>
            </a:r>
            <a:r>
              <a:rPr lang="en-GB" altLang="en-US" sz="1000" kern="0" dirty="0">
                <a:solidFill>
                  <a:srgbClr val="000000"/>
                </a:solidFill>
              </a:rPr>
              <a:t>of patients randomized to receive </a:t>
            </a:r>
            <a:r>
              <a:rPr lang="en-GB" altLang="en-US" sz="1000" kern="0" dirty="0" err="1" smtClean="0">
                <a:solidFill>
                  <a:srgbClr val="000000"/>
                </a:solidFill>
              </a:rPr>
              <a:t>alemtuzumab</a:t>
            </a:r>
            <a:r>
              <a:rPr lang="en-GB" altLang="en-US" sz="1000" kern="0" dirty="0" smtClean="0">
                <a:solidFill>
                  <a:srgbClr val="000000"/>
                </a:solidFill>
              </a:rPr>
              <a:t> were </a:t>
            </a:r>
            <a:r>
              <a:rPr lang="en-GB" altLang="en-US" sz="1000" kern="0" dirty="0">
                <a:solidFill>
                  <a:srgbClr val="000000"/>
                </a:solidFill>
              </a:rPr>
              <a:t>free of Gd-enhancing T1 lesions at core study </a:t>
            </a:r>
            <a:r>
              <a:rPr lang="en-GB" altLang="en-US" sz="1000" kern="0" dirty="0" smtClean="0">
                <a:solidFill>
                  <a:srgbClr val="000000"/>
                </a:solidFill>
              </a:rPr>
              <a:t>baseline.</a:t>
            </a:r>
            <a:endParaRPr lang="en-GB" altLang="en-US" sz="1000" kern="0" dirty="0">
              <a:solidFill>
                <a:srgbClr val="000000"/>
              </a:solidFill>
            </a:endParaRPr>
          </a:p>
        </p:txBody>
      </p:sp>
      <p:cxnSp>
        <p:nvCxnSpPr>
          <p:cNvPr id="66" name="Straight Connector 65"/>
          <p:cNvCxnSpPr/>
          <p:nvPr/>
        </p:nvCxnSpPr>
        <p:spPr>
          <a:xfrm>
            <a:off x="2448709" y="2170117"/>
            <a:ext cx="0" cy="2834640"/>
          </a:xfrm>
          <a:prstGeom prst="line">
            <a:avLst/>
          </a:prstGeom>
          <a:noFill/>
          <a:ln w="9525" cap="sq" cmpd="sng" algn="ctr">
            <a:solidFill>
              <a:schemeClr val="tx1"/>
            </a:solidFill>
            <a:prstDash val="dash"/>
            <a:miter lim="800000"/>
          </a:ln>
          <a:effectLst/>
        </p:spPr>
      </p:cxnSp>
      <p:cxnSp>
        <p:nvCxnSpPr>
          <p:cNvPr id="68" name="Straight Connector 67"/>
          <p:cNvCxnSpPr/>
          <p:nvPr/>
        </p:nvCxnSpPr>
        <p:spPr>
          <a:xfrm>
            <a:off x="7408549" y="2173820"/>
            <a:ext cx="0" cy="2834640"/>
          </a:xfrm>
          <a:prstGeom prst="line">
            <a:avLst/>
          </a:prstGeom>
          <a:noFill/>
          <a:ln w="9525" cap="sq" cmpd="sng" algn="ctr">
            <a:solidFill>
              <a:schemeClr val="tx1"/>
            </a:solidFill>
            <a:prstDash val="dash"/>
            <a:miter lim="800000"/>
          </a:ln>
          <a:effectLst/>
        </p:spPr>
      </p:cxnSp>
      <p:grpSp>
        <p:nvGrpSpPr>
          <p:cNvPr id="4" name="Group 3"/>
          <p:cNvGrpSpPr/>
          <p:nvPr/>
        </p:nvGrpSpPr>
        <p:grpSpPr>
          <a:xfrm>
            <a:off x="1480250" y="5248680"/>
            <a:ext cx="6904096" cy="292388"/>
            <a:chOff x="1480250" y="5248680"/>
            <a:chExt cx="6904096" cy="292388"/>
          </a:xfrm>
        </p:grpSpPr>
        <p:sp>
          <p:nvSpPr>
            <p:cNvPr id="40" name="TextBox 39"/>
            <p:cNvSpPr txBox="1"/>
            <p:nvPr/>
          </p:nvSpPr>
          <p:spPr>
            <a:xfrm>
              <a:off x="3965760"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Y4</a:t>
              </a:r>
            </a:p>
          </p:txBody>
        </p:sp>
        <p:sp>
          <p:nvSpPr>
            <p:cNvPr id="41" name="TextBox 40"/>
            <p:cNvSpPr txBox="1"/>
            <p:nvPr/>
          </p:nvSpPr>
          <p:spPr>
            <a:xfrm>
              <a:off x="5202961"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Y5</a:t>
              </a:r>
            </a:p>
          </p:txBody>
        </p:sp>
        <p:sp>
          <p:nvSpPr>
            <p:cNvPr id="42" name="TextBox 41"/>
            <p:cNvSpPr txBox="1"/>
            <p:nvPr/>
          </p:nvSpPr>
          <p:spPr>
            <a:xfrm>
              <a:off x="6442141"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Y6</a:t>
              </a:r>
            </a:p>
          </p:txBody>
        </p:sp>
        <p:sp>
          <p:nvSpPr>
            <p:cNvPr id="43" name="TextBox 42"/>
            <p:cNvSpPr txBox="1"/>
            <p:nvPr/>
          </p:nvSpPr>
          <p:spPr>
            <a:xfrm>
              <a:off x="7679399"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Y7</a:t>
              </a:r>
            </a:p>
          </p:txBody>
        </p:sp>
        <p:sp>
          <p:nvSpPr>
            <p:cNvPr id="44" name="TextBox 43"/>
            <p:cNvSpPr txBox="1"/>
            <p:nvPr/>
          </p:nvSpPr>
          <p:spPr>
            <a:xfrm>
              <a:off x="1480250"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Y2</a:t>
              </a:r>
            </a:p>
          </p:txBody>
        </p:sp>
        <p:sp>
          <p:nvSpPr>
            <p:cNvPr id="49" name="TextBox 48"/>
            <p:cNvSpPr txBox="1"/>
            <p:nvPr/>
          </p:nvSpPr>
          <p:spPr>
            <a:xfrm>
              <a:off x="2720870"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Y3</a:t>
              </a:r>
            </a:p>
          </p:txBody>
        </p:sp>
      </p:grpSp>
      <p:grpSp>
        <p:nvGrpSpPr>
          <p:cNvPr id="5" name="Group 4"/>
          <p:cNvGrpSpPr/>
          <p:nvPr/>
        </p:nvGrpSpPr>
        <p:grpSpPr>
          <a:xfrm>
            <a:off x="1518209" y="5640029"/>
            <a:ext cx="6809808" cy="184666"/>
            <a:chOff x="1518209" y="1830029"/>
            <a:chExt cx="6809808" cy="184666"/>
          </a:xfrm>
        </p:grpSpPr>
        <p:sp>
          <p:nvSpPr>
            <p:cNvPr id="71" name="Rectangle 70"/>
            <p:cNvSpPr/>
            <p:nvPr/>
          </p:nvSpPr>
          <p:spPr>
            <a:xfrm>
              <a:off x="1518209" y="1830029"/>
              <a:ext cx="820346" cy="184666"/>
            </a:xfrm>
            <a:prstGeom prst="rect">
              <a:avLst/>
            </a:prstGeom>
            <a:noFill/>
          </p:spPr>
          <p:txBody>
            <a:bodyPr wrap="square" lIns="0" tIns="0" rIns="0" bIns="0" anchor="ctr">
              <a:spAutoFit/>
            </a:body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latin typeface="Arial"/>
                  <a:ea typeface="+mn-ea"/>
                  <a:cs typeface="+mn-cs"/>
                </a:rPr>
                <a:t>Core Study</a:t>
              </a:r>
            </a:p>
          </p:txBody>
        </p:sp>
        <p:sp>
          <p:nvSpPr>
            <p:cNvPr id="72" name="Rectangle 71"/>
            <p:cNvSpPr/>
            <p:nvPr/>
          </p:nvSpPr>
          <p:spPr>
            <a:xfrm>
              <a:off x="7785047" y="1830029"/>
              <a:ext cx="542970" cy="184666"/>
            </a:xfrm>
            <a:prstGeom prst="rect">
              <a:avLst/>
            </a:prstGeom>
            <a:solidFill>
              <a:sysClr val="window" lastClr="FFFFFF"/>
            </a:solidFill>
          </p:spPr>
          <p:txBody>
            <a:bodyPr wrap="square" lIns="0" tIns="0" rIns="0" bIns="0" anchor="ctr">
              <a:spAutoFit/>
            </a:body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latin typeface="Arial"/>
                  <a:ea typeface="+mn-ea"/>
                  <a:cs typeface="+mn-cs"/>
                </a:rPr>
                <a:t>TOPAZ</a:t>
              </a:r>
            </a:p>
          </p:txBody>
        </p:sp>
        <p:sp>
          <p:nvSpPr>
            <p:cNvPr id="73" name="Rectangle 72"/>
            <p:cNvSpPr/>
            <p:nvPr/>
          </p:nvSpPr>
          <p:spPr>
            <a:xfrm>
              <a:off x="4285884" y="1830029"/>
              <a:ext cx="1528895" cy="184666"/>
            </a:xfrm>
            <a:prstGeom prst="rect">
              <a:avLst/>
            </a:prstGeom>
            <a:solidFill>
              <a:sysClr val="window" lastClr="FFFFFF"/>
            </a:solidFill>
          </p:spPr>
          <p:txBody>
            <a:bodyPr wrap="square" lIns="0" tIns="0" rIns="0" bIns="0" anchor="ctr">
              <a:spAutoFit/>
            </a:body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latin typeface="Arial"/>
                  <a:ea typeface="+mn-ea"/>
                  <a:cs typeface="+mn-cs"/>
                </a:rPr>
                <a:t>CARE-MS</a:t>
              </a:r>
              <a:r>
                <a:rPr kumimoji="0" lang="en-US" sz="1200" b="1" i="1" u="none" strike="noStrike" kern="0" cap="none" spc="0" normalizeH="0" noProof="0" dirty="0" smtClean="0">
                  <a:ln>
                    <a:noFill/>
                  </a:ln>
                  <a:solidFill>
                    <a:srgbClr val="000000"/>
                  </a:solidFill>
                  <a:effectLst/>
                  <a:uLnTx/>
                  <a:uFillTx/>
                  <a:latin typeface="Arial"/>
                  <a:ea typeface="+mn-ea"/>
                  <a:cs typeface="+mn-cs"/>
                </a:rPr>
                <a:t> </a:t>
              </a:r>
              <a:r>
                <a:rPr kumimoji="0" lang="en-US" sz="1200" b="1" i="1" u="none" strike="noStrike" kern="0" cap="none" spc="0" normalizeH="0" baseline="0" noProof="0" dirty="0" smtClean="0">
                  <a:ln>
                    <a:noFill/>
                  </a:ln>
                  <a:solidFill>
                    <a:srgbClr val="000000"/>
                  </a:solidFill>
                  <a:effectLst/>
                  <a:uLnTx/>
                  <a:uFillTx/>
                  <a:latin typeface="Arial"/>
                  <a:ea typeface="+mn-ea"/>
                  <a:cs typeface="+mn-cs"/>
                </a:rPr>
                <a:t>Extension</a:t>
              </a:r>
            </a:p>
          </p:txBody>
        </p:sp>
      </p:grpSp>
      <p:sp>
        <p:nvSpPr>
          <p:cNvPr id="29" name="TextBox 28"/>
          <p:cNvSpPr txBox="1"/>
          <p:nvPr/>
        </p:nvSpPr>
        <p:spPr>
          <a:xfrm>
            <a:off x="1561535" y="4553812"/>
            <a:ext cx="291203" cy="307777"/>
          </a:xfrm>
          <a:prstGeom prst="rect">
            <a:avLst/>
          </a:prstGeom>
          <a:noFill/>
        </p:spPr>
        <p:txBody>
          <a:bodyPr wrap="square" rtlCol="0">
            <a:spAutoFit/>
          </a:bodyPr>
          <a:lstStyle/>
          <a:p>
            <a:pPr algn="ctr"/>
            <a:r>
              <a:rPr lang="en-GB" sz="1400" b="1" dirty="0"/>
              <a:t>4</a:t>
            </a:r>
          </a:p>
        </p:txBody>
      </p:sp>
      <p:sp>
        <p:nvSpPr>
          <p:cNvPr id="30" name="TextBox 29"/>
          <p:cNvSpPr txBox="1"/>
          <p:nvPr/>
        </p:nvSpPr>
        <p:spPr>
          <a:xfrm>
            <a:off x="1801715" y="4606573"/>
            <a:ext cx="331386" cy="307777"/>
          </a:xfrm>
          <a:prstGeom prst="rect">
            <a:avLst/>
          </a:prstGeom>
          <a:noFill/>
        </p:spPr>
        <p:txBody>
          <a:bodyPr wrap="square" rtlCol="0">
            <a:spAutoFit/>
          </a:bodyPr>
          <a:lstStyle/>
          <a:p>
            <a:pPr algn="ctr"/>
            <a:r>
              <a:rPr lang="en-GB" sz="1400" b="1" dirty="0"/>
              <a:t>3</a:t>
            </a:r>
          </a:p>
        </p:txBody>
      </p:sp>
      <p:sp>
        <p:nvSpPr>
          <p:cNvPr id="31" name="TextBox 30"/>
          <p:cNvSpPr txBox="1"/>
          <p:nvPr/>
        </p:nvSpPr>
        <p:spPr>
          <a:xfrm>
            <a:off x="2039916" y="4639117"/>
            <a:ext cx="331386" cy="307777"/>
          </a:xfrm>
          <a:prstGeom prst="rect">
            <a:avLst/>
          </a:prstGeom>
          <a:noFill/>
        </p:spPr>
        <p:txBody>
          <a:bodyPr wrap="square" rtlCol="0">
            <a:spAutoFit/>
          </a:bodyPr>
          <a:lstStyle/>
          <a:p>
            <a:pPr algn="ctr"/>
            <a:r>
              <a:rPr lang="en-GB" sz="1400" b="1" dirty="0"/>
              <a:t>2</a:t>
            </a:r>
          </a:p>
        </p:txBody>
      </p:sp>
      <p:sp>
        <p:nvSpPr>
          <p:cNvPr id="32" name="TextBox 31"/>
          <p:cNvSpPr txBox="1"/>
          <p:nvPr/>
        </p:nvSpPr>
        <p:spPr>
          <a:xfrm>
            <a:off x="2804081" y="4452045"/>
            <a:ext cx="295744" cy="307777"/>
          </a:xfrm>
          <a:prstGeom prst="rect">
            <a:avLst/>
          </a:prstGeom>
          <a:noFill/>
        </p:spPr>
        <p:txBody>
          <a:bodyPr wrap="square" rtlCol="0">
            <a:spAutoFit/>
          </a:bodyPr>
          <a:lstStyle/>
          <a:p>
            <a:pPr algn="ctr"/>
            <a:r>
              <a:rPr lang="en-GB" sz="1400" b="1" dirty="0"/>
              <a:t>8</a:t>
            </a:r>
          </a:p>
        </p:txBody>
      </p:sp>
      <p:sp>
        <p:nvSpPr>
          <p:cNvPr id="33" name="TextBox 32"/>
          <p:cNvSpPr txBox="1"/>
          <p:nvPr/>
        </p:nvSpPr>
        <p:spPr>
          <a:xfrm>
            <a:off x="3036757" y="4543284"/>
            <a:ext cx="295744" cy="307777"/>
          </a:xfrm>
          <a:prstGeom prst="rect">
            <a:avLst/>
          </a:prstGeom>
          <a:noFill/>
        </p:spPr>
        <p:txBody>
          <a:bodyPr wrap="square" rtlCol="0">
            <a:spAutoFit/>
          </a:bodyPr>
          <a:lstStyle/>
          <a:p>
            <a:pPr algn="ctr"/>
            <a:r>
              <a:rPr lang="en-GB" sz="1400" b="1" dirty="0"/>
              <a:t>4</a:t>
            </a:r>
          </a:p>
        </p:txBody>
      </p:sp>
      <p:sp>
        <p:nvSpPr>
          <p:cNvPr id="35" name="TextBox 34"/>
          <p:cNvSpPr txBox="1"/>
          <p:nvPr/>
        </p:nvSpPr>
        <p:spPr>
          <a:xfrm>
            <a:off x="3289848" y="4638747"/>
            <a:ext cx="295744" cy="307777"/>
          </a:xfrm>
          <a:prstGeom prst="rect">
            <a:avLst/>
          </a:prstGeom>
          <a:noFill/>
        </p:spPr>
        <p:txBody>
          <a:bodyPr wrap="square" rtlCol="0">
            <a:spAutoFit/>
          </a:bodyPr>
          <a:lstStyle/>
          <a:p>
            <a:pPr algn="ctr"/>
            <a:r>
              <a:rPr lang="en-GB" sz="1400" b="1" dirty="0"/>
              <a:t>2</a:t>
            </a:r>
          </a:p>
        </p:txBody>
      </p:sp>
      <p:sp>
        <p:nvSpPr>
          <p:cNvPr id="36" name="TextBox 88"/>
          <p:cNvSpPr txBox="1"/>
          <p:nvPr/>
        </p:nvSpPr>
        <p:spPr>
          <a:xfrm>
            <a:off x="4288563" y="4561226"/>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smtClean="0"/>
              <a:t>4</a:t>
            </a:r>
            <a:endParaRPr lang="en-GB" sz="1400" b="1" dirty="0"/>
          </a:p>
        </p:txBody>
      </p:sp>
      <p:sp>
        <p:nvSpPr>
          <p:cNvPr id="37" name="TextBox 88"/>
          <p:cNvSpPr txBox="1"/>
          <p:nvPr/>
        </p:nvSpPr>
        <p:spPr>
          <a:xfrm>
            <a:off x="4543566" y="4665661"/>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a:t>1</a:t>
            </a:r>
          </a:p>
        </p:txBody>
      </p:sp>
      <p:sp>
        <p:nvSpPr>
          <p:cNvPr id="38" name="TextBox 88"/>
          <p:cNvSpPr txBox="1"/>
          <p:nvPr/>
        </p:nvSpPr>
        <p:spPr>
          <a:xfrm>
            <a:off x="5271451" y="4557221"/>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a:t>5</a:t>
            </a:r>
          </a:p>
        </p:txBody>
      </p:sp>
      <p:sp>
        <p:nvSpPr>
          <p:cNvPr id="45" name="TextBox 88"/>
          <p:cNvSpPr txBox="1"/>
          <p:nvPr/>
        </p:nvSpPr>
        <p:spPr>
          <a:xfrm>
            <a:off x="5536844" y="4586803"/>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a:t>4</a:t>
            </a:r>
          </a:p>
        </p:txBody>
      </p:sp>
      <p:sp>
        <p:nvSpPr>
          <p:cNvPr id="46" name="TextBox 88"/>
          <p:cNvSpPr txBox="1"/>
          <p:nvPr/>
        </p:nvSpPr>
        <p:spPr>
          <a:xfrm>
            <a:off x="5772599" y="4668349"/>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a:t>2</a:t>
            </a:r>
          </a:p>
        </p:txBody>
      </p:sp>
      <p:sp>
        <p:nvSpPr>
          <p:cNvPr id="48" name="TextBox 88"/>
          <p:cNvSpPr txBox="1"/>
          <p:nvPr/>
        </p:nvSpPr>
        <p:spPr>
          <a:xfrm>
            <a:off x="6761099" y="4547813"/>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a:t>4</a:t>
            </a:r>
          </a:p>
        </p:txBody>
      </p:sp>
      <p:sp>
        <p:nvSpPr>
          <p:cNvPr id="50" name="TextBox 88"/>
          <p:cNvSpPr txBox="1"/>
          <p:nvPr/>
        </p:nvSpPr>
        <p:spPr>
          <a:xfrm>
            <a:off x="7003153" y="4643176"/>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a:t>1</a:t>
            </a:r>
          </a:p>
        </p:txBody>
      </p:sp>
      <p:sp>
        <p:nvSpPr>
          <p:cNvPr id="51" name="TextBox 88"/>
          <p:cNvSpPr txBox="1"/>
          <p:nvPr/>
        </p:nvSpPr>
        <p:spPr>
          <a:xfrm>
            <a:off x="4032505" y="4496693"/>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a:t>7</a:t>
            </a:r>
          </a:p>
        </p:txBody>
      </p:sp>
      <p:sp>
        <p:nvSpPr>
          <p:cNvPr id="52" name="TextBox 51"/>
          <p:cNvSpPr txBox="1"/>
          <p:nvPr/>
        </p:nvSpPr>
        <p:spPr>
          <a:xfrm>
            <a:off x="1272982" y="2054740"/>
            <a:ext cx="383438" cy="307777"/>
          </a:xfrm>
          <a:prstGeom prst="rect">
            <a:avLst/>
          </a:prstGeom>
          <a:noFill/>
        </p:spPr>
        <p:txBody>
          <a:bodyPr wrap="none" rtlCol="0">
            <a:spAutoFit/>
          </a:bodyPr>
          <a:lstStyle/>
          <a:p>
            <a:pPr algn="ctr"/>
            <a:r>
              <a:rPr lang="en-GB" sz="1400" b="1" dirty="0" smtClean="0"/>
              <a:t>91</a:t>
            </a:r>
            <a:endParaRPr lang="en-GB" sz="1400" b="1" dirty="0"/>
          </a:p>
        </p:txBody>
      </p:sp>
      <p:sp>
        <p:nvSpPr>
          <p:cNvPr id="53" name="TextBox 52"/>
          <p:cNvSpPr txBox="1"/>
          <p:nvPr/>
        </p:nvSpPr>
        <p:spPr>
          <a:xfrm>
            <a:off x="2501346" y="2208753"/>
            <a:ext cx="409246" cy="307777"/>
          </a:xfrm>
          <a:prstGeom prst="rect">
            <a:avLst/>
          </a:prstGeom>
          <a:noFill/>
        </p:spPr>
        <p:txBody>
          <a:bodyPr wrap="square" rtlCol="0">
            <a:spAutoFit/>
          </a:bodyPr>
          <a:lstStyle/>
          <a:p>
            <a:pPr algn="ctr"/>
            <a:r>
              <a:rPr lang="en-GB" sz="1400" b="1" dirty="0" smtClean="0"/>
              <a:t>86</a:t>
            </a:r>
            <a:endParaRPr lang="en-GB" sz="1400" b="1" dirty="0"/>
          </a:p>
        </p:txBody>
      </p:sp>
      <p:sp>
        <p:nvSpPr>
          <p:cNvPr id="55" name="TextBox 54"/>
          <p:cNvSpPr txBox="1"/>
          <p:nvPr/>
        </p:nvSpPr>
        <p:spPr>
          <a:xfrm>
            <a:off x="3740756" y="2116721"/>
            <a:ext cx="409246" cy="307777"/>
          </a:xfrm>
          <a:prstGeom prst="rect">
            <a:avLst/>
          </a:prstGeom>
          <a:noFill/>
        </p:spPr>
        <p:txBody>
          <a:bodyPr wrap="square" rtlCol="0">
            <a:spAutoFit/>
          </a:bodyPr>
          <a:lstStyle/>
          <a:p>
            <a:pPr algn="ctr"/>
            <a:r>
              <a:rPr lang="en-GB" sz="1400" b="1" dirty="0" smtClean="0"/>
              <a:t>89</a:t>
            </a:r>
            <a:endParaRPr lang="en-GB" sz="1400" b="1" dirty="0"/>
          </a:p>
        </p:txBody>
      </p:sp>
      <p:sp>
        <p:nvSpPr>
          <p:cNvPr id="57" name="TextBox 56"/>
          <p:cNvSpPr txBox="1"/>
          <p:nvPr/>
        </p:nvSpPr>
        <p:spPr>
          <a:xfrm>
            <a:off x="4985380" y="2129596"/>
            <a:ext cx="409246" cy="307777"/>
          </a:xfrm>
          <a:prstGeom prst="rect">
            <a:avLst/>
          </a:prstGeom>
          <a:noFill/>
        </p:spPr>
        <p:txBody>
          <a:bodyPr wrap="square" rtlCol="0">
            <a:spAutoFit/>
          </a:bodyPr>
          <a:lstStyle/>
          <a:p>
            <a:pPr algn="ctr"/>
            <a:r>
              <a:rPr lang="en-GB" sz="1400" b="1" dirty="0" smtClean="0"/>
              <a:t>90</a:t>
            </a:r>
            <a:endParaRPr lang="en-GB" sz="1400" b="1" dirty="0"/>
          </a:p>
        </p:txBody>
      </p:sp>
      <p:sp>
        <p:nvSpPr>
          <p:cNvPr id="58" name="TextBox 57"/>
          <p:cNvSpPr txBox="1"/>
          <p:nvPr/>
        </p:nvSpPr>
        <p:spPr>
          <a:xfrm>
            <a:off x="6209780" y="2084628"/>
            <a:ext cx="409246" cy="307777"/>
          </a:xfrm>
          <a:prstGeom prst="rect">
            <a:avLst/>
          </a:prstGeom>
          <a:noFill/>
        </p:spPr>
        <p:txBody>
          <a:bodyPr wrap="square" rtlCol="0">
            <a:spAutoFit/>
          </a:bodyPr>
          <a:lstStyle/>
          <a:p>
            <a:pPr algn="ctr"/>
            <a:r>
              <a:rPr lang="en-GB" sz="1400" b="1" dirty="0" smtClean="0"/>
              <a:t>90</a:t>
            </a:r>
            <a:endParaRPr lang="en-GB" sz="1400" b="1" dirty="0"/>
          </a:p>
        </p:txBody>
      </p:sp>
      <p:sp>
        <p:nvSpPr>
          <p:cNvPr id="59" name="TextBox 58"/>
          <p:cNvSpPr txBox="1"/>
          <p:nvPr/>
        </p:nvSpPr>
        <p:spPr>
          <a:xfrm>
            <a:off x="7457555" y="2094153"/>
            <a:ext cx="409246" cy="307777"/>
          </a:xfrm>
          <a:prstGeom prst="rect">
            <a:avLst/>
          </a:prstGeom>
          <a:noFill/>
        </p:spPr>
        <p:txBody>
          <a:bodyPr wrap="square" rtlCol="0">
            <a:spAutoFit/>
          </a:bodyPr>
          <a:lstStyle/>
          <a:p>
            <a:pPr algn="ctr"/>
            <a:r>
              <a:rPr lang="en-GB" sz="1400" b="1" dirty="0" smtClean="0"/>
              <a:t>90</a:t>
            </a:r>
            <a:endParaRPr lang="en-GB" sz="1400" b="1" dirty="0"/>
          </a:p>
        </p:txBody>
      </p:sp>
      <p:sp>
        <p:nvSpPr>
          <p:cNvPr id="62" name="TextBox 88"/>
          <p:cNvSpPr txBox="1"/>
          <p:nvPr/>
        </p:nvSpPr>
        <p:spPr>
          <a:xfrm>
            <a:off x="8010990" y="4624013"/>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a:t>2</a:t>
            </a:r>
          </a:p>
        </p:txBody>
      </p:sp>
      <p:sp>
        <p:nvSpPr>
          <p:cNvPr id="64" name="TextBox 88"/>
          <p:cNvSpPr txBox="1"/>
          <p:nvPr/>
        </p:nvSpPr>
        <p:spPr>
          <a:xfrm>
            <a:off x="8174728" y="4681276"/>
            <a:ext cx="457200"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smtClean="0"/>
              <a:t>0.4</a:t>
            </a:r>
            <a:endParaRPr lang="en-GB" sz="1400" b="1" dirty="0"/>
          </a:p>
        </p:txBody>
      </p:sp>
      <p:sp>
        <p:nvSpPr>
          <p:cNvPr id="65" name="TextBox 88"/>
          <p:cNvSpPr txBox="1"/>
          <p:nvPr/>
        </p:nvSpPr>
        <p:spPr>
          <a:xfrm>
            <a:off x="6487247" y="4518067"/>
            <a:ext cx="381957"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a:t>5</a:t>
            </a:r>
          </a:p>
        </p:txBody>
      </p:sp>
      <p:sp>
        <p:nvSpPr>
          <p:cNvPr id="67" name="TextBox 88"/>
          <p:cNvSpPr txBox="1"/>
          <p:nvPr/>
        </p:nvSpPr>
        <p:spPr>
          <a:xfrm>
            <a:off x="7709848" y="4479019"/>
            <a:ext cx="381957"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a:t>7</a:t>
            </a:r>
          </a:p>
        </p:txBody>
      </p:sp>
      <p:grpSp>
        <p:nvGrpSpPr>
          <p:cNvPr id="61" name="Group 60"/>
          <p:cNvGrpSpPr/>
          <p:nvPr/>
        </p:nvGrpSpPr>
        <p:grpSpPr>
          <a:xfrm>
            <a:off x="6116916" y="1096205"/>
            <a:ext cx="2701789" cy="279757"/>
            <a:chOff x="3251647" y="1930510"/>
            <a:chExt cx="2701789" cy="279757"/>
          </a:xfrm>
        </p:grpSpPr>
        <p:sp>
          <p:nvSpPr>
            <p:cNvPr id="69" name="Text Box 4"/>
            <p:cNvSpPr txBox="1">
              <a:spLocks noChangeArrowheads="1"/>
            </p:cNvSpPr>
            <p:nvPr/>
          </p:nvSpPr>
          <p:spPr bwMode="auto">
            <a:xfrm>
              <a:off x="4748679" y="1930510"/>
              <a:ext cx="1204757" cy="279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marL="0" marR="0" lvl="0" indent="0" algn="l" defTabSz="1462824" rtl="0" eaLnBrk="1" fontAlgn="auto" latinLnBrk="0" hangingPunct="1">
                <a:lnSpc>
                  <a:spcPct val="110000"/>
                </a:lnSpc>
                <a:spcBef>
                  <a:spcPts val="0"/>
                </a:spcBef>
                <a:spcAft>
                  <a:spcPts val="0"/>
                </a:spcAft>
                <a:buClrTx/>
                <a:buSzTx/>
                <a:buFontTx/>
                <a:buNone/>
                <a:tabLst/>
                <a:defRPr/>
              </a:pPr>
              <a:r>
                <a:rPr kumimoji="0" lang="en-US" sz="1200" b="0" i="0" u="none" strike="noStrike" kern="0" cap="none" spc="0" normalizeH="0" baseline="0" noProof="0" dirty="0" smtClean="0">
                  <a:ln>
                    <a:noFill/>
                  </a:ln>
                  <a:solidFill>
                    <a:srgbClr val="000000"/>
                  </a:solidFill>
                  <a:effectLst/>
                  <a:uLnTx/>
                  <a:uFillTx/>
                  <a:latin typeface="Arial" pitchFamily="34" charset="0"/>
                  <a:ea typeface="MS PGothic" pitchFamily="34" charset="-128"/>
                  <a:cs typeface="+mn-cs"/>
                </a:rPr>
                <a:t>With lesions</a:t>
              </a:r>
              <a:endParaRPr kumimoji="0" lang="en-US" sz="1200" b="0" i="0" u="none" strike="noStrike" kern="0" cap="none" spc="0" normalizeH="0" baseline="0" noProof="0" dirty="0">
                <a:ln>
                  <a:noFill/>
                </a:ln>
                <a:solidFill>
                  <a:srgbClr val="000000"/>
                </a:solidFill>
                <a:effectLst/>
                <a:uLnTx/>
                <a:uFillTx/>
                <a:latin typeface="Arial" pitchFamily="34" charset="0"/>
                <a:ea typeface="MS PGothic" pitchFamily="34" charset="-128"/>
                <a:cs typeface="+mn-cs"/>
              </a:endParaRPr>
            </a:p>
          </p:txBody>
        </p:sp>
        <p:sp>
          <p:nvSpPr>
            <p:cNvPr id="70" name="Text Box 4"/>
            <p:cNvSpPr txBox="1">
              <a:spLocks noChangeArrowheads="1"/>
            </p:cNvSpPr>
            <p:nvPr/>
          </p:nvSpPr>
          <p:spPr bwMode="auto">
            <a:xfrm>
              <a:off x="3366792" y="1930510"/>
              <a:ext cx="1157758" cy="279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marL="0" marR="0" lvl="0" indent="0" algn="l" defTabSz="1462824" rtl="0" eaLnBrk="1" fontAlgn="auto" latinLnBrk="0" hangingPunct="1">
                <a:lnSpc>
                  <a:spcPct val="110000"/>
                </a:lnSpc>
                <a:spcBef>
                  <a:spcPts val="0"/>
                </a:spcBef>
                <a:spcAft>
                  <a:spcPts val="0"/>
                </a:spcAft>
                <a:buClrTx/>
                <a:buSzTx/>
                <a:buFontTx/>
                <a:buNone/>
                <a:tabLst/>
                <a:defRPr/>
              </a:pPr>
              <a:r>
                <a:rPr kumimoji="0" lang="en-US" sz="1200" b="0" i="0" u="none" strike="noStrike" kern="0" cap="none" spc="0" normalizeH="0" baseline="0" noProof="0" dirty="0" smtClean="0">
                  <a:ln>
                    <a:noFill/>
                  </a:ln>
                  <a:solidFill>
                    <a:srgbClr val="000000"/>
                  </a:solidFill>
                  <a:effectLst/>
                  <a:uLnTx/>
                  <a:uFillTx/>
                  <a:latin typeface="Arial" pitchFamily="34" charset="0"/>
                  <a:ea typeface="MS PGothic" pitchFamily="34" charset="-128"/>
                  <a:cs typeface="+mn-cs"/>
                </a:rPr>
                <a:t>No lesions</a:t>
              </a:r>
              <a:endParaRPr kumimoji="0" lang="en-US" sz="1200" b="0" i="0" u="none" strike="noStrike" kern="0" cap="none" spc="0" normalizeH="0" baseline="0" noProof="0" dirty="0">
                <a:ln>
                  <a:noFill/>
                </a:ln>
                <a:solidFill>
                  <a:srgbClr val="000000"/>
                </a:solidFill>
                <a:effectLst/>
                <a:uLnTx/>
                <a:uFillTx/>
                <a:latin typeface="Arial" pitchFamily="34" charset="0"/>
                <a:ea typeface="MS PGothic" pitchFamily="34" charset="-128"/>
                <a:cs typeface="+mn-cs"/>
              </a:endParaRPr>
            </a:p>
          </p:txBody>
        </p:sp>
        <p:sp>
          <p:nvSpPr>
            <p:cNvPr id="74" name="Rectangle 73"/>
            <p:cNvSpPr>
              <a:spLocks noChangeArrowheads="1"/>
            </p:cNvSpPr>
            <p:nvPr/>
          </p:nvSpPr>
          <p:spPr bwMode="auto">
            <a:xfrm>
              <a:off x="4639301" y="2006380"/>
              <a:ext cx="128016" cy="128016"/>
            </a:xfrm>
            <a:prstGeom prst="rect">
              <a:avLst/>
            </a:prstGeom>
            <a:solidFill>
              <a:srgbClr val="0076C0"/>
            </a:solidFill>
            <a:ln w="6350">
              <a:noFill/>
              <a:round/>
              <a:headEnd/>
              <a:tailEnd type="triangle" w="med" len="med"/>
            </a:ln>
          </p:spPr>
          <p:txBody>
            <a:bodyPr anchor="ctr"/>
            <a:lstStyle/>
            <a:p>
              <a:pPr marL="0" marR="0" lvl="0" indent="0" algn="ctr" defTabSz="1462824" rtl="0"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a:ln>
                  <a:noFill/>
                </a:ln>
                <a:solidFill>
                  <a:srgbClr val="4D4D4F"/>
                </a:solidFill>
                <a:effectLst/>
                <a:uLnTx/>
                <a:uFillTx/>
                <a:latin typeface="Arial"/>
                <a:ea typeface="+mn-ea"/>
                <a:cs typeface="+mn-cs"/>
              </a:endParaRPr>
            </a:p>
          </p:txBody>
        </p:sp>
        <p:sp>
          <p:nvSpPr>
            <p:cNvPr id="75" name="Rectangle 74"/>
            <p:cNvSpPr>
              <a:spLocks noChangeArrowheads="1"/>
            </p:cNvSpPr>
            <p:nvPr/>
          </p:nvSpPr>
          <p:spPr bwMode="auto">
            <a:xfrm>
              <a:off x="3251647" y="2006380"/>
              <a:ext cx="128016" cy="128016"/>
            </a:xfrm>
            <a:prstGeom prst="rect">
              <a:avLst/>
            </a:prstGeom>
            <a:solidFill>
              <a:schemeClr val="bg1"/>
            </a:solidFill>
            <a:ln w="28575">
              <a:solidFill>
                <a:srgbClr val="0076C0"/>
              </a:solidFill>
              <a:round/>
              <a:headEnd/>
              <a:tailEnd type="triangle" w="med" len="med"/>
            </a:ln>
          </p:spPr>
          <p:txBody>
            <a:bodyPr anchor="ctr"/>
            <a:lstStyle/>
            <a:p>
              <a:pPr marL="0" marR="0" lvl="0" indent="0" algn="ctr" defTabSz="1462824" rtl="0"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a:ln>
                  <a:noFill/>
                </a:ln>
                <a:solidFill>
                  <a:srgbClr val="4D4D4F"/>
                </a:solidFill>
                <a:effectLst/>
                <a:uLnTx/>
                <a:uFillTx/>
                <a:latin typeface="Arial"/>
                <a:ea typeface="+mn-ea"/>
                <a:cs typeface="+mn-cs"/>
              </a:endParaRPr>
            </a:p>
          </p:txBody>
        </p:sp>
      </p:grpSp>
      <p:sp>
        <p:nvSpPr>
          <p:cNvPr id="79" name="Content Placeholder 2"/>
          <p:cNvSpPr txBox="1">
            <a:spLocks/>
          </p:cNvSpPr>
          <p:nvPr/>
        </p:nvSpPr>
        <p:spPr>
          <a:xfrm>
            <a:off x="2819977" y="1426595"/>
            <a:ext cx="4902947" cy="914400"/>
          </a:xfrm>
          <a:prstGeom prst="rect">
            <a:avLst/>
          </a:prstGeom>
        </p:spPr>
        <p:txBody>
          <a:bodyPr vert="horz" lIns="91440" tIns="45720" rIns="91440" bIns="45720" rtlCol="0" anchor="ctr">
            <a:noAutofit/>
          </a:bodyPr>
          <a:lstStyle>
            <a:lvl1pPr marL="233363" indent="-233363" algn="l" defTabSz="914265" rtl="0" eaLnBrk="1" latinLnBrk="0" hangingPunct="1">
              <a:spcBef>
                <a:spcPts val="600"/>
              </a:spcBef>
              <a:buClr>
                <a:schemeClr val="tx2"/>
              </a:buClr>
              <a:buSzPct val="110000"/>
              <a:buFont typeface="Arial" panose="020B0604020202020204" pitchFamily="34" charset="0"/>
              <a:buChar char="•"/>
              <a:defRPr lang="en-US" sz="1800" kern="1200" dirty="0" smtClean="0">
                <a:solidFill>
                  <a:schemeClr val="tx1"/>
                </a:solidFill>
                <a:latin typeface="+mn-lt"/>
                <a:ea typeface="MS PGothic" pitchFamily="34" charset="-128"/>
                <a:cs typeface="+mn-cs"/>
              </a:defRPr>
            </a:lvl1pPr>
            <a:lvl2pPr marL="517525" indent="-233363" algn="l" defTabSz="914265" rtl="0" eaLnBrk="1" latinLnBrk="0" hangingPunct="1">
              <a:spcBef>
                <a:spcPts val="0"/>
              </a:spcBef>
              <a:buClr>
                <a:schemeClr val="tx2"/>
              </a:buClr>
              <a:buFont typeface="Arial" panose="020B0604020202020204" pitchFamily="34" charset="0"/>
              <a:buChar char="–"/>
              <a:defRPr lang="en-US" sz="1800" kern="1200" dirty="0">
                <a:solidFill>
                  <a:schemeClr val="tx1"/>
                </a:solidFill>
                <a:latin typeface="+mn-lt"/>
                <a:ea typeface="MS PGothic" pitchFamily="34" charset="-128"/>
                <a:cs typeface="+mn-cs"/>
              </a:defRPr>
            </a:lvl2pPr>
            <a:lvl3pPr marL="723900" indent="-153988" algn="l" defTabSz="914265" rtl="0" eaLnBrk="1" latinLnBrk="0" hangingPunct="1">
              <a:spcBef>
                <a:spcPts val="0"/>
              </a:spcBef>
              <a:buClr>
                <a:schemeClr val="tx2"/>
              </a:buClr>
              <a:buSzPct val="90000"/>
              <a:buFont typeface="Wingdings" panose="05000000000000000000" pitchFamily="2" charset="2"/>
              <a:buChar char="§"/>
              <a:defRPr lang="en-US" sz="1600" kern="1200" smtClean="0">
                <a:solidFill>
                  <a:schemeClr val="tx1"/>
                </a:solidFill>
                <a:latin typeface="+mn-lt"/>
                <a:ea typeface="+mn-ea"/>
                <a:cs typeface="+mn-cs"/>
              </a:defRPr>
            </a:lvl3pPr>
            <a:lvl4pPr marL="974725" indent="-173038" algn="l" defTabSz="914265" rtl="0" eaLnBrk="1" latinLnBrk="0" hangingPunct="1">
              <a:spcBef>
                <a:spcPts val="0"/>
              </a:spcBef>
              <a:buClr>
                <a:schemeClr val="tx2"/>
              </a:buClr>
              <a:buFont typeface="Arial" panose="020B0604020202020204" pitchFamily="34" charset="0"/>
              <a:buChar char="•"/>
              <a:defRPr lang="en-US" sz="1400" kern="1200" smtClean="0">
                <a:solidFill>
                  <a:schemeClr val="tx1"/>
                </a:solidFill>
                <a:latin typeface="+mn-lt"/>
                <a:ea typeface="+mn-ea"/>
                <a:cs typeface="+mn-cs"/>
              </a:defRPr>
            </a:lvl4pPr>
            <a:lvl5pPr marL="1198563" indent="-171450" algn="l" defTabSz="914265" rtl="0" eaLnBrk="1" latinLnBrk="0" hangingPunct="1">
              <a:spcBef>
                <a:spcPts val="0"/>
              </a:spcBef>
              <a:buClr>
                <a:schemeClr val="tx2"/>
              </a:buClr>
              <a:buFont typeface="Arial" panose="020B0604020202020204" pitchFamily="34" charset="0"/>
              <a:buChar char="­"/>
              <a:defRPr lang="en-US" sz="1200" kern="1200" smtClean="0">
                <a:solidFill>
                  <a:schemeClr val="tx1"/>
                </a:solidFill>
                <a:latin typeface="+mn-lt"/>
                <a:ea typeface="+mn-ea"/>
                <a:cs typeface="+mn-cs"/>
              </a:defRPr>
            </a:lvl5pPr>
            <a:lvl6pPr marL="2514229"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363"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95"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628"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637" indent="0" algn="ctr">
              <a:lnSpc>
                <a:spcPct val="110000"/>
              </a:lnSpc>
              <a:buClr>
                <a:srgbClr val="0076C0"/>
              </a:buClr>
              <a:buNone/>
              <a:defRPr/>
            </a:pPr>
            <a:r>
              <a:rPr lang="en-US" sz="1200" dirty="0" smtClean="0"/>
              <a:t>47% </a:t>
            </a:r>
            <a:r>
              <a:rPr lang="en-US" sz="1200" dirty="0"/>
              <a:t>of </a:t>
            </a:r>
            <a:r>
              <a:rPr lang="en-US" sz="1200" dirty="0" smtClean="0"/>
              <a:t>patients received no additional treatment </a:t>
            </a:r>
            <a:br>
              <a:rPr lang="en-US" sz="1200" dirty="0" smtClean="0"/>
            </a:br>
            <a:r>
              <a:rPr lang="en-US" sz="1200" dirty="0" smtClean="0"/>
              <a:t>(no additional </a:t>
            </a:r>
            <a:r>
              <a:rPr lang="en-US" sz="1200" dirty="0" err="1" smtClean="0"/>
              <a:t>alemtuzumab</a:t>
            </a:r>
            <a:r>
              <a:rPr lang="en-US" sz="1200" dirty="0" smtClean="0"/>
              <a:t> courses and no other DMT) </a:t>
            </a:r>
            <a:br>
              <a:rPr lang="en-US" sz="1200" dirty="0" smtClean="0"/>
            </a:br>
            <a:r>
              <a:rPr lang="en-US" sz="1200" dirty="0" smtClean="0"/>
              <a:t>in the extension through Year 7</a:t>
            </a:r>
            <a:endParaRPr lang="en-US" sz="1200" baseline="30000" dirty="0"/>
          </a:p>
          <a:p>
            <a:pPr marL="637" lvl="0" indent="0" algn="ctr">
              <a:lnSpc>
                <a:spcPct val="110000"/>
              </a:lnSpc>
              <a:spcBef>
                <a:spcPts val="0"/>
              </a:spcBef>
              <a:spcAft>
                <a:spcPts val="1200"/>
              </a:spcAft>
              <a:buClr>
                <a:srgbClr val="0076C0"/>
              </a:buClr>
              <a:buNone/>
              <a:defRPr/>
            </a:pPr>
            <a:endParaRPr lang="en-US" sz="1200" dirty="0" smtClean="0"/>
          </a:p>
        </p:txBody>
      </p:sp>
    </p:spTree>
    <p:extLst>
      <p:ext uri="{BB962C8B-B14F-4D97-AF65-F5344CB8AC3E}">
        <p14:creationId xmlns:p14="http://schemas.microsoft.com/office/powerpoint/2010/main" val="7673989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Chart 53"/>
          <p:cNvGraphicFramePr>
            <a:graphicFrameLocks noChangeAspect="1"/>
          </p:cNvGraphicFramePr>
          <p:nvPr>
            <p:extLst>
              <p:ext uri="{D42A27DB-BD31-4B8C-83A1-F6EECF244321}">
                <p14:modId xmlns:p14="http://schemas.microsoft.com/office/powerpoint/2010/main" val="3579384271"/>
              </p:ext>
            </p:extLst>
          </p:nvPr>
        </p:nvGraphicFramePr>
        <p:xfrm>
          <a:off x="445398" y="1416217"/>
          <a:ext cx="8292202" cy="4349847"/>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Autofit/>
          </a:bodyPr>
          <a:lstStyle/>
          <a:p>
            <a:r>
              <a:rPr lang="en-GB" sz="2200" dirty="0"/>
              <a:t>Most </a:t>
            </a:r>
            <a:r>
              <a:rPr lang="en-GB" sz="2200" dirty="0" smtClean="0"/>
              <a:t>Patients Were </a:t>
            </a:r>
            <a:r>
              <a:rPr lang="en-GB" sz="2200" dirty="0"/>
              <a:t>Free of </a:t>
            </a:r>
            <a:r>
              <a:rPr lang="en-GB" sz="2200" dirty="0" smtClean="0"/>
              <a:t>New/Enlarging T2 </a:t>
            </a:r>
            <a:r>
              <a:rPr lang="en-GB" sz="2200" dirty="0" err="1" smtClean="0"/>
              <a:t>Hyperintense</a:t>
            </a:r>
            <a:r>
              <a:rPr lang="en-GB" sz="2200" dirty="0" smtClean="0"/>
              <a:t> Lesions in </a:t>
            </a:r>
            <a:r>
              <a:rPr lang="en-GB" sz="2200" dirty="0"/>
              <a:t>Each Year Through Year 7</a:t>
            </a:r>
            <a:endParaRPr lang="en-US" sz="2200" dirty="0"/>
          </a:p>
        </p:txBody>
      </p:sp>
      <p:sp>
        <p:nvSpPr>
          <p:cNvPr id="27" name="Slide Number Placeholder 3"/>
          <p:cNvSpPr>
            <a:spLocks noGrp="1"/>
          </p:cNvSpPr>
          <p:nvPr>
            <p:ph type="sldNum" sz="quarter" idx="4"/>
          </p:nvPr>
        </p:nvSpPr>
        <p:spPr/>
        <p:txBody>
          <a:bodyPr/>
          <a:lstStyle/>
          <a:p>
            <a:pPr marL="0" marR="0" lvl="0" indent="0" algn="r" defTabSz="914265" rtl="0" eaLnBrk="1" fontAlgn="auto" latinLnBrk="0" hangingPunct="1">
              <a:lnSpc>
                <a:spcPct val="100000"/>
              </a:lnSpc>
              <a:spcBef>
                <a:spcPts val="0"/>
              </a:spcBef>
              <a:spcAft>
                <a:spcPts val="0"/>
              </a:spcAft>
              <a:buClrTx/>
              <a:buSzTx/>
              <a:buFontTx/>
              <a:buNone/>
              <a:tabLst/>
              <a:defRPr/>
            </a:pPr>
            <a:fld id="{8C50856F-70CD-45CE-8852-8B0328817CA8}" type="slidenum">
              <a:rPr kumimoji="0" lang="en-US" sz="9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265" rtl="0" eaLnBrk="1" fontAlgn="auto" latinLnBrk="0" hangingPunct="1">
                <a:lnSpc>
                  <a:spcPct val="100000"/>
                </a:lnSpc>
                <a:spcBef>
                  <a:spcPts val="0"/>
                </a:spcBef>
                <a:spcAft>
                  <a:spcPts val="0"/>
                </a:spcAft>
                <a:buClrTx/>
                <a:buSzTx/>
                <a:buFontTx/>
                <a:buNone/>
                <a:tabLst/>
                <a:defRPr/>
              </a:pPr>
              <a:t>7</a:t>
            </a:fld>
            <a:endParaRPr kumimoji="0" lang="en-US" sz="900" b="0" i="0" u="none" strike="noStrike" kern="1200" cap="none" spc="0" normalizeH="0" baseline="0" noProof="0" dirty="0">
              <a:ln>
                <a:noFill/>
              </a:ln>
              <a:solidFill>
                <a:srgbClr val="000000"/>
              </a:solidFill>
              <a:effectLst/>
              <a:uLnTx/>
              <a:uFillTx/>
              <a:latin typeface="Arial"/>
              <a:ea typeface="+mn-ea"/>
              <a:cs typeface="+mn-cs"/>
            </a:endParaRPr>
          </a:p>
        </p:txBody>
      </p:sp>
      <p:sp>
        <p:nvSpPr>
          <p:cNvPr id="60" name="TextBox 59"/>
          <p:cNvSpPr txBox="1"/>
          <p:nvPr/>
        </p:nvSpPr>
        <p:spPr>
          <a:xfrm>
            <a:off x="7707086" y="-15814"/>
            <a:ext cx="1436914" cy="246221"/>
          </a:xfrm>
          <a:prstGeom prst="rect">
            <a:avLst/>
          </a:prstGeom>
          <a:noFill/>
        </p:spPr>
        <p:txBody>
          <a:bodyPr wrap="square" rtlCol="0">
            <a:spAutoFit/>
          </a:bodyPr>
          <a:lstStyle/>
          <a:p>
            <a:pPr marL="0" marR="0" lvl="0" indent="0" algn="r" defTabSz="914265"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smtClean="0">
                <a:ln>
                  <a:noFill/>
                </a:ln>
                <a:solidFill>
                  <a:srgbClr val="000000"/>
                </a:solidFill>
                <a:effectLst/>
                <a:uLnTx/>
                <a:uFillTx/>
                <a:latin typeface="Arial"/>
                <a:ea typeface="+mn-ea"/>
                <a:cs typeface="+mn-cs"/>
              </a:rPr>
              <a:t>CMSC 2018</a:t>
            </a:r>
            <a:endParaRPr kumimoji="0" lang="en-GB" sz="1000" b="0" i="0" u="none" strike="noStrike" kern="1200" cap="none" spc="0" normalizeH="0" baseline="0" noProof="0" dirty="0">
              <a:ln>
                <a:noFill/>
              </a:ln>
              <a:solidFill>
                <a:srgbClr val="000000"/>
              </a:solidFill>
              <a:effectLst/>
              <a:uLnTx/>
              <a:uFillTx/>
              <a:latin typeface="Arial"/>
              <a:ea typeface="+mn-ea"/>
              <a:cs typeface="+mn-cs"/>
            </a:endParaRPr>
          </a:p>
        </p:txBody>
      </p:sp>
      <p:sp>
        <p:nvSpPr>
          <p:cNvPr id="39" name="TextBox 38"/>
          <p:cNvSpPr txBox="1"/>
          <p:nvPr/>
        </p:nvSpPr>
        <p:spPr>
          <a:xfrm>
            <a:off x="271155" y="5014579"/>
            <a:ext cx="797472" cy="341632"/>
          </a:xfrm>
          <a:prstGeom prst="rect">
            <a:avLst/>
          </a:prstGeom>
          <a:noFill/>
        </p:spPr>
        <p:txBody>
          <a:bodyPr wrap="square" lIns="0" rIns="0" rtlCol="0">
            <a:spAutoFit/>
          </a:bodyPr>
          <a:lstStyle/>
          <a:p>
            <a:pPr marL="0" marR="0" lvl="0" indent="0" algn="r" defTabSz="914265" rtl="0" eaLnBrk="1" fontAlgn="auto" latinLnBrk="0" hangingPunct="1">
              <a:lnSpc>
                <a:spcPct val="90000"/>
              </a:lnSpc>
              <a:spcBef>
                <a:spcPts val="0"/>
              </a:spcBef>
              <a:spcAft>
                <a:spcPts val="0"/>
              </a:spcAft>
              <a:buClrTx/>
              <a:buSzTx/>
              <a:buFontTx/>
              <a:buNone/>
              <a:tabLst/>
              <a:defRPr/>
            </a:pPr>
            <a:r>
              <a:rPr kumimoji="0" lang="en-GB" sz="900" b="1" i="0" u="none" strike="noStrike" kern="0" cap="none" spc="-10" normalizeH="0" baseline="0" noProof="0" dirty="0" smtClean="0">
                <a:ln>
                  <a:noFill/>
                </a:ln>
                <a:solidFill>
                  <a:srgbClr val="000000"/>
                </a:solidFill>
                <a:effectLst/>
                <a:uLnTx/>
                <a:uFillTx/>
                <a:latin typeface="Arial"/>
                <a:ea typeface="+mn-ea"/>
                <a:cs typeface="+mn-cs"/>
              </a:rPr>
              <a:t>Frequency</a:t>
            </a:r>
            <a:br>
              <a:rPr kumimoji="0" lang="en-GB" sz="900" b="1" i="0" u="none" strike="noStrike" kern="0" cap="none" spc="-10" normalizeH="0" baseline="0" noProof="0" dirty="0" smtClean="0">
                <a:ln>
                  <a:noFill/>
                </a:ln>
                <a:solidFill>
                  <a:srgbClr val="000000"/>
                </a:solidFill>
                <a:effectLst/>
                <a:uLnTx/>
                <a:uFillTx/>
                <a:latin typeface="Arial"/>
                <a:ea typeface="+mn-ea"/>
                <a:cs typeface="+mn-cs"/>
              </a:rPr>
            </a:br>
            <a:r>
              <a:rPr kumimoji="0" lang="en-GB" sz="900" b="1" i="0" u="none" strike="noStrike" kern="0" cap="none" spc="-10" normalizeH="0" baseline="0" noProof="0" dirty="0" smtClean="0">
                <a:ln>
                  <a:noFill/>
                </a:ln>
                <a:solidFill>
                  <a:srgbClr val="000000"/>
                </a:solidFill>
                <a:effectLst/>
                <a:uLnTx/>
                <a:uFillTx/>
                <a:latin typeface="Arial"/>
                <a:ea typeface="+mn-ea"/>
                <a:cs typeface="+mn-cs"/>
              </a:rPr>
              <a:t>counts</a:t>
            </a:r>
            <a:endParaRPr kumimoji="0" lang="en-GB" sz="900" b="1" i="0" u="none" strike="sngStrike" kern="0" cap="none" spc="-10" normalizeH="0" baseline="30000" noProof="0" dirty="0" smtClean="0">
              <a:ln>
                <a:noFill/>
              </a:ln>
              <a:solidFill>
                <a:srgbClr val="FF0000"/>
              </a:solidFill>
              <a:effectLst/>
              <a:uLnTx/>
              <a:uFillTx/>
              <a:latin typeface="Arial"/>
              <a:ea typeface="+mn-ea"/>
              <a:cs typeface="+mn-cs"/>
            </a:endParaRPr>
          </a:p>
        </p:txBody>
      </p:sp>
      <p:sp>
        <p:nvSpPr>
          <p:cNvPr id="56" name="TextBox 55"/>
          <p:cNvSpPr txBox="1"/>
          <p:nvPr/>
        </p:nvSpPr>
        <p:spPr>
          <a:xfrm>
            <a:off x="203035" y="6573168"/>
            <a:ext cx="8612101" cy="246221"/>
          </a:xfrm>
          <a:prstGeom prst="rect">
            <a:avLst/>
          </a:prstGeom>
          <a:noFill/>
        </p:spPr>
        <p:txBody>
          <a:bodyPr wrap="square" rtlCol="0" anchor="b">
            <a:spAutoFit/>
          </a:bodyPr>
          <a:lstStyle/>
          <a:p>
            <a:pPr>
              <a:defRPr/>
            </a:pPr>
            <a:r>
              <a:rPr kumimoji="0" lang="en-GB" altLang="en-US" sz="1000" b="0" i="0" u="none" strike="noStrike" kern="0" cap="none" spc="0" normalizeH="0" baseline="0" noProof="0" dirty="0" smtClean="0">
                <a:ln>
                  <a:noFill/>
                </a:ln>
                <a:solidFill>
                  <a:srgbClr val="000000"/>
                </a:solidFill>
                <a:effectLst/>
                <a:uLnTx/>
                <a:uFillTx/>
                <a:latin typeface="Arial"/>
              </a:rPr>
              <a:t>Sum of percentages </a:t>
            </a:r>
            <a:r>
              <a:rPr kumimoji="0" lang="en-GB" altLang="en-US" sz="1000" b="0" i="0" u="none" strike="noStrike" kern="0" cap="none" spc="0" normalizeH="0" baseline="0" noProof="0" dirty="0">
                <a:ln>
                  <a:noFill/>
                </a:ln>
                <a:solidFill>
                  <a:srgbClr val="000000"/>
                </a:solidFill>
                <a:effectLst/>
                <a:uLnTx/>
                <a:uFillTx/>
                <a:latin typeface="Arial"/>
              </a:rPr>
              <a:t>may not equal 100% due to </a:t>
            </a:r>
            <a:r>
              <a:rPr kumimoji="0" lang="en-GB" altLang="en-US" sz="1000" b="0" i="0" u="none" strike="noStrike" kern="0" cap="none" spc="0" normalizeH="0" baseline="0" noProof="0" dirty="0" smtClean="0">
                <a:ln>
                  <a:noFill/>
                </a:ln>
                <a:solidFill>
                  <a:srgbClr val="000000"/>
                </a:solidFill>
                <a:effectLst/>
                <a:uLnTx/>
                <a:uFillTx/>
                <a:latin typeface="Arial"/>
              </a:rPr>
              <a:t>rounding.</a:t>
            </a:r>
            <a:endParaRPr kumimoji="0" lang="en-GB" altLang="en-US" sz="1000" b="0" i="0" u="none" strike="sngStrike" kern="0" cap="none" spc="0" normalizeH="0" baseline="0" noProof="0" dirty="0">
              <a:ln>
                <a:noFill/>
              </a:ln>
              <a:solidFill>
                <a:srgbClr val="FF0000"/>
              </a:solidFill>
              <a:uLnTx/>
              <a:uFillTx/>
              <a:latin typeface="Arial"/>
            </a:endParaRPr>
          </a:p>
        </p:txBody>
      </p:sp>
      <p:cxnSp>
        <p:nvCxnSpPr>
          <p:cNvPr id="66" name="Straight Connector 65"/>
          <p:cNvCxnSpPr/>
          <p:nvPr/>
        </p:nvCxnSpPr>
        <p:spPr>
          <a:xfrm>
            <a:off x="2422386" y="2170117"/>
            <a:ext cx="0" cy="2834640"/>
          </a:xfrm>
          <a:prstGeom prst="line">
            <a:avLst/>
          </a:prstGeom>
          <a:noFill/>
          <a:ln w="9525" cap="sq" cmpd="sng" algn="ctr">
            <a:solidFill>
              <a:schemeClr val="tx1"/>
            </a:solidFill>
            <a:prstDash val="dash"/>
            <a:miter lim="800000"/>
          </a:ln>
          <a:effectLst/>
        </p:spPr>
      </p:cxnSp>
      <p:cxnSp>
        <p:nvCxnSpPr>
          <p:cNvPr id="68" name="Straight Connector 67"/>
          <p:cNvCxnSpPr/>
          <p:nvPr/>
        </p:nvCxnSpPr>
        <p:spPr>
          <a:xfrm>
            <a:off x="7426196" y="2173820"/>
            <a:ext cx="0" cy="2834640"/>
          </a:xfrm>
          <a:prstGeom prst="line">
            <a:avLst/>
          </a:prstGeom>
          <a:noFill/>
          <a:ln w="9525" cap="sq" cmpd="sng" algn="ctr">
            <a:solidFill>
              <a:schemeClr val="tx1"/>
            </a:solidFill>
            <a:prstDash val="dash"/>
            <a:miter lim="800000"/>
          </a:ln>
          <a:effectLst/>
        </p:spPr>
      </p:cxnSp>
      <p:sp>
        <p:nvSpPr>
          <p:cNvPr id="45" name="TextBox 44"/>
          <p:cNvSpPr txBox="1"/>
          <p:nvPr/>
        </p:nvSpPr>
        <p:spPr>
          <a:xfrm>
            <a:off x="1607373" y="4210912"/>
            <a:ext cx="395649" cy="307777"/>
          </a:xfrm>
          <a:prstGeom prst="rect">
            <a:avLst/>
          </a:prstGeom>
          <a:noFill/>
        </p:spPr>
        <p:txBody>
          <a:bodyPr wrap="square" rtlCol="0">
            <a:spAutoFit/>
          </a:bodyPr>
          <a:lstStyle/>
          <a:p>
            <a:pPr algn="ctr"/>
            <a:r>
              <a:rPr lang="en-GB" sz="1400" b="1" dirty="0" smtClean="0"/>
              <a:t>16</a:t>
            </a:r>
            <a:endParaRPr lang="en-GB" sz="1400" b="1" dirty="0"/>
          </a:p>
        </p:txBody>
      </p:sp>
      <p:sp>
        <p:nvSpPr>
          <p:cNvPr id="46" name="TextBox 45"/>
          <p:cNvSpPr txBox="1"/>
          <p:nvPr/>
        </p:nvSpPr>
        <p:spPr>
          <a:xfrm>
            <a:off x="1953057" y="4473223"/>
            <a:ext cx="331386" cy="307777"/>
          </a:xfrm>
          <a:prstGeom prst="rect">
            <a:avLst/>
          </a:prstGeom>
          <a:noFill/>
        </p:spPr>
        <p:txBody>
          <a:bodyPr wrap="square" rtlCol="0">
            <a:spAutoFit/>
          </a:bodyPr>
          <a:lstStyle/>
          <a:p>
            <a:pPr algn="ctr"/>
            <a:r>
              <a:rPr lang="en-GB" sz="1400" b="1" dirty="0"/>
              <a:t>8</a:t>
            </a:r>
          </a:p>
        </p:txBody>
      </p:sp>
      <p:sp>
        <p:nvSpPr>
          <p:cNvPr id="47" name="TextBox 46"/>
          <p:cNvSpPr txBox="1"/>
          <p:nvPr/>
        </p:nvSpPr>
        <p:spPr>
          <a:xfrm>
            <a:off x="2853392" y="4204395"/>
            <a:ext cx="399891" cy="307777"/>
          </a:xfrm>
          <a:prstGeom prst="rect">
            <a:avLst/>
          </a:prstGeom>
          <a:noFill/>
        </p:spPr>
        <p:txBody>
          <a:bodyPr wrap="square" rtlCol="0">
            <a:spAutoFit/>
          </a:bodyPr>
          <a:lstStyle/>
          <a:p>
            <a:pPr algn="ctr"/>
            <a:r>
              <a:rPr lang="en-GB" sz="1400" b="1" dirty="0" smtClean="0"/>
              <a:t>17</a:t>
            </a:r>
            <a:endParaRPr lang="en-GB" sz="1400" b="1" dirty="0"/>
          </a:p>
        </p:txBody>
      </p:sp>
      <p:sp>
        <p:nvSpPr>
          <p:cNvPr id="48" name="TextBox 47"/>
          <p:cNvSpPr txBox="1"/>
          <p:nvPr/>
        </p:nvSpPr>
        <p:spPr>
          <a:xfrm>
            <a:off x="3159523" y="4257534"/>
            <a:ext cx="412443" cy="307777"/>
          </a:xfrm>
          <a:prstGeom prst="rect">
            <a:avLst/>
          </a:prstGeom>
          <a:noFill/>
        </p:spPr>
        <p:txBody>
          <a:bodyPr wrap="square" rtlCol="0">
            <a:spAutoFit/>
          </a:bodyPr>
          <a:lstStyle/>
          <a:p>
            <a:pPr algn="ctr"/>
            <a:r>
              <a:rPr lang="en-GB" sz="1400" b="1" dirty="0" smtClean="0"/>
              <a:t>14</a:t>
            </a:r>
            <a:endParaRPr lang="en-GB" sz="1400" b="1" dirty="0"/>
          </a:p>
        </p:txBody>
      </p:sp>
      <p:sp>
        <p:nvSpPr>
          <p:cNvPr id="50" name="TextBox 88"/>
          <p:cNvSpPr txBox="1"/>
          <p:nvPr/>
        </p:nvSpPr>
        <p:spPr>
          <a:xfrm>
            <a:off x="4420854" y="4218326"/>
            <a:ext cx="386751"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smtClean="0"/>
              <a:t>16</a:t>
            </a:r>
            <a:endParaRPr lang="en-GB" sz="1400" b="1" dirty="0"/>
          </a:p>
        </p:txBody>
      </p:sp>
      <p:sp>
        <p:nvSpPr>
          <p:cNvPr id="51" name="TextBox 88"/>
          <p:cNvSpPr txBox="1"/>
          <p:nvPr/>
        </p:nvSpPr>
        <p:spPr>
          <a:xfrm>
            <a:off x="5312725" y="4166696"/>
            <a:ext cx="465886"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smtClean="0"/>
              <a:t>18</a:t>
            </a:r>
            <a:endParaRPr lang="en-GB" sz="1400" b="1" dirty="0"/>
          </a:p>
        </p:txBody>
      </p:sp>
      <p:sp>
        <p:nvSpPr>
          <p:cNvPr id="52" name="TextBox 88"/>
          <p:cNvSpPr txBox="1"/>
          <p:nvPr/>
        </p:nvSpPr>
        <p:spPr>
          <a:xfrm>
            <a:off x="5650086" y="4243903"/>
            <a:ext cx="419562"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smtClean="0"/>
              <a:t>14</a:t>
            </a:r>
            <a:endParaRPr lang="en-GB" sz="1400" b="1" dirty="0"/>
          </a:p>
        </p:txBody>
      </p:sp>
      <p:sp>
        <p:nvSpPr>
          <p:cNvPr id="53" name="TextBox 88"/>
          <p:cNvSpPr txBox="1"/>
          <p:nvPr/>
        </p:nvSpPr>
        <p:spPr>
          <a:xfrm>
            <a:off x="6896565" y="4300163"/>
            <a:ext cx="447080"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smtClean="0"/>
              <a:t>14</a:t>
            </a:r>
            <a:endParaRPr lang="en-GB" sz="1400" b="1" dirty="0"/>
          </a:p>
        </p:txBody>
      </p:sp>
      <p:sp>
        <p:nvSpPr>
          <p:cNvPr id="55" name="TextBox 88"/>
          <p:cNvSpPr txBox="1"/>
          <p:nvPr/>
        </p:nvSpPr>
        <p:spPr>
          <a:xfrm>
            <a:off x="4062138" y="4277618"/>
            <a:ext cx="468566"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smtClean="0"/>
              <a:t>13</a:t>
            </a:r>
            <a:endParaRPr lang="en-GB" sz="1400" b="1" dirty="0"/>
          </a:p>
        </p:txBody>
      </p:sp>
      <p:sp>
        <p:nvSpPr>
          <p:cNvPr id="57" name="TextBox 56"/>
          <p:cNvSpPr txBox="1"/>
          <p:nvPr/>
        </p:nvSpPr>
        <p:spPr>
          <a:xfrm>
            <a:off x="1301557" y="2492890"/>
            <a:ext cx="383438" cy="307777"/>
          </a:xfrm>
          <a:prstGeom prst="rect">
            <a:avLst/>
          </a:prstGeom>
          <a:noFill/>
        </p:spPr>
        <p:txBody>
          <a:bodyPr wrap="none" rtlCol="0">
            <a:spAutoFit/>
          </a:bodyPr>
          <a:lstStyle/>
          <a:p>
            <a:pPr algn="ctr"/>
            <a:r>
              <a:rPr lang="en-GB" sz="1400" b="1" dirty="0" smtClean="0"/>
              <a:t>76</a:t>
            </a:r>
            <a:endParaRPr lang="en-GB" sz="1400" b="1" dirty="0"/>
          </a:p>
        </p:txBody>
      </p:sp>
      <p:sp>
        <p:nvSpPr>
          <p:cNvPr id="58" name="TextBox 57"/>
          <p:cNvSpPr txBox="1"/>
          <p:nvPr/>
        </p:nvSpPr>
        <p:spPr>
          <a:xfrm>
            <a:off x="2538388" y="2694528"/>
            <a:ext cx="409246" cy="307777"/>
          </a:xfrm>
          <a:prstGeom prst="rect">
            <a:avLst/>
          </a:prstGeom>
          <a:noFill/>
        </p:spPr>
        <p:txBody>
          <a:bodyPr wrap="square" rtlCol="0">
            <a:spAutoFit/>
          </a:bodyPr>
          <a:lstStyle/>
          <a:p>
            <a:pPr algn="ctr"/>
            <a:r>
              <a:rPr lang="en-GB" sz="1400" b="1" dirty="0" smtClean="0"/>
              <a:t>69</a:t>
            </a:r>
            <a:endParaRPr lang="en-GB" sz="1400" b="1" dirty="0"/>
          </a:p>
        </p:txBody>
      </p:sp>
      <p:sp>
        <p:nvSpPr>
          <p:cNvPr id="59" name="TextBox 58"/>
          <p:cNvSpPr txBox="1"/>
          <p:nvPr/>
        </p:nvSpPr>
        <p:spPr>
          <a:xfrm>
            <a:off x="3790497" y="2669171"/>
            <a:ext cx="409246" cy="307777"/>
          </a:xfrm>
          <a:prstGeom prst="rect">
            <a:avLst/>
          </a:prstGeom>
          <a:noFill/>
        </p:spPr>
        <p:txBody>
          <a:bodyPr wrap="square" rtlCol="0">
            <a:spAutoFit/>
          </a:bodyPr>
          <a:lstStyle/>
          <a:p>
            <a:pPr algn="ctr"/>
            <a:r>
              <a:rPr lang="en-GB" sz="1400" b="1" dirty="0" smtClean="0"/>
              <a:t>70</a:t>
            </a:r>
            <a:endParaRPr lang="en-GB" sz="1400" b="1" dirty="0"/>
          </a:p>
        </p:txBody>
      </p:sp>
      <p:sp>
        <p:nvSpPr>
          <p:cNvPr id="61" name="TextBox 60"/>
          <p:cNvSpPr txBox="1"/>
          <p:nvPr/>
        </p:nvSpPr>
        <p:spPr>
          <a:xfrm>
            <a:off x="5033005" y="2729671"/>
            <a:ext cx="409246" cy="307777"/>
          </a:xfrm>
          <a:prstGeom prst="rect">
            <a:avLst/>
          </a:prstGeom>
          <a:noFill/>
        </p:spPr>
        <p:txBody>
          <a:bodyPr wrap="square" rtlCol="0">
            <a:spAutoFit/>
          </a:bodyPr>
          <a:lstStyle/>
          <a:p>
            <a:pPr algn="ctr"/>
            <a:r>
              <a:rPr lang="en-GB" sz="1400" b="1" dirty="0" smtClean="0"/>
              <a:t>68</a:t>
            </a:r>
            <a:endParaRPr lang="en-GB" sz="1400" b="1" dirty="0"/>
          </a:p>
        </p:txBody>
      </p:sp>
      <p:sp>
        <p:nvSpPr>
          <p:cNvPr id="62" name="TextBox 61"/>
          <p:cNvSpPr txBox="1"/>
          <p:nvPr/>
        </p:nvSpPr>
        <p:spPr>
          <a:xfrm>
            <a:off x="6293389" y="2713278"/>
            <a:ext cx="409246" cy="307777"/>
          </a:xfrm>
          <a:prstGeom prst="rect">
            <a:avLst/>
          </a:prstGeom>
          <a:noFill/>
        </p:spPr>
        <p:txBody>
          <a:bodyPr wrap="square" rtlCol="0">
            <a:spAutoFit/>
          </a:bodyPr>
          <a:lstStyle/>
          <a:p>
            <a:pPr algn="ctr"/>
            <a:r>
              <a:rPr lang="en-GB" sz="1400" b="1" dirty="0" smtClean="0"/>
              <a:t>69</a:t>
            </a:r>
            <a:endParaRPr lang="en-GB" sz="1400" b="1" dirty="0"/>
          </a:p>
        </p:txBody>
      </p:sp>
      <p:sp>
        <p:nvSpPr>
          <p:cNvPr id="63" name="TextBox 62"/>
          <p:cNvSpPr txBox="1"/>
          <p:nvPr/>
        </p:nvSpPr>
        <p:spPr>
          <a:xfrm>
            <a:off x="7541164" y="2770428"/>
            <a:ext cx="409246" cy="307777"/>
          </a:xfrm>
          <a:prstGeom prst="rect">
            <a:avLst/>
          </a:prstGeom>
          <a:noFill/>
        </p:spPr>
        <p:txBody>
          <a:bodyPr wrap="square" rtlCol="0">
            <a:spAutoFit/>
          </a:bodyPr>
          <a:lstStyle/>
          <a:p>
            <a:pPr algn="ctr"/>
            <a:r>
              <a:rPr lang="en-GB" sz="1400" b="1" dirty="0" smtClean="0"/>
              <a:t>67</a:t>
            </a:r>
            <a:endParaRPr lang="en-GB" sz="1400" b="1" dirty="0"/>
          </a:p>
        </p:txBody>
      </p:sp>
      <p:sp>
        <p:nvSpPr>
          <p:cNvPr id="64" name="TextBox 88"/>
          <p:cNvSpPr txBox="1"/>
          <p:nvPr/>
        </p:nvSpPr>
        <p:spPr>
          <a:xfrm>
            <a:off x="8144340" y="4290638"/>
            <a:ext cx="442018"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smtClean="0"/>
              <a:t>15</a:t>
            </a:r>
            <a:endParaRPr lang="en-GB" sz="1400" b="1" dirty="0"/>
          </a:p>
        </p:txBody>
      </p:sp>
      <p:sp>
        <p:nvSpPr>
          <p:cNvPr id="65" name="TextBox 88"/>
          <p:cNvSpPr txBox="1"/>
          <p:nvPr/>
        </p:nvSpPr>
        <p:spPr>
          <a:xfrm>
            <a:off x="6617423" y="4222792"/>
            <a:ext cx="381957"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smtClean="0"/>
              <a:t>16</a:t>
            </a:r>
            <a:endParaRPr lang="en-GB" sz="1400" b="1" dirty="0"/>
          </a:p>
        </p:txBody>
      </p:sp>
      <p:sp>
        <p:nvSpPr>
          <p:cNvPr id="67" name="TextBox 88"/>
          <p:cNvSpPr txBox="1"/>
          <p:nvPr/>
        </p:nvSpPr>
        <p:spPr>
          <a:xfrm>
            <a:off x="7865425" y="4145644"/>
            <a:ext cx="381957"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smtClean="0"/>
              <a:t>19</a:t>
            </a:r>
            <a:endParaRPr lang="en-GB" sz="1400" b="1" dirty="0"/>
          </a:p>
        </p:txBody>
      </p:sp>
      <p:grpSp>
        <p:nvGrpSpPr>
          <p:cNvPr id="74" name="Group 73"/>
          <p:cNvGrpSpPr/>
          <p:nvPr/>
        </p:nvGrpSpPr>
        <p:grpSpPr>
          <a:xfrm>
            <a:off x="1480250" y="5248680"/>
            <a:ext cx="6904096" cy="292388"/>
            <a:chOff x="1480250" y="5248680"/>
            <a:chExt cx="6904096" cy="292388"/>
          </a:xfrm>
        </p:grpSpPr>
        <p:sp>
          <p:nvSpPr>
            <p:cNvPr id="75" name="TextBox 74"/>
            <p:cNvSpPr txBox="1"/>
            <p:nvPr/>
          </p:nvSpPr>
          <p:spPr>
            <a:xfrm>
              <a:off x="3965760"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Y4</a:t>
              </a:r>
            </a:p>
          </p:txBody>
        </p:sp>
        <p:sp>
          <p:nvSpPr>
            <p:cNvPr id="76" name="TextBox 75"/>
            <p:cNvSpPr txBox="1"/>
            <p:nvPr/>
          </p:nvSpPr>
          <p:spPr>
            <a:xfrm>
              <a:off x="5202961"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Y5</a:t>
              </a:r>
            </a:p>
          </p:txBody>
        </p:sp>
        <p:sp>
          <p:nvSpPr>
            <p:cNvPr id="77" name="TextBox 76"/>
            <p:cNvSpPr txBox="1"/>
            <p:nvPr/>
          </p:nvSpPr>
          <p:spPr>
            <a:xfrm>
              <a:off x="6442141"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Y6</a:t>
              </a:r>
            </a:p>
          </p:txBody>
        </p:sp>
        <p:sp>
          <p:nvSpPr>
            <p:cNvPr id="78" name="TextBox 77"/>
            <p:cNvSpPr txBox="1"/>
            <p:nvPr/>
          </p:nvSpPr>
          <p:spPr>
            <a:xfrm>
              <a:off x="7679399"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Y7</a:t>
              </a:r>
            </a:p>
          </p:txBody>
        </p:sp>
        <p:sp>
          <p:nvSpPr>
            <p:cNvPr id="79" name="TextBox 78"/>
            <p:cNvSpPr txBox="1"/>
            <p:nvPr/>
          </p:nvSpPr>
          <p:spPr>
            <a:xfrm>
              <a:off x="1480250"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Y2</a:t>
              </a:r>
            </a:p>
          </p:txBody>
        </p:sp>
        <p:sp>
          <p:nvSpPr>
            <p:cNvPr id="80" name="TextBox 79"/>
            <p:cNvSpPr txBox="1"/>
            <p:nvPr/>
          </p:nvSpPr>
          <p:spPr>
            <a:xfrm>
              <a:off x="2720870"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Y3</a:t>
              </a:r>
            </a:p>
          </p:txBody>
        </p:sp>
      </p:grpSp>
      <p:sp>
        <p:nvSpPr>
          <p:cNvPr id="83" name="Content Placeholder 2"/>
          <p:cNvSpPr txBox="1">
            <a:spLocks/>
          </p:cNvSpPr>
          <p:nvPr/>
        </p:nvSpPr>
        <p:spPr>
          <a:xfrm>
            <a:off x="2979520" y="1496526"/>
            <a:ext cx="4902947" cy="914400"/>
          </a:xfrm>
          <a:prstGeom prst="rect">
            <a:avLst/>
          </a:prstGeom>
        </p:spPr>
        <p:txBody>
          <a:bodyPr vert="horz" lIns="91440" tIns="45720" rIns="91440" bIns="45720" rtlCol="0" anchor="ctr">
            <a:noAutofit/>
          </a:bodyPr>
          <a:lstStyle>
            <a:lvl1pPr marL="233363" indent="-233363" algn="l" defTabSz="914265" rtl="0" eaLnBrk="1" latinLnBrk="0" hangingPunct="1">
              <a:spcBef>
                <a:spcPts val="600"/>
              </a:spcBef>
              <a:buClr>
                <a:schemeClr val="tx2"/>
              </a:buClr>
              <a:buSzPct val="110000"/>
              <a:buFont typeface="Arial" panose="020B0604020202020204" pitchFamily="34" charset="0"/>
              <a:buChar char="•"/>
              <a:defRPr lang="en-US" sz="1800" kern="1200" dirty="0" smtClean="0">
                <a:solidFill>
                  <a:schemeClr val="tx1"/>
                </a:solidFill>
                <a:latin typeface="+mn-lt"/>
                <a:ea typeface="MS PGothic" pitchFamily="34" charset="-128"/>
                <a:cs typeface="+mn-cs"/>
              </a:defRPr>
            </a:lvl1pPr>
            <a:lvl2pPr marL="517525" indent="-233363" algn="l" defTabSz="914265" rtl="0" eaLnBrk="1" latinLnBrk="0" hangingPunct="1">
              <a:spcBef>
                <a:spcPts val="0"/>
              </a:spcBef>
              <a:buClr>
                <a:schemeClr val="tx2"/>
              </a:buClr>
              <a:buFont typeface="Arial" panose="020B0604020202020204" pitchFamily="34" charset="0"/>
              <a:buChar char="–"/>
              <a:defRPr lang="en-US" sz="1800" kern="1200" dirty="0">
                <a:solidFill>
                  <a:schemeClr val="tx1"/>
                </a:solidFill>
                <a:latin typeface="+mn-lt"/>
                <a:ea typeface="MS PGothic" pitchFamily="34" charset="-128"/>
                <a:cs typeface="+mn-cs"/>
              </a:defRPr>
            </a:lvl2pPr>
            <a:lvl3pPr marL="723900" indent="-153988" algn="l" defTabSz="914265" rtl="0" eaLnBrk="1" latinLnBrk="0" hangingPunct="1">
              <a:spcBef>
                <a:spcPts val="0"/>
              </a:spcBef>
              <a:buClr>
                <a:schemeClr val="tx2"/>
              </a:buClr>
              <a:buSzPct val="90000"/>
              <a:buFont typeface="Wingdings" panose="05000000000000000000" pitchFamily="2" charset="2"/>
              <a:buChar char="§"/>
              <a:defRPr lang="en-US" sz="1600" kern="1200" smtClean="0">
                <a:solidFill>
                  <a:schemeClr val="tx1"/>
                </a:solidFill>
                <a:latin typeface="+mn-lt"/>
                <a:ea typeface="+mn-ea"/>
                <a:cs typeface="+mn-cs"/>
              </a:defRPr>
            </a:lvl3pPr>
            <a:lvl4pPr marL="974725" indent="-173038" algn="l" defTabSz="914265" rtl="0" eaLnBrk="1" latinLnBrk="0" hangingPunct="1">
              <a:spcBef>
                <a:spcPts val="0"/>
              </a:spcBef>
              <a:buClr>
                <a:schemeClr val="tx2"/>
              </a:buClr>
              <a:buFont typeface="Arial" panose="020B0604020202020204" pitchFamily="34" charset="0"/>
              <a:buChar char="•"/>
              <a:defRPr lang="en-US" sz="1400" kern="1200" smtClean="0">
                <a:solidFill>
                  <a:schemeClr val="tx1"/>
                </a:solidFill>
                <a:latin typeface="+mn-lt"/>
                <a:ea typeface="+mn-ea"/>
                <a:cs typeface="+mn-cs"/>
              </a:defRPr>
            </a:lvl4pPr>
            <a:lvl5pPr marL="1198563" indent="-171450" algn="l" defTabSz="914265" rtl="0" eaLnBrk="1" latinLnBrk="0" hangingPunct="1">
              <a:spcBef>
                <a:spcPts val="0"/>
              </a:spcBef>
              <a:buClr>
                <a:schemeClr val="tx2"/>
              </a:buClr>
              <a:buFont typeface="Arial" panose="020B0604020202020204" pitchFamily="34" charset="0"/>
              <a:buChar char="­"/>
              <a:defRPr lang="en-US" sz="1200" kern="1200" smtClean="0">
                <a:solidFill>
                  <a:schemeClr val="tx1"/>
                </a:solidFill>
                <a:latin typeface="+mn-lt"/>
                <a:ea typeface="+mn-ea"/>
                <a:cs typeface="+mn-cs"/>
              </a:defRPr>
            </a:lvl5pPr>
            <a:lvl6pPr marL="2514229"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363"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95"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628"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637" indent="0" algn="ctr">
              <a:lnSpc>
                <a:spcPct val="110000"/>
              </a:lnSpc>
              <a:buClr>
                <a:srgbClr val="0076C0"/>
              </a:buClr>
              <a:buNone/>
              <a:defRPr/>
            </a:pPr>
            <a:r>
              <a:rPr lang="en-US" sz="1200" dirty="0" smtClean="0"/>
              <a:t>47% </a:t>
            </a:r>
            <a:r>
              <a:rPr lang="en-US" sz="1200" dirty="0"/>
              <a:t>of </a:t>
            </a:r>
            <a:r>
              <a:rPr lang="en-US" sz="1200" dirty="0" smtClean="0"/>
              <a:t>patients received no additional treatment </a:t>
            </a:r>
            <a:br>
              <a:rPr lang="en-US" sz="1200" dirty="0" smtClean="0"/>
            </a:br>
            <a:r>
              <a:rPr lang="en-US" sz="1200" dirty="0" smtClean="0"/>
              <a:t>(no additional </a:t>
            </a:r>
            <a:r>
              <a:rPr lang="en-US" sz="1200" dirty="0" err="1" smtClean="0"/>
              <a:t>alemtuzumab</a:t>
            </a:r>
            <a:r>
              <a:rPr lang="en-US" sz="1200" dirty="0" smtClean="0"/>
              <a:t> courses and no other DMT) </a:t>
            </a:r>
            <a:br>
              <a:rPr lang="en-US" sz="1200" dirty="0" smtClean="0"/>
            </a:br>
            <a:r>
              <a:rPr lang="en-US" sz="1200" dirty="0" smtClean="0"/>
              <a:t>in the extension through Year 7</a:t>
            </a:r>
            <a:endParaRPr lang="en-US" sz="1200" baseline="30000" dirty="0"/>
          </a:p>
          <a:p>
            <a:pPr marL="637" lvl="0" indent="0" algn="ctr">
              <a:lnSpc>
                <a:spcPct val="110000"/>
              </a:lnSpc>
              <a:spcBef>
                <a:spcPts val="0"/>
              </a:spcBef>
              <a:spcAft>
                <a:spcPts val="1200"/>
              </a:spcAft>
              <a:buClr>
                <a:srgbClr val="0076C0"/>
              </a:buClr>
              <a:buNone/>
              <a:defRPr/>
            </a:pPr>
            <a:endParaRPr lang="en-US" sz="1200" dirty="0" smtClean="0"/>
          </a:p>
        </p:txBody>
      </p:sp>
      <p:grpSp>
        <p:nvGrpSpPr>
          <p:cNvPr id="49" name="Group 48"/>
          <p:cNvGrpSpPr/>
          <p:nvPr/>
        </p:nvGrpSpPr>
        <p:grpSpPr>
          <a:xfrm>
            <a:off x="6116916" y="1096205"/>
            <a:ext cx="2701789" cy="279757"/>
            <a:chOff x="3251647" y="1930510"/>
            <a:chExt cx="2701789" cy="279757"/>
          </a:xfrm>
        </p:grpSpPr>
        <p:sp>
          <p:nvSpPr>
            <p:cNvPr id="81" name="Text Box 4"/>
            <p:cNvSpPr txBox="1">
              <a:spLocks noChangeArrowheads="1"/>
            </p:cNvSpPr>
            <p:nvPr/>
          </p:nvSpPr>
          <p:spPr bwMode="auto">
            <a:xfrm>
              <a:off x="4748679" y="1930510"/>
              <a:ext cx="1204757" cy="279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marL="0" marR="0" lvl="0" indent="0" algn="l" defTabSz="1462824" rtl="0" eaLnBrk="1" fontAlgn="auto" latinLnBrk="0" hangingPunct="1">
                <a:lnSpc>
                  <a:spcPct val="110000"/>
                </a:lnSpc>
                <a:spcBef>
                  <a:spcPts val="0"/>
                </a:spcBef>
                <a:spcAft>
                  <a:spcPts val="0"/>
                </a:spcAft>
                <a:buClrTx/>
                <a:buSzTx/>
                <a:buFontTx/>
                <a:buNone/>
                <a:tabLst/>
                <a:defRPr/>
              </a:pPr>
              <a:r>
                <a:rPr kumimoji="0" lang="en-US" sz="1200" b="0" i="0" u="none" strike="noStrike" kern="0" cap="none" spc="0" normalizeH="0" baseline="0" noProof="0" dirty="0" smtClean="0">
                  <a:ln>
                    <a:noFill/>
                  </a:ln>
                  <a:solidFill>
                    <a:srgbClr val="000000"/>
                  </a:solidFill>
                  <a:effectLst/>
                  <a:uLnTx/>
                  <a:uFillTx/>
                  <a:latin typeface="Arial" pitchFamily="34" charset="0"/>
                  <a:ea typeface="MS PGothic" pitchFamily="34" charset="-128"/>
                  <a:cs typeface="+mn-cs"/>
                </a:rPr>
                <a:t>With lesions</a:t>
              </a:r>
              <a:endParaRPr kumimoji="0" lang="en-US" sz="1200" b="0" i="0" u="none" strike="noStrike" kern="0" cap="none" spc="0" normalizeH="0" baseline="0" noProof="0" dirty="0">
                <a:ln>
                  <a:noFill/>
                </a:ln>
                <a:solidFill>
                  <a:srgbClr val="000000"/>
                </a:solidFill>
                <a:effectLst/>
                <a:uLnTx/>
                <a:uFillTx/>
                <a:latin typeface="Arial" pitchFamily="34" charset="0"/>
                <a:ea typeface="MS PGothic" pitchFamily="34" charset="-128"/>
                <a:cs typeface="+mn-cs"/>
              </a:endParaRPr>
            </a:p>
          </p:txBody>
        </p:sp>
        <p:sp>
          <p:nvSpPr>
            <p:cNvPr id="82" name="Text Box 4"/>
            <p:cNvSpPr txBox="1">
              <a:spLocks noChangeArrowheads="1"/>
            </p:cNvSpPr>
            <p:nvPr/>
          </p:nvSpPr>
          <p:spPr bwMode="auto">
            <a:xfrm>
              <a:off x="3366792" y="1930510"/>
              <a:ext cx="1157758" cy="279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marL="0" marR="0" lvl="0" indent="0" algn="l" defTabSz="1462824" rtl="0" eaLnBrk="1" fontAlgn="auto" latinLnBrk="0" hangingPunct="1">
                <a:lnSpc>
                  <a:spcPct val="110000"/>
                </a:lnSpc>
                <a:spcBef>
                  <a:spcPts val="0"/>
                </a:spcBef>
                <a:spcAft>
                  <a:spcPts val="0"/>
                </a:spcAft>
                <a:buClrTx/>
                <a:buSzTx/>
                <a:buFontTx/>
                <a:buNone/>
                <a:tabLst/>
                <a:defRPr/>
              </a:pPr>
              <a:r>
                <a:rPr kumimoji="0" lang="en-US" sz="1200" b="0" i="0" u="none" strike="noStrike" kern="0" cap="none" spc="0" normalizeH="0" baseline="0" noProof="0" dirty="0" smtClean="0">
                  <a:ln>
                    <a:noFill/>
                  </a:ln>
                  <a:solidFill>
                    <a:srgbClr val="000000"/>
                  </a:solidFill>
                  <a:effectLst/>
                  <a:uLnTx/>
                  <a:uFillTx/>
                  <a:latin typeface="Arial" pitchFamily="34" charset="0"/>
                  <a:ea typeface="MS PGothic" pitchFamily="34" charset="-128"/>
                  <a:cs typeface="+mn-cs"/>
                </a:rPr>
                <a:t>No lesions</a:t>
              </a:r>
              <a:endParaRPr kumimoji="0" lang="en-US" sz="1200" b="0" i="0" u="none" strike="noStrike" kern="0" cap="none" spc="0" normalizeH="0" baseline="0" noProof="0" dirty="0">
                <a:ln>
                  <a:noFill/>
                </a:ln>
                <a:solidFill>
                  <a:srgbClr val="000000"/>
                </a:solidFill>
                <a:effectLst/>
                <a:uLnTx/>
                <a:uFillTx/>
                <a:latin typeface="Arial" pitchFamily="34" charset="0"/>
                <a:ea typeface="MS PGothic" pitchFamily="34" charset="-128"/>
                <a:cs typeface="+mn-cs"/>
              </a:endParaRPr>
            </a:p>
          </p:txBody>
        </p:sp>
        <p:sp>
          <p:nvSpPr>
            <p:cNvPr id="84" name="Rectangle 83"/>
            <p:cNvSpPr>
              <a:spLocks noChangeArrowheads="1"/>
            </p:cNvSpPr>
            <p:nvPr/>
          </p:nvSpPr>
          <p:spPr bwMode="auto">
            <a:xfrm>
              <a:off x="4639301" y="2006380"/>
              <a:ext cx="128016" cy="128016"/>
            </a:xfrm>
            <a:prstGeom prst="rect">
              <a:avLst/>
            </a:prstGeom>
            <a:solidFill>
              <a:srgbClr val="0076C0"/>
            </a:solidFill>
            <a:ln w="6350">
              <a:noFill/>
              <a:round/>
              <a:headEnd/>
              <a:tailEnd type="triangle" w="med" len="med"/>
            </a:ln>
          </p:spPr>
          <p:txBody>
            <a:bodyPr anchor="ctr"/>
            <a:lstStyle/>
            <a:p>
              <a:pPr marL="0" marR="0" lvl="0" indent="0" algn="ctr" defTabSz="1462824" rtl="0"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a:ln>
                  <a:noFill/>
                </a:ln>
                <a:solidFill>
                  <a:srgbClr val="4D4D4F"/>
                </a:solidFill>
                <a:effectLst/>
                <a:uLnTx/>
                <a:uFillTx/>
                <a:latin typeface="Arial"/>
                <a:ea typeface="+mn-ea"/>
                <a:cs typeface="+mn-cs"/>
              </a:endParaRPr>
            </a:p>
          </p:txBody>
        </p:sp>
        <p:sp>
          <p:nvSpPr>
            <p:cNvPr id="86" name="Rectangle 85"/>
            <p:cNvSpPr>
              <a:spLocks noChangeArrowheads="1"/>
            </p:cNvSpPr>
            <p:nvPr/>
          </p:nvSpPr>
          <p:spPr bwMode="auto">
            <a:xfrm>
              <a:off x="3251647" y="2006380"/>
              <a:ext cx="128016" cy="128016"/>
            </a:xfrm>
            <a:prstGeom prst="rect">
              <a:avLst/>
            </a:prstGeom>
            <a:solidFill>
              <a:schemeClr val="bg1"/>
            </a:solidFill>
            <a:ln w="28575">
              <a:solidFill>
                <a:srgbClr val="0076C0"/>
              </a:solidFill>
              <a:round/>
              <a:headEnd/>
              <a:tailEnd type="triangle" w="med" len="med"/>
            </a:ln>
          </p:spPr>
          <p:txBody>
            <a:bodyPr anchor="ctr"/>
            <a:lstStyle/>
            <a:p>
              <a:pPr marL="0" marR="0" lvl="0" indent="0" algn="ctr" defTabSz="1462824" rtl="0"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a:ln>
                  <a:noFill/>
                </a:ln>
                <a:solidFill>
                  <a:srgbClr val="4D4D4F"/>
                </a:solidFill>
                <a:effectLst/>
                <a:uLnTx/>
                <a:uFillTx/>
                <a:latin typeface="Arial"/>
                <a:ea typeface="+mn-ea"/>
                <a:cs typeface="+mn-cs"/>
              </a:endParaRPr>
            </a:p>
          </p:txBody>
        </p:sp>
      </p:grpSp>
      <p:sp>
        <p:nvSpPr>
          <p:cNvPr id="91" name="TextBox 90"/>
          <p:cNvSpPr txBox="1"/>
          <p:nvPr/>
        </p:nvSpPr>
        <p:spPr>
          <a:xfrm rot="16200000">
            <a:off x="-193251" y="3406493"/>
            <a:ext cx="1894169" cy="286232"/>
          </a:xfrm>
          <a:prstGeom prst="rect">
            <a:avLst/>
          </a:prstGeom>
          <a:noFill/>
        </p:spPr>
        <p:txBody>
          <a:bodyPr wrap="square" lIns="0" rIns="0" rtlCol="0">
            <a:spAutoFit/>
          </a:bodyPr>
          <a:lstStyle/>
          <a:p>
            <a:pPr marL="0" marR="0" lvl="0" indent="0" algn="ctr" defTabSz="1462824" rtl="0" eaLnBrk="1" fontAlgn="auto" latinLnBrk="0" hangingPunct="1">
              <a:lnSpc>
                <a:spcPct val="90000"/>
              </a:lnSpc>
              <a:spcBef>
                <a:spcPts val="0"/>
              </a:spcBef>
              <a:spcAft>
                <a:spcPts val="0"/>
              </a:spcAft>
              <a:buClrTx/>
              <a:buSzTx/>
              <a:buFontTx/>
              <a:buNone/>
              <a:tabLst/>
              <a:defRPr/>
            </a:pPr>
            <a:r>
              <a:rPr kumimoji="0" lang="en-US" sz="1400" b="1" i="0" u="none" strike="noStrike" kern="0" cap="none" spc="-10" normalizeH="0" baseline="0" noProof="0" dirty="0" smtClean="0">
                <a:ln>
                  <a:noFill/>
                </a:ln>
                <a:solidFill>
                  <a:srgbClr val="000000"/>
                </a:solidFill>
                <a:effectLst/>
                <a:uLnTx/>
                <a:uFillTx/>
                <a:latin typeface="Arial"/>
                <a:ea typeface="+mn-ea"/>
                <a:cs typeface="+mn-cs"/>
              </a:rPr>
              <a:t>Patients</a:t>
            </a:r>
            <a:r>
              <a:rPr kumimoji="0" lang="en-US" sz="1400" b="1" i="0" u="none" strike="noStrike" kern="0" cap="none" spc="-10" normalizeH="0" baseline="0" noProof="0" dirty="0">
                <a:ln>
                  <a:noFill/>
                </a:ln>
                <a:solidFill>
                  <a:srgbClr val="000000"/>
                </a:solidFill>
                <a:effectLst/>
                <a:uLnTx/>
                <a:uFillTx/>
                <a:latin typeface="Arial"/>
                <a:ea typeface="+mn-ea"/>
                <a:cs typeface="+mn-cs"/>
              </a:rPr>
              <a:t>, </a:t>
            </a:r>
            <a:r>
              <a:rPr kumimoji="0" lang="en-US" sz="1400" b="1" i="0" u="none" strike="noStrike" kern="0" cap="none" spc="-10" normalizeH="0" baseline="0" noProof="0" dirty="0" smtClean="0">
                <a:ln>
                  <a:noFill/>
                </a:ln>
                <a:solidFill>
                  <a:srgbClr val="000000"/>
                </a:solidFill>
                <a:effectLst/>
                <a:uLnTx/>
                <a:uFillTx/>
                <a:latin typeface="Arial"/>
                <a:ea typeface="+mn-ea"/>
                <a:cs typeface="+mn-cs"/>
              </a:rPr>
              <a:t>% </a:t>
            </a:r>
            <a:endParaRPr kumimoji="0" lang="en-US" sz="1400" b="1" i="0" u="none" strike="sngStrike" kern="0" cap="none" spc="-10" normalizeH="0" baseline="0" noProof="0" dirty="0">
              <a:ln>
                <a:noFill/>
              </a:ln>
              <a:solidFill>
                <a:srgbClr val="FF0000"/>
              </a:solidFill>
              <a:effectLst/>
              <a:uLnTx/>
              <a:uFillTx/>
              <a:latin typeface="Arial"/>
              <a:ea typeface="+mn-ea"/>
              <a:cs typeface="+mn-cs"/>
            </a:endParaRPr>
          </a:p>
        </p:txBody>
      </p:sp>
      <p:cxnSp>
        <p:nvCxnSpPr>
          <p:cNvPr id="92" name="Straight Connector 91"/>
          <p:cNvCxnSpPr/>
          <p:nvPr/>
        </p:nvCxnSpPr>
        <p:spPr>
          <a:xfrm>
            <a:off x="2732747" y="5732362"/>
            <a:ext cx="45262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3" name="Group 92"/>
          <p:cNvGrpSpPr/>
          <p:nvPr/>
        </p:nvGrpSpPr>
        <p:grpSpPr>
          <a:xfrm>
            <a:off x="1518209" y="5640029"/>
            <a:ext cx="6809808" cy="184666"/>
            <a:chOff x="1518209" y="1830029"/>
            <a:chExt cx="6809808" cy="184666"/>
          </a:xfrm>
        </p:grpSpPr>
        <p:sp>
          <p:nvSpPr>
            <p:cNvPr id="94" name="Rectangle 93"/>
            <p:cNvSpPr/>
            <p:nvPr/>
          </p:nvSpPr>
          <p:spPr>
            <a:xfrm>
              <a:off x="1518209" y="1830029"/>
              <a:ext cx="820346" cy="184666"/>
            </a:xfrm>
            <a:prstGeom prst="rect">
              <a:avLst/>
            </a:prstGeom>
            <a:noFill/>
          </p:spPr>
          <p:txBody>
            <a:bodyPr wrap="square" lIns="0" tIns="0" rIns="0" bIns="0" anchor="ctr">
              <a:spAutoFit/>
            </a:body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latin typeface="Arial"/>
                  <a:ea typeface="+mn-ea"/>
                  <a:cs typeface="+mn-cs"/>
                </a:rPr>
                <a:t>Core Study</a:t>
              </a:r>
            </a:p>
          </p:txBody>
        </p:sp>
        <p:sp>
          <p:nvSpPr>
            <p:cNvPr id="95" name="Rectangle 94"/>
            <p:cNvSpPr/>
            <p:nvPr/>
          </p:nvSpPr>
          <p:spPr>
            <a:xfrm>
              <a:off x="7785047" y="1830029"/>
              <a:ext cx="542970" cy="184666"/>
            </a:xfrm>
            <a:prstGeom prst="rect">
              <a:avLst/>
            </a:prstGeom>
            <a:solidFill>
              <a:sysClr val="window" lastClr="FFFFFF"/>
            </a:solidFill>
          </p:spPr>
          <p:txBody>
            <a:bodyPr wrap="square" lIns="0" tIns="0" rIns="0" bIns="0" anchor="ctr">
              <a:spAutoFit/>
            </a:body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latin typeface="Arial"/>
                  <a:ea typeface="+mn-ea"/>
                  <a:cs typeface="+mn-cs"/>
                </a:rPr>
                <a:t>TOPAZ</a:t>
              </a:r>
            </a:p>
          </p:txBody>
        </p:sp>
        <p:sp>
          <p:nvSpPr>
            <p:cNvPr id="96" name="Rectangle 95"/>
            <p:cNvSpPr/>
            <p:nvPr/>
          </p:nvSpPr>
          <p:spPr>
            <a:xfrm>
              <a:off x="4285884" y="1830029"/>
              <a:ext cx="1528895" cy="184666"/>
            </a:xfrm>
            <a:prstGeom prst="rect">
              <a:avLst/>
            </a:prstGeom>
            <a:solidFill>
              <a:sysClr val="window" lastClr="FFFFFF"/>
            </a:solidFill>
          </p:spPr>
          <p:txBody>
            <a:bodyPr wrap="square" lIns="0" tIns="0" rIns="0" bIns="0" anchor="ctr">
              <a:spAutoFit/>
            </a:body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latin typeface="Arial"/>
                  <a:ea typeface="+mn-ea"/>
                  <a:cs typeface="+mn-cs"/>
                </a:rPr>
                <a:t>CARE-MS</a:t>
              </a:r>
              <a:r>
                <a:rPr kumimoji="0" lang="en-US" sz="1200" b="1" i="1" u="none" strike="noStrike" kern="0" cap="none" spc="0" normalizeH="0" noProof="0" dirty="0" smtClean="0">
                  <a:ln>
                    <a:noFill/>
                  </a:ln>
                  <a:solidFill>
                    <a:srgbClr val="000000"/>
                  </a:solidFill>
                  <a:effectLst/>
                  <a:uLnTx/>
                  <a:uFillTx/>
                  <a:latin typeface="Arial"/>
                  <a:ea typeface="+mn-ea"/>
                  <a:cs typeface="+mn-cs"/>
                </a:rPr>
                <a:t> </a:t>
              </a:r>
              <a:r>
                <a:rPr kumimoji="0" lang="en-US" sz="1200" b="1" i="1" u="none" strike="noStrike" kern="0" cap="none" spc="0" normalizeH="0" baseline="0" noProof="0" dirty="0" smtClean="0">
                  <a:ln>
                    <a:noFill/>
                  </a:ln>
                  <a:solidFill>
                    <a:srgbClr val="000000"/>
                  </a:solidFill>
                  <a:effectLst/>
                  <a:uLnTx/>
                  <a:uFillTx/>
                  <a:latin typeface="Arial"/>
                  <a:ea typeface="+mn-ea"/>
                  <a:cs typeface="+mn-cs"/>
                </a:rPr>
                <a:t>Extension</a:t>
              </a:r>
            </a:p>
          </p:txBody>
        </p:sp>
      </p:grpSp>
    </p:spTree>
    <p:extLst>
      <p:ext uri="{BB962C8B-B14F-4D97-AF65-F5344CB8AC3E}">
        <p14:creationId xmlns:p14="http://schemas.microsoft.com/office/powerpoint/2010/main" val="20696260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Content Placeholder 2"/>
          <p:cNvSpPr txBox="1">
            <a:spLocks/>
          </p:cNvSpPr>
          <p:nvPr/>
        </p:nvSpPr>
        <p:spPr>
          <a:xfrm>
            <a:off x="2979520" y="1496526"/>
            <a:ext cx="4902947" cy="914400"/>
          </a:xfrm>
          <a:prstGeom prst="rect">
            <a:avLst/>
          </a:prstGeom>
        </p:spPr>
        <p:txBody>
          <a:bodyPr vert="horz" lIns="91440" tIns="45720" rIns="91440" bIns="45720" rtlCol="0" anchor="ctr">
            <a:noAutofit/>
          </a:bodyPr>
          <a:lstStyle>
            <a:lvl1pPr marL="233363" indent="-233363" algn="l" defTabSz="914265" rtl="0" eaLnBrk="1" latinLnBrk="0" hangingPunct="1">
              <a:spcBef>
                <a:spcPts val="600"/>
              </a:spcBef>
              <a:buClr>
                <a:schemeClr val="tx2"/>
              </a:buClr>
              <a:buSzPct val="110000"/>
              <a:buFont typeface="Arial" panose="020B0604020202020204" pitchFamily="34" charset="0"/>
              <a:buChar char="•"/>
              <a:defRPr lang="en-US" sz="1800" kern="1200" dirty="0" smtClean="0">
                <a:solidFill>
                  <a:schemeClr val="tx1"/>
                </a:solidFill>
                <a:latin typeface="+mn-lt"/>
                <a:ea typeface="MS PGothic" pitchFamily="34" charset="-128"/>
                <a:cs typeface="+mn-cs"/>
              </a:defRPr>
            </a:lvl1pPr>
            <a:lvl2pPr marL="517525" indent="-233363" algn="l" defTabSz="914265" rtl="0" eaLnBrk="1" latinLnBrk="0" hangingPunct="1">
              <a:spcBef>
                <a:spcPts val="0"/>
              </a:spcBef>
              <a:buClr>
                <a:schemeClr val="tx2"/>
              </a:buClr>
              <a:buFont typeface="Arial" panose="020B0604020202020204" pitchFamily="34" charset="0"/>
              <a:buChar char="–"/>
              <a:defRPr lang="en-US" sz="1800" kern="1200" dirty="0">
                <a:solidFill>
                  <a:schemeClr val="tx1"/>
                </a:solidFill>
                <a:latin typeface="+mn-lt"/>
                <a:ea typeface="MS PGothic" pitchFamily="34" charset="-128"/>
                <a:cs typeface="+mn-cs"/>
              </a:defRPr>
            </a:lvl2pPr>
            <a:lvl3pPr marL="723900" indent="-153988" algn="l" defTabSz="914265" rtl="0" eaLnBrk="1" latinLnBrk="0" hangingPunct="1">
              <a:spcBef>
                <a:spcPts val="0"/>
              </a:spcBef>
              <a:buClr>
                <a:schemeClr val="tx2"/>
              </a:buClr>
              <a:buSzPct val="90000"/>
              <a:buFont typeface="Wingdings" panose="05000000000000000000" pitchFamily="2" charset="2"/>
              <a:buChar char="§"/>
              <a:defRPr lang="en-US" sz="1600" kern="1200" smtClean="0">
                <a:solidFill>
                  <a:schemeClr val="tx1"/>
                </a:solidFill>
                <a:latin typeface="+mn-lt"/>
                <a:ea typeface="+mn-ea"/>
                <a:cs typeface="+mn-cs"/>
              </a:defRPr>
            </a:lvl3pPr>
            <a:lvl4pPr marL="974725" indent="-173038" algn="l" defTabSz="914265" rtl="0" eaLnBrk="1" latinLnBrk="0" hangingPunct="1">
              <a:spcBef>
                <a:spcPts val="0"/>
              </a:spcBef>
              <a:buClr>
                <a:schemeClr val="tx2"/>
              </a:buClr>
              <a:buFont typeface="Arial" panose="020B0604020202020204" pitchFamily="34" charset="0"/>
              <a:buChar char="•"/>
              <a:defRPr lang="en-US" sz="1400" kern="1200" smtClean="0">
                <a:solidFill>
                  <a:schemeClr val="tx1"/>
                </a:solidFill>
                <a:latin typeface="+mn-lt"/>
                <a:ea typeface="+mn-ea"/>
                <a:cs typeface="+mn-cs"/>
              </a:defRPr>
            </a:lvl4pPr>
            <a:lvl5pPr marL="1198563" indent="-171450" algn="l" defTabSz="914265" rtl="0" eaLnBrk="1" latinLnBrk="0" hangingPunct="1">
              <a:spcBef>
                <a:spcPts val="0"/>
              </a:spcBef>
              <a:buClr>
                <a:schemeClr val="tx2"/>
              </a:buClr>
              <a:buFont typeface="Arial" panose="020B0604020202020204" pitchFamily="34" charset="0"/>
              <a:buChar char="­"/>
              <a:defRPr lang="en-US" sz="1200" kern="1200" smtClean="0">
                <a:solidFill>
                  <a:schemeClr val="tx1"/>
                </a:solidFill>
                <a:latin typeface="+mn-lt"/>
                <a:ea typeface="+mn-ea"/>
                <a:cs typeface="+mn-cs"/>
              </a:defRPr>
            </a:lvl5pPr>
            <a:lvl6pPr marL="2514229"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363"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95"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628" indent="-228566" algn="l" defTabSz="91426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637" indent="0" algn="ctr">
              <a:lnSpc>
                <a:spcPct val="110000"/>
              </a:lnSpc>
              <a:buClr>
                <a:srgbClr val="0076C0"/>
              </a:buClr>
              <a:buNone/>
              <a:defRPr/>
            </a:pPr>
            <a:r>
              <a:rPr lang="en-US" sz="1400" dirty="0" smtClean="0"/>
              <a:t>47% </a:t>
            </a:r>
            <a:r>
              <a:rPr lang="en-US" sz="1400" dirty="0"/>
              <a:t>of </a:t>
            </a:r>
            <a:r>
              <a:rPr lang="en-US" sz="1400" dirty="0" smtClean="0"/>
              <a:t>patients received no additional treatment </a:t>
            </a:r>
            <a:br>
              <a:rPr lang="en-US" sz="1400" dirty="0" smtClean="0"/>
            </a:br>
            <a:r>
              <a:rPr lang="en-US" sz="1400" dirty="0" smtClean="0"/>
              <a:t>(no additional </a:t>
            </a:r>
            <a:r>
              <a:rPr lang="en-US" sz="1400" dirty="0" err="1" smtClean="0"/>
              <a:t>alemtuzumab</a:t>
            </a:r>
            <a:r>
              <a:rPr lang="en-US" sz="1400" dirty="0" smtClean="0"/>
              <a:t> courses and no other DMT) </a:t>
            </a:r>
            <a:br>
              <a:rPr lang="en-US" sz="1400" dirty="0" smtClean="0"/>
            </a:br>
            <a:r>
              <a:rPr lang="en-US" sz="1400" dirty="0" smtClean="0"/>
              <a:t>in the extension through Year 7</a:t>
            </a:r>
            <a:endParaRPr lang="en-US" sz="1400" baseline="30000" dirty="0"/>
          </a:p>
          <a:p>
            <a:pPr marL="637" lvl="0" indent="0" algn="ctr">
              <a:lnSpc>
                <a:spcPct val="110000"/>
              </a:lnSpc>
              <a:spcBef>
                <a:spcPts val="0"/>
              </a:spcBef>
              <a:spcAft>
                <a:spcPts val="1200"/>
              </a:spcAft>
              <a:buClr>
                <a:srgbClr val="0076C0"/>
              </a:buClr>
              <a:buNone/>
              <a:defRPr/>
            </a:pPr>
            <a:endParaRPr lang="en-US" sz="1400" dirty="0" smtClean="0"/>
          </a:p>
        </p:txBody>
      </p:sp>
      <p:graphicFrame>
        <p:nvGraphicFramePr>
          <p:cNvPr id="54" name="Chart 53"/>
          <p:cNvGraphicFramePr>
            <a:graphicFrameLocks noChangeAspect="1"/>
          </p:cNvGraphicFramePr>
          <p:nvPr>
            <p:extLst>
              <p:ext uri="{D42A27DB-BD31-4B8C-83A1-F6EECF244321}">
                <p14:modId xmlns:p14="http://schemas.microsoft.com/office/powerpoint/2010/main" val="441199996"/>
              </p:ext>
            </p:extLst>
          </p:nvPr>
        </p:nvGraphicFramePr>
        <p:xfrm>
          <a:off x="445398" y="1416217"/>
          <a:ext cx="8292202" cy="4349847"/>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Autofit/>
          </a:bodyPr>
          <a:lstStyle/>
          <a:p>
            <a:r>
              <a:rPr lang="en-GB" sz="2200" dirty="0"/>
              <a:t>Most </a:t>
            </a:r>
            <a:r>
              <a:rPr lang="en-GB" sz="2200" dirty="0" smtClean="0"/>
              <a:t>Patients Were </a:t>
            </a:r>
            <a:r>
              <a:rPr lang="en-GB" sz="2200" dirty="0"/>
              <a:t>Free of </a:t>
            </a:r>
            <a:r>
              <a:rPr lang="en-GB" sz="2200" dirty="0" smtClean="0"/>
              <a:t>New Non-enhancing T1 </a:t>
            </a:r>
            <a:r>
              <a:rPr lang="en-GB" sz="2200" dirty="0" err="1" smtClean="0"/>
              <a:t>Hypointense</a:t>
            </a:r>
            <a:r>
              <a:rPr lang="en-GB" sz="2200" dirty="0" smtClean="0"/>
              <a:t> </a:t>
            </a:r>
            <a:r>
              <a:rPr lang="en-GB" sz="2200" dirty="0" err="1" smtClean="0"/>
              <a:t>Lesions</a:t>
            </a:r>
            <a:r>
              <a:rPr lang="en-GB" sz="2200" baseline="30000" dirty="0" err="1" smtClean="0"/>
              <a:t>a</a:t>
            </a:r>
            <a:r>
              <a:rPr lang="en-GB" sz="2200" dirty="0" smtClean="0"/>
              <a:t> in </a:t>
            </a:r>
            <a:r>
              <a:rPr lang="en-GB" sz="2200" dirty="0"/>
              <a:t>Each Year Through Year 7</a:t>
            </a:r>
            <a:endParaRPr lang="en-US" sz="2200" dirty="0"/>
          </a:p>
        </p:txBody>
      </p:sp>
      <p:sp>
        <p:nvSpPr>
          <p:cNvPr id="27" name="Slide Number Placeholder 3"/>
          <p:cNvSpPr>
            <a:spLocks noGrp="1"/>
          </p:cNvSpPr>
          <p:nvPr>
            <p:ph type="sldNum" sz="quarter" idx="4"/>
          </p:nvPr>
        </p:nvSpPr>
        <p:spPr/>
        <p:txBody>
          <a:bodyPr/>
          <a:lstStyle/>
          <a:p>
            <a:pPr marL="0" marR="0" lvl="0" indent="0" algn="r" defTabSz="914265" rtl="0" eaLnBrk="1" fontAlgn="auto" latinLnBrk="0" hangingPunct="1">
              <a:lnSpc>
                <a:spcPct val="100000"/>
              </a:lnSpc>
              <a:spcBef>
                <a:spcPts val="0"/>
              </a:spcBef>
              <a:spcAft>
                <a:spcPts val="0"/>
              </a:spcAft>
              <a:buClrTx/>
              <a:buSzTx/>
              <a:buFontTx/>
              <a:buNone/>
              <a:tabLst/>
              <a:defRPr/>
            </a:pPr>
            <a:fld id="{8C50856F-70CD-45CE-8852-8B0328817CA8}" type="slidenum">
              <a:rPr kumimoji="0" lang="en-US" sz="9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265" rtl="0" eaLnBrk="1" fontAlgn="auto" latinLnBrk="0" hangingPunct="1">
                <a:lnSpc>
                  <a:spcPct val="100000"/>
                </a:lnSpc>
                <a:spcBef>
                  <a:spcPts val="0"/>
                </a:spcBef>
                <a:spcAft>
                  <a:spcPts val="0"/>
                </a:spcAft>
                <a:buClrTx/>
                <a:buSzTx/>
                <a:buFontTx/>
                <a:buNone/>
                <a:tabLst/>
                <a:defRPr/>
              </a:pPr>
              <a:t>8</a:t>
            </a:fld>
            <a:endParaRPr kumimoji="0" lang="en-US" sz="900" b="0" i="0" u="none" strike="noStrike" kern="1200" cap="none" spc="0" normalizeH="0" baseline="0" noProof="0" dirty="0">
              <a:ln>
                <a:noFill/>
              </a:ln>
              <a:solidFill>
                <a:srgbClr val="000000"/>
              </a:solidFill>
              <a:effectLst/>
              <a:uLnTx/>
              <a:uFillTx/>
              <a:latin typeface="Arial"/>
              <a:ea typeface="+mn-ea"/>
              <a:cs typeface="+mn-cs"/>
            </a:endParaRPr>
          </a:p>
        </p:txBody>
      </p:sp>
      <p:sp>
        <p:nvSpPr>
          <p:cNvPr id="60" name="TextBox 59"/>
          <p:cNvSpPr txBox="1"/>
          <p:nvPr/>
        </p:nvSpPr>
        <p:spPr>
          <a:xfrm>
            <a:off x="7707086" y="-15814"/>
            <a:ext cx="1436914" cy="246221"/>
          </a:xfrm>
          <a:prstGeom prst="rect">
            <a:avLst/>
          </a:prstGeom>
          <a:noFill/>
        </p:spPr>
        <p:txBody>
          <a:bodyPr wrap="square" rtlCol="0">
            <a:spAutoFit/>
          </a:bodyPr>
          <a:lstStyle/>
          <a:p>
            <a:pPr marL="0" marR="0" lvl="0" indent="0" algn="r" defTabSz="914265"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smtClean="0">
                <a:ln>
                  <a:noFill/>
                </a:ln>
                <a:solidFill>
                  <a:srgbClr val="000000"/>
                </a:solidFill>
                <a:effectLst/>
                <a:uLnTx/>
                <a:uFillTx/>
                <a:latin typeface="Arial"/>
                <a:ea typeface="+mn-ea"/>
                <a:cs typeface="+mn-cs"/>
              </a:rPr>
              <a:t>CMSC 2018</a:t>
            </a:r>
            <a:endParaRPr kumimoji="0" lang="en-GB" sz="1000" b="0" i="0" u="none" strike="noStrike" kern="1200" cap="none" spc="0" normalizeH="0" baseline="0" noProof="0" dirty="0">
              <a:ln>
                <a:noFill/>
              </a:ln>
              <a:solidFill>
                <a:srgbClr val="000000"/>
              </a:solidFill>
              <a:effectLst/>
              <a:uLnTx/>
              <a:uFillTx/>
              <a:latin typeface="Arial"/>
              <a:ea typeface="+mn-ea"/>
              <a:cs typeface="+mn-cs"/>
            </a:endParaRPr>
          </a:p>
        </p:txBody>
      </p:sp>
      <p:sp>
        <p:nvSpPr>
          <p:cNvPr id="39" name="TextBox 38"/>
          <p:cNvSpPr txBox="1"/>
          <p:nvPr/>
        </p:nvSpPr>
        <p:spPr>
          <a:xfrm>
            <a:off x="271155" y="5014579"/>
            <a:ext cx="797472" cy="341632"/>
          </a:xfrm>
          <a:prstGeom prst="rect">
            <a:avLst/>
          </a:prstGeom>
          <a:noFill/>
        </p:spPr>
        <p:txBody>
          <a:bodyPr wrap="square" lIns="0" rIns="0" rtlCol="0">
            <a:spAutoFit/>
          </a:bodyPr>
          <a:lstStyle/>
          <a:p>
            <a:pPr marL="0" marR="0" lvl="0" indent="0" algn="r" defTabSz="914265" rtl="0" eaLnBrk="1" fontAlgn="auto" latinLnBrk="0" hangingPunct="1">
              <a:lnSpc>
                <a:spcPct val="90000"/>
              </a:lnSpc>
              <a:spcBef>
                <a:spcPts val="0"/>
              </a:spcBef>
              <a:spcAft>
                <a:spcPts val="0"/>
              </a:spcAft>
              <a:buClrTx/>
              <a:buSzTx/>
              <a:buFontTx/>
              <a:buNone/>
              <a:tabLst/>
              <a:defRPr/>
            </a:pPr>
            <a:r>
              <a:rPr kumimoji="0" lang="en-GB" sz="900" b="1" i="0" u="none" strike="noStrike" kern="0" cap="none" spc="-10" normalizeH="0" baseline="0" noProof="0" dirty="0" smtClean="0">
                <a:ln>
                  <a:noFill/>
                </a:ln>
                <a:solidFill>
                  <a:srgbClr val="000000"/>
                </a:solidFill>
                <a:effectLst/>
                <a:uLnTx/>
                <a:uFillTx/>
                <a:latin typeface="Arial"/>
                <a:ea typeface="+mn-ea"/>
                <a:cs typeface="+mn-cs"/>
              </a:rPr>
              <a:t>Frequency</a:t>
            </a:r>
            <a:br>
              <a:rPr kumimoji="0" lang="en-GB" sz="900" b="1" i="0" u="none" strike="noStrike" kern="0" cap="none" spc="-10" normalizeH="0" baseline="0" noProof="0" dirty="0" smtClean="0">
                <a:ln>
                  <a:noFill/>
                </a:ln>
                <a:solidFill>
                  <a:srgbClr val="000000"/>
                </a:solidFill>
                <a:effectLst/>
                <a:uLnTx/>
                <a:uFillTx/>
                <a:latin typeface="Arial"/>
                <a:ea typeface="+mn-ea"/>
                <a:cs typeface="+mn-cs"/>
              </a:rPr>
            </a:br>
            <a:r>
              <a:rPr kumimoji="0" lang="en-GB" sz="900" b="1" i="0" u="none" strike="noStrike" kern="0" cap="none" spc="-10" normalizeH="0" baseline="0" noProof="0" dirty="0" smtClean="0">
                <a:ln>
                  <a:noFill/>
                </a:ln>
                <a:solidFill>
                  <a:srgbClr val="000000"/>
                </a:solidFill>
                <a:effectLst/>
                <a:uLnTx/>
                <a:uFillTx/>
                <a:latin typeface="Arial"/>
                <a:ea typeface="+mn-ea"/>
                <a:cs typeface="+mn-cs"/>
              </a:rPr>
              <a:t>counts</a:t>
            </a:r>
            <a:endParaRPr kumimoji="0" lang="en-GB" sz="900" b="1" i="0" u="none" strike="sngStrike" kern="0" cap="none" spc="-10" normalizeH="0" baseline="30000" noProof="0" dirty="0" smtClean="0">
              <a:ln>
                <a:noFill/>
              </a:ln>
              <a:solidFill>
                <a:srgbClr val="FF0000"/>
              </a:solidFill>
              <a:effectLst/>
              <a:uLnTx/>
              <a:uFillTx/>
              <a:latin typeface="Arial"/>
              <a:ea typeface="+mn-ea"/>
              <a:cs typeface="+mn-cs"/>
            </a:endParaRPr>
          </a:p>
        </p:txBody>
      </p:sp>
      <p:sp>
        <p:nvSpPr>
          <p:cNvPr id="56" name="TextBox 55"/>
          <p:cNvSpPr txBox="1"/>
          <p:nvPr/>
        </p:nvSpPr>
        <p:spPr>
          <a:xfrm>
            <a:off x="227099" y="6419279"/>
            <a:ext cx="8612101" cy="400110"/>
          </a:xfrm>
          <a:prstGeom prst="rect">
            <a:avLst/>
          </a:prstGeom>
          <a:noFill/>
        </p:spPr>
        <p:txBody>
          <a:bodyPr wrap="square" rtlCol="0" anchor="b">
            <a:spAutoFit/>
          </a:bodyPr>
          <a:lstStyle/>
          <a:p>
            <a:pPr>
              <a:defRPr/>
            </a:pPr>
            <a:r>
              <a:rPr lang="en-US" sz="1000" kern="0" baseline="30000" dirty="0" err="1" smtClean="0">
                <a:ea typeface="ＭＳ Ｐゴシック"/>
              </a:rPr>
              <a:t>a</a:t>
            </a:r>
            <a:r>
              <a:rPr lang="en-US" sz="1000" kern="0" dirty="0" err="1" smtClean="0">
                <a:ea typeface="ＭＳ Ｐゴシック"/>
              </a:rPr>
              <a:t>Excludes</a:t>
            </a:r>
            <a:r>
              <a:rPr lang="en-US" sz="1000" kern="0" dirty="0" smtClean="0">
                <a:ea typeface="ＭＳ Ｐゴシック"/>
              </a:rPr>
              <a:t> </a:t>
            </a:r>
            <a:r>
              <a:rPr lang="en-US" sz="1000" kern="0" dirty="0" err="1" smtClean="0">
                <a:ea typeface="ＭＳ Ｐゴシック"/>
              </a:rPr>
              <a:t>Gd</a:t>
            </a:r>
            <a:r>
              <a:rPr lang="en-US" sz="1000" kern="0" dirty="0" smtClean="0">
                <a:ea typeface="ＭＳ Ｐゴシック"/>
              </a:rPr>
              <a:t>-enhancing T1 lesions.</a:t>
            </a:r>
            <a:endParaRPr lang="en-US" sz="1000" dirty="0"/>
          </a:p>
          <a:p>
            <a:pPr>
              <a:defRPr/>
            </a:pPr>
            <a:r>
              <a:rPr kumimoji="0" lang="en-GB" altLang="en-US" sz="1000" b="0" i="0" u="none" strike="noStrike" kern="0" cap="none" spc="0" normalizeH="0" baseline="0" noProof="0" dirty="0" smtClean="0">
                <a:ln>
                  <a:noFill/>
                </a:ln>
                <a:effectLst/>
                <a:uLnTx/>
                <a:uFillTx/>
                <a:latin typeface="Arial"/>
              </a:rPr>
              <a:t>Sum of percentages </a:t>
            </a:r>
            <a:r>
              <a:rPr kumimoji="0" lang="en-GB" altLang="en-US" sz="1000" b="0" i="0" u="none" strike="noStrike" kern="0" cap="none" spc="0" normalizeH="0" baseline="0" noProof="0" dirty="0">
                <a:ln>
                  <a:noFill/>
                </a:ln>
                <a:effectLst/>
                <a:uLnTx/>
                <a:uFillTx/>
                <a:latin typeface="Arial"/>
              </a:rPr>
              <a:t>may not equal 100% due to </a:t>
            </a:r>
            <a:r>
              <a:rPr kumimoji="0" lang="en-GB" altLang="en-US" sz="1000" b="0" i="0" u="none" strike="noStrike" kern="0" cap="none" spc="0" normalizeH="0" baseline="0" noProof="0" dirty="0" smtClean="0">
                <a:ln>
                  <a:noFill/>
                </a:ln>
                <a:effectLst/>
                <a:uLnTx/>
                <a:uFillTx/>
                <a:latin typeface="Arial"/>
              </a:rPr>
              <a:t>rounding.</a:t>
            </a:r>
            <a:endParaRPr kumimoji="0" lang="en-GB" altLang="en-US" sz="1000" b="0" i="0" u="none" strike="sngStrike" kern="0" cap="none" spc="0" normalizeH="0" baseline="0" noProof="0" dirty="0">
              <a:ln>
                <a:noFill/>
              </a:ln>
              <a:effectLst/>
              <a:uLnTx/>
              <a:uFillTx/>
              <a:latin typeface="Arial"/>
            </a:endParaRPr>
          </a:p>
        </p:txBody>
      </p:sp>
      <p:cxnSp>
        <p:nvCxnSpPr>
          <p:cNvPr id="66" name="Straight Connector 65"/>
          <p:cNvCxnSpPr/>
          <p:nvPr/>
        </p:nvCxnSpPr>
        <p:spPr>
          <a:xfrm>
            <a:off x="2436896" y="2170117"/>
            <a:ext cx="0" cy="2834640"/>
          </a:xfrm>
          <a:prstGeom prst="line">
            <a:avLst/>
          </a:prstGeom>
          <a:noFill/>
          <a:ln w="9525" cap="sq" cmpd="sng" algn="ctr">
            <a:solidFill>
              <a:schemeClr val="tx1"/>
            </a:solidFill>
            <a:prstDash val="dash"/>
            <a:miter lim="800000"/>
          </a:ln>
          <a:effectLst/>
        </p:spPr>
      </p:cxnSp>
      <p:cxnSp>
        <p:nvCxnSpPr>
          <p:cNvPr id="68" name="Straight Connector 67"/>
          <p:cNvCxnSpPr/>
          <p:nvPr/>
        </p:nvCxnSpPr>
        <p:spPr>
          <a:xfrm>
            <a:off x="7391815" y="2173820"/>
            <a:ext cx="0" cy="2834640"/>
          </a:xfrm>
          <a:prstGeom prst="line">
            <a:avLst/>
          </a:prstGeom>
          <a:noFill/>
          <a:ln w="9525" cap="sq" cmpd="sng" algn="ctr">
            <a:solidFill>
              <a:schemeClr val="tx1"/>
            </a:solidFill>
            <a:prstDash val="dash"/>
            <a:miter lim="800000"/>
          </a:ln>
          <a:effectLst/>
        </p:spPr>
      </p:cxnSp>
      <p:sp>
        <p:nvSpPr>
          <p:cNvPr id="33" name="TextBox 32"/>
          <p:cNvSpPr txBox="1"/>
          <p:nvPr/>
        </p:nvSpPr>
        <p:spPr>
          <a:xfrm>
            <a:off x="1561535" y="4582387"/>
            <a:ext cx="291203" cy="307777"/>
          </a:xfrm>
          <a:prstGeom prst="rect">
            <a:avLst/>
          </a:prstGeom>
          <a:noFill/>
        </p:spPr>
        <p:txBody>
          <a:bodyPr wrap="square" rtlCol="0">
            <a:spAutoFit/>
          </a:bodyPr>
          <a:lstStyle/>
          <a:p>
            <a:pPr algn="ctr"/>
            <a:r>
              <a:rPr lang="en-GB" sz="1400" b="1" dirty="0"/>
              <a:t>3</a:t>
            </a:r>
          </a:p>
        </p:txBody>
      </p:sp>
      <p:sp>
        <p:nvSpPr>
          <p:cNvPr id="35" name="TextBox 34"/>
          <p:cNvSpPr txBox="1"/>
          <p:nvPr/>
        </p:nvSpPr>
        <p:spPr>
          <a:xfrm>
            <a:off x="1784781" y="4587523"/>
            <a:ext cx="331386" cy="307777"/>
          </a:xfrm>
          <a:prstGeom prst="rect">
            <a:avLst/>
          </a:prstGeom>
          <a:noFill/>
        </p:spPr>
        <p:txBody>
          <a:bodyPr wrap="square" rtlCol="0">
            <a:spAutoFit/>
          </a:bodyPr>
          <a:lstStyle/>
          <a:p>
            <a:pPr algn="ctr"/>
            <a:r>
              <a:rPr lang="en-GB" sz="1400" b="1" dirty="0"/>
              <a:t>3</a:t>
            </a:r>
          </a:p>
        </p:txBody>
      </p:sp>
      <p:sp>
        <p:nvSpPr>
          <p:cNvPr id="36" name="TextBox 35"/>
          <p:cNvSpPr txBox="1"/>
          <p:nvPr/>
        </p:nvSpPr>
        <p:spPr>
          <a:xfrm>
            <a:off x="2039916" y="4677217"/>
            <a:ext cx="331386" cy="307777"/>
          </a:xfrm>
          <a:prstGeom prst="rect">
            <a:avLst/>
          </a:prstGeom>
          <a:noFill/>
        </p:spPr>
        <p:txBody>
          <a:bodyPr wrap="square" rtlCol="0">
            <a:spAutoFit/>
          </a:bodyPr>
          <a:lstStyle/>
          <a:p>
            <a:pPr algn="ctr"/>
            <a:r>
              <a:rPr lang="en-GB" sz="1400" b="1" dirty="0" smtClean="0"/>
              <a:t>1</a:t>
            </a:r>
            <a:endParaRPr lang="en-GB" sz="1400" b="1" dirty="0"/>
          </a:p>
        </p:txBody>
      </p:sp>
      <p:sp>
        <p:nvSpPr>
          <p:cNvPr id="37" name="TextBox 36"/>
          <p:cNvSpPr txBox="1"/>
          <p:nvPr/>
        </p:nvSpPr>
        <p:spPr>
          <a:xfrm>
            <a:off x="2795614" y="4528245"/>
            <a:ext cx="295744" cy="307777"/>
          </a:xfrm>
          <a:prstGeom prst="rect">
            <a:avLst/>
          </a:prstGeom>
          <a:noFill/>
        </p:spPr>
        <p:txBody>
          <a:bodyPr wrap="square" rtlCol="0">
            <a:spAutoFit/>
          </a:bodyPr>
          <a:lstStyle/>
          <a:p>
            <a:pPr algn="ctr"/>
            <a:r>
              <a:rPr lang="en-GB" sz="1400" b="1" dirty="0" smtClean="0"/>
              <a:t>5</a:t>
            </a:r>
            <a:endParaRPr lang="en-GB" sz="1400" b="1" dirty="0"/>
          </a:p>
        </p:txBody>
      </p:sp>
      <p:sp>
        <p:nvSpPr>
          <p:cNvPr id="38" name="TextBox 37"/>
          <p:cNvSpPr txBox="1"/>
          <p:nvPr/>
        </p:nvSpPr>
        <p:spPr>
          <a:xfrm>
            <a:off x="3045224" y="4533759"/>
            <a:ext cx="295744" cy="307777"/>
          </a:xfrm>
          <a:prstGeom prst="rect">
            <a:avLst/>
          </a:prstGeom>
          <a:noFill/>
        </p:spPr>
        <p:txBody>
          <a:bodyPr wrap="square" rtlCol="0">
            <a:spAutoFit/>
          </a:bodyPr>
          <a:lstStyle/>
          <a:p>
            <a:pPr algn="ctr"/>
            <a:r>
              <a:rPr lang="en-GB" sz="1400" b="1" dirty="0"/>
              <a:t>5</a:t>
            </a:r>
          </a:p>
        </p:txBody>
      </p:sp>
      <p:sp>
        <p:nvSpPr>
          <p:cNvPr id="45" name="TextBox 44"/>
          <p:cNvSpPr txBox="1"/>
          <p:nvPr/>
        </p:nvSpPr>
        <p:spPr>
          <a:xfrm>
            <a:off x="3289848" y="4629222"/>
            <a:ext cx="295744" cy="307777"/>
          </a:xfrm>
          <a:prstGeom prst="rect">
            <a:avLst/>
          </a:prstGeom>
          <a:noFill/>
        </p:spPr>
        <p:txBody>
          <a:bodyPr wrap="square" rtlCol="0">
            <a:spAutoFit/>
          </a:bodyPr>
          <a:lstStyle/>
          <a:p>
            <a:pPr algn="ctr"/>
            <a:r>
              <a:rPr lang="en-GB" sz="1400" b="1" dirty="0"/>
              <a:t>3</a:t>
            </a:r>
          </a:p>
        </p:txBody>
      </p:sp>
      <p:sp>
        <p:nvSpPr>
          <p:cNvPr id="46" name="TextBox 88"/>
          <p:cNvSpPr txBox="1"/>
          <p:nvPr/>
        </p:nvSpPr>
        <p:spPr>
          <a:xfrm>
            <a:off x="4288563" y="4542176"/>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a:t>5</a:t>
            </a:r>
          </a:p>
        </p:txBody>
      </p:sp>
      <p:sp>
        <p:nvSpPr>
          <p:cNvPr id="47" name="TextBox 88"/>
          <p:cNvSpPr txBox="1"/>
          <p:nvPr/>
        </p:nvSpPr>
        <p:spPr>
          <a:xfrm>
            <a:off x="4535099" y="4646611"/>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a:t>1</a:t>
            </a:r>
          </a:p>
        </p:txBody>
      </p:sp>
      <p:sp>
        <p:nvSpPr>
          <p:cNvPr id="48" name="TextBox 88"/>
          <p:cNvSpPr txBox="1"/>
          <p:nvPr/>
        </p:nvSpPr>
        <p:spPr>
          <a:xfrm>
            <a:off x="5271451" y="4500071"/>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smtClean="0"/>
              <a:t>7</a:t>
            </a:r>
            <a:endParaRPr lang="en-GB" sz="1400" b="1" dirty="0"/>
          </a:p>
        </p:txBody>
      </p:sp>
      <p:sp>
        <p:nvSpPr>
          <p:cNvPr id="50" name="TextBox 88"/>
          <p:cNvSpPr txBox="1"/>
          <p:nvPr/>
        </p:nvSpPr>
        <p:spPr>
          <a:xfrm>
            <a:off x="5519910" y="4529653"/>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a:t>6</a:t>
            </a:r>
          </a:p>
        </p:txBody>
      </p:sp>
      <p:sp>
        <p:nvSpPr>
          <p:cNvPr id="51" name="TextBox 88"/>
          <p:cNvSpPr txBox="1"/>
          <p:nvPr/>
        </p:nvSpPr>
        <p:spPr>
          <a:xfrm>
            <a:off x="5772599" y="4668349"/>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smtClean="0"/>
              <a:t>1</a:t>
            </a:r>
            <a:endParaRPr lang="en-GB" sz="1400" b="1" dirty="0"/>
          </a:p>
        </p:txBody>
      </p:sp>
      <p:sp>
        <p:nvSpPr>
          <p:cNvPr id="52" name="TextBox 88"/>
          <p:cNvSpPr txBox="1"/>
          <p:nvPr/>
        </p:nvSpPr>
        <p:spPr>
          <a:xfrm>
            <a:off x="6761099" y="4547813"/>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smtClean="0"/>
              <a:t>5</a:t>
            </a:r>
            <a:endParaRPr lang="en-GB" sz="1400" b="1" dirty="0"/>
          </a:p>
        </p:txBody>
      </p:sp>
      <p:sp>
        <p:nvSpPr>
          <p:cNvPr id="53" name="TextBox 88"/>
          <p:cNvSpPr txBox="1"/>
          <p:nvPr/>
        </p:nvSpPr>
        <p:spPr>
          <a:xfrm>
            <a:off x="7003153" y="4690801"/>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a:t>1</a:t>
            </a:r>
          </a:p>
        </p:txBody>
      </p:sp>
      <p:sp>
        <p:nvSpPr>
          <p:cNvPr id="55" name="TextBox 88"/>
          <p:cNvSpPr txBox="1"/>
          <p:nvPr/>
        </p:nvSpPr>
        <p:spPr>
          <a:xfrm>
            <a:off x="4040972" y="4477643"/>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a:t>8</a:t>
            </a:r>
          </a:p>
        </p:txBody>
      </p:sp>
      <p:sp>
        <p:nvSpPr>
          <p:cNvPr id="57" name="TextBox 56"/>
          <p:cNvSpPr txBox="1"/>
          <p:nvPr/>
        </p:nvSpPr>
        <p:spPr>
          <a:xfrm>
            <a:off x="1272982" y="2045215"/>
            <a:ext cx="383438" cy="307777"/>
          </a:xfrm>
          <a:prstGeom prst="rect">
            <a:avLst/>
          </a:prstGeom>
          <a:noFill/>
        </p:spPr>
        <p:txBody>
          <a:bodyPr wrap="none" rtlCol="0">
            <a:spAutoFit/>
          </a:bodyPr>
          <a:lstStyle/>
          <a:p>
            <a:pPr algn="ctr"/>
            <a:r>
              <a:rPr lang="en-GB" sz="1400" b="1" dirty="0" smtClean="0"/>
              <a:t>93</a:t>
            </a:r>
            <a:endParaRPr lang="en-GB" sz="1400" b="1" dirty="0"/>
          </a:p>
        </p:txBody>
      </p:sp>
      <p:sp>
        <p:nvSpPr>
          <p:cNvPr id="58" name="TextBox 57"/>
          <p:cNvSpPr txBox="1"/>
          <p:nvPr/>
        </p:nvSpPr>
        <p:spPr>
          <a:xfrm>
            <a:off x="2498172" y="2189703"/>
            <a:ext cx="409246" cy="307777"/>
          </a:xfrm>
          <a:prstGeom prst="rect">
            <a:avLst/>
          </a:prstGeom>
          <a:noFill/>
        </p:spPr>
        <p:txBody>
          <a:bodyPr wrap="square" rtlCol="0">
            <a:spAutoFit/>
          </a:bodyPr>
          <a:lstStyle/>
          <a:p>
            <a:pPr algn="ctr"/>
            <a:r>
              <a:rPr lang="en-GB" sz="1400" b="1" dirty="0" smtClean="0"/>
              <a:t>88</a:t>
            </a:r>
            <a:endParaRPr lang="en-GB" sz="1400" b="1" dirty="0"/>
          </a:p>
        </p:txBody>
      </p:sp>
      <p:sp>
        <p:nvSpPr>
          <p:cNvPr id="59" name="TextBox 58"/>
          <p:cNvSpPr txBox="1"/>
          <p:nvPr/>
        </p:nvSpPr>
        <p:spPr>
          <a:xfrm>
            <a:off x="3740756" y="2221496"/>
            <a:ext cx="409246" cy="307777"/>
          </a:xfrm>
          <a:prstGeom prst="rect">
            <a:avLst/>
          </a:prstGeom>
          <a:noFill/>
        </p:spPr>
        <p:txBody>
          <a:bodyPr wrap="square" rtlCol="0">
            <a:spAutoFit/>
          </a:bodyPr>
          <a:lstStyle/>
          <a:p>
            <a:pPr algn="ctr"/>
            <a:r>
              <a:rPr lang="en-GB" sz="1400" b="1" dirty="0" smtClean="0"/>
              <a:t>86</a:t>
            </a:r>
            <a:endParaRPr lang="en-GB" sz="1400" b="1" dirty="0"/>
          </a:p>
        </p:txBody>
      </p:sp>
      <p:sp>
        <p:nvSpPr>
          <p:cNvPr id="61" name="TextBox 60"/>
          <p:cNvSpPr txBox="1"/>
          <p:nvPr/>
        </p:nvSpPr>
        <p:spPr>
          <a:xfrm>
            <a:off x="4984322" y="2215321"/>
            <a:ext cx="409246" cy="307777"/>
          </a:xfrm>
          <a:prstGeom prst="rect">
            <a:avLst/>
          </a:prstGeom>
          <a:noFill/>
        </p:spPr>
        <p:txBody>
          <a:bodyPr wrap="square" rtlCol="0">
            <a:spAutoFit/>
          </a:bodyPr>
          <a:lstStyle/>
          <a:p>
            <a:pPr algn="ctr"/>
            <a:r>
              <a:rPr lang="en-GB" sz="1400" b="1" dirty="0" smtClean="0"/>
              <a:t>87</a:t>
            </a:r>
            <a:endParaRPr lang="en-GB" sz="1400" b="1" dirty="0"/>
          </a:p>
        </p:txBody>
      </p:sp>
      <p:sp>
        <p:nvSpPr>
          <p:cNvPr id="62" name="TextBox 61"/>
          <p:cNvSpPr txBox="1"/>
          <p:nvPr/>
        </p:nvSpPr>
        <p:spPr>
          <a:xfrm>
            <a:off x="6209780" y="2141778"/>
            <a:ext cx="409246" cy="307777"/>
          </a:xfrm>
          <a:prstGeom prst="rect">
            <a:avLst/>
          </a:prstGeom>
          <a:noFill/>
        </p:spPr>
        <p:txBody>
          <a:bodyPr wrap="square" rtlCol="0">
            <a:spAutoFit/>
          </a:bodyPr>
          <a:lstStyle/>
          <a:p>
            <a:pPr algn="ctr"/>
            <a:r>
              <a:rPr lang="en-GB" sz="1400" b="1" dirty="0" smtClean="0"/>
              <a:t>89</a:t>
            </a:r>
            <a:endParaRPr lang="en-GB" sz="1400" b="1" dirty="0"/>
          </a:p>
        </p:txBody>
      </p:sp>
      <p:sp>
        <p:nvSpPr>
          <p:cNvPr id="64" name="TextBox 63"/>
          <p:cNvSpPr txBox="1"/>
          <p:nvPr/>
        </p:nvSpPr>
        <p:spPr>
          <a:xfrm>
            <a:off x="7456497" y="2151303"/>
            <a:ext cx="409246" cy="307777"/>
          </a:xfrm>
          <a:prstGeom prst="rect">
            <a:avLst/>
          </a:prstGeom>
          <a:noFill/>
        </p:spPr>
        <p:txBody>
          <a:bodyPr wrap="square" rtlCol="0">
            <a:spAutoFit/>
          </a:bodyPr>
          <a:lstStyle/>
          <a:p>
            <a:pPr algn="ctr"/>
            <a:r>
              <a:rPr lang="en-GB" sz="1400" b="1" dirty="0" smtClean="0"/>
              <a:t>88</a:t>
            </a:r>
            <a:endParaRPr lang="en-GB" sz="1400" b="1" dirty="0"/>
          </a:p>
        </p:txBody>
      </p:sp>
      <p:sp>
        <p:nvSpPr>
          <p:cNvPr id="65" name="TextBox 88"/>
          <p:cNvSpPr txBox="1"/>
          <p:nvPr/>
        </p:nvSpPr>
        <p:spPr>
          <a:xfrm>
            <a:off x="7999349" y="4576388"/>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smtClean="0"/>
              <a:t>4</a:t>
            </a:r>
            <a:endParaRPr lang="en-GB" sz="1400" b="1" dirty="0"/>
          </a:p>
        </p:txBody>
      </p:sp>
      <p:sp>
        <p:nvSpPr>
          <p:cNvPr id="67" name="TextBox 88"/>
          <p:cNvSpPr txBox="1"/>
          <p:nvPr/>
        </p:nvSpPr>
        <p:spPr>
          <a:xfrm>
            <a:off x="8250928" y="4633651"/>
            <a:ext cx="295744"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smtClean="0"/>
              <a:t>2</a:t>
            </a:r>
            <a:endParaRPr lang="en-GB" sz="1400" b="1" dirty="0"/>
          </a:p>
        </p:txBody>
      </p:sp>
      <p:sp>
        <p:nvSpPr>
          <p:cNvPr id="69" name="TextBox 88"/>
          <p:cNvSpPr txBox="1"/>
          <p:nvPr/>
        </p:nvSpPr>
        <p:spPr>
          <a:xfrm>
            <a:off x="6470313" y="4546642"/>
            <a:ext cx="381957"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a:t>5</a:t>
            </a:r>
          </a:p>
        </p:txBody>
      </p:sp>
      <p:sp>
        <p:nvSpPr>
          <p:cNvPr id="70" name="TextBox 88"/>
          <p:cNvSpPr txBox="1"/>
          <p:nvPr/>
        </p:nvSpPr>
        <p:spPr>
          <a:xfrm>
            <a:off x="7709848" y="4507594"/>
            <a:ext cx="381957"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GB" sz="1400" b="1" dirty="0" smtClean="0"/>
              <a:t>5</a:t>
            </a:r>
            <a:endParaRPr lang="en-GB" sz="1400" b="1" dirty="0"/>
          </a:p>
        </p:txBody>
      </p:sp>
      <p:grpSp>
        <p:nvGrpSpPr>
          <p:cNvPr id="63" name="Group 62"/>
          <p:cNvGrpSpPr/>
          <p:nvPr/>
        </p:nvGrpSpPr>
        <p:grpSpPr>
          <a:xfrm>
            <a:off x="1480250" y="5248680"/>
            <a:ext cx="6904096" cy="292388"/>
            <a:chOff x="1480250" y="5248680"/>
            <a:chExt cx="6904096" cy="292388"/>
          </a:xfrm>
        </p:grpSpPr>
        <p:sp>
          <p:nvSpPr>
            <p:cNvPr id="71" name="TextBox 70"/>
            <p:cNvSpPr txBox="1"/>
            <p:nvPr/>
          </p:nvSpPr>
          <p:spPr>
            <a:xfrm>
              <a:off x="3965760"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Y4</a:t>
              </a:r>
            </a:p>
          </p:txBody>
        </p:sp>
        <p:sp>
          <p:nvSpPr>
            <p:cNvPr id="72" name="TextBox 71"/>
            <p:cNvSpPr txBox="1"/>
            <p:nvPr/>
          </p:nvSpPr>
          <p:spPr>
            <a:xfrm>
              <a:off x="5202961"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Y5</a:t>
              </a:r>
            </a:p>
          </p:txBody>
        </p:sp>
        <p:sp>
          <p:nvSpPr>
            <p:cNvPr id="73" name="TextBox 72"/>
            <p:cNvSpPr txBox="1"/>
            <p:nvPr/>
          </p:nvSpPr>
          <p:spPr>
            <a:xfrm>
              <a:off x="6442141"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Y6</a:t>
              </a:r>
            </a:p>
          </p:txBody>
        </p:sp>
        <p:sp>
          <p:nvSpPr>
            <p:cNvPr id="79" name="TextBox 78"/>
            <p:cNvSpPr txBox="1"/>
            <p:nvPr/>
          </p:nvSpPr>
          <p:spPr>
            <a:xfrm>
              <a:off x="7679399"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Y7</a:t>
              </a:r>
            </a:p>
          </p:txBody>
        </p:sp>
        <p:sp>
          <p:nvSpPr>
            <p:cNvPr id="80" name="TextBox 79"/>
            <p:cNvSpPr txBox="1"/>
            <p:nvPr/>
          </p:nvSpPr>
          <p:spPr>
            <a:xfrm>
              <a:off x="1480250"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Y2</a:t>
              </a:r>
            </a:p>
          </p:txBody>
        </p:sp>
        <p:sp>
          <p:nvSpPr>
            <p:cNvPr id="81" name="TextBox 80"/>
            <p:cNvSpPr txBox="1"/>
            <p:nvPr/>
          </p:nvSpPr>
          <p:spPr>
            <a:xfrm>
              <a:off x="2720870" y="5248680"/>
              <a:ext cx="704947" cy="292388"/>
            </a:xfrm>
            <a:prstGeom prst="rect">
              <a:avLst/>
            </a:prstGeom>
            <a:noFill/>
          </p:spPr>
          <p:txBody>
            <a:bodyPr wrap="square" rtlCol="0">
              <a:spAutoFit/>
            </a:bodyPr>
            <a:lstStyle/>
            <a:p>
              <a:pPr marL="0" marR="0" lvl="0" indent="0" algn="ctr" defTabSz="914265" rtl="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latin typeface="Arial"/>
                  <a:ea typeface="+mn-ea"/>
                  <a:cs typeface="+mn-cs"/>
                </a:rPr>
                <a:t>Y3</a:t>
              </a:r>
            </a:p>
          </p:txBody>
        </p:sp>
      </p:grpSp>
      <p:grpSp>
        <p:nvGrpSpPr>
          <p:cNvPr id="82" name="Group 81"/>
          <p:cNvGrpSpPr/>
          <p:nvPr/>
        </p:nvGrpSpPr>
        <p:grpSpPr>
          <a:xfrm>
            <a:off x="6116916" y="1096205"/>
            <a:ext cx="2701789" cy="279757"/>
            <a:chOff x="3251647" y="1930510"/>
            <a:chExt cx="2701789" cy="279757"/>
          </a:xfrm>
        </p:grpSpPr>
        <p:sp>
          <p:nvSpPr>
            <p:cNvPr id="83" name="Text Box 4"/>
            <p:cNvSpPr txBox="1">
              <a:spLocks noChangeArrowheads="1"/>
            </p:cNvSpPr>
            <p:nvPr/>
          </p:nvSpPr>
          <p:spPr bwMode="auto">
            <a:xfrm>
              <a:off x="4748679" y="1930510"/>
              <a:ext cx="1204757" cy="279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marL="0" marR="0" lvl="0" indent="0" algn="l" defTabSz="1462824" rtl="0" eaLnBrk="1" fontAlgn="auto" latinLnBrk="0" hangingPunct="1">
                <a:lnSpc>
                  <a:spcPct val="110000"/>
                </a:lnSpc>
                <a:spcBef>
                  <a:spcPts val="0"/>
                </a:spcBef>
                <a:spcAft>
                  <a:spcPts val="0"/>
                </a:spcAft>
                <a:buClrTx/>
                <a:buSzTx/>
                <a:buFontTx/>
                <a:buNone/>
                <a:tabLst/>
                <a:defRPr/>
              </a:pPr>
              <a:r>
                <a:rPr kumimoji="0" lang="en-US" sz="1200" b="0" i="0" u="none" strike="noStrike" kern="0" cap="none" spc="0" normalizeH="0" baseline="0" noProof="0" dirty="0" smtClean="0">
                  <a:ln>
                    <a:noFill/>
                  </a:ln>
                  <a:solidFill>
                    <a:srgbClr val="000000"/>
                  </a:solidFill>
                  <a:effectLst/>
                  <a:uLnTx/>
                  <a:uFillTx/>
                  <a:latin typeface="Arial" pitchFamily="34" charset="0"/>
                  <a:ea typeface="MS PGothic" pitchFamily="34" charset="-128"/>
                  <a:cs typeface="+mn-cs"/>
                </a:rPr>
                <a:t>With lesions</a:t>
              </a:r>
              <a:endParaRPr kumimoji="0" lang="en-US" sz="1200" b="0" i="0" u="none" strike="noStrike" kern="0" cap="none" spc="0" normalizeH="0" baseline="0" noProof="0" dirty="0">
                <a:ln>
                  <a:noFill/>
                </a:ln>
                <a:solidFill>
                  <a:srgbClr val="000000"/>
                </a:solidFill>
                <a:effectLst/>
                <a:uLnTx/>
                <a:uFillTx/>
                <a:latin typeface="Arial" pitchFamily="34" charset="0"/>
                <a:ea typeface="MS PGothic" pitchFamily="34" charset="-128"/>
                <a:cs typeface="+mn-cs"/>
              </a:endParaRPr>
            </a:p>
          </p:txBody>
        </p:sp>
        <p:sp>
          <p:nvSpPr>
            <p:cNvPr id="85" name="Text Box 4"/>
            <p:cNvSpPr txBox="1">
              <a:spLocks noChangeArrowheads="1"/>
            </p:cNvSpPr>
            <p:nvPr/>
          </p:nvSpPr>
          <p:spPr bwMode="auto">
            <a:xfrm>
              <a:off x="3366792" y="1930510"/>
              <a:ext cx="1157758" cy="279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marL="0" marR="0" lvl="0" indent="0" algn="l" defTabSz="1462824" rtl="0" eaLnBrk="1" fontAlgn="auto" latinLnBrk="0" hangingPunct="1">
                <a:lnSpc>
                  <a:spcPct val="110000"/>
                </a:lnSpc>
                <a:spcBef>
                  <a:spcPts val="0"/>
                </a:spcBef>
                <a:spcAft>
                  <a:spcPts val="0"/>
                </a:spcAft>
                <a:buClrTx/>
                <a:buSzTx/>
                <a:buFontTx/>
                <a:buNone/>
                <a:tabLst/>
                <a:defRPr/>
              </a:pPr>
              <a:r>
                <a:rPr kumimoji="0" lang="en-US" sz="1200" b="0" i="0" u="none" strike="noStrike" kern="0" cap="none" spc="0" normalizeH="0" baseline="0" noProof="0" dirty="0" smtClean="0">
                  <a:ln>
                    <a:noFill/>
                  </a:ln>
                  <a:solidFill>
                    <a:srgbClr val="000000"/>
                  </a:solidFill>
                  <a:effectLst/>
                  <a:uLnTx/>
                  <a:uFillTx/>
                  <a:latin typeface="Arial" pitchFamily="34" charset="0"/>
                  <a:ea typeface="MS PGothic" pitchFamily="34" charset="-128"/>
                  <a:cs typeface="+mn-cs"/>
                </a:rPr>
                <a:t>No lesions</a:t>
              </a:r>
              <a:endParaRPr kumimoji="0" lang="en-US" sz="1200" b="0" i="0" u="none" strike="noStrike" kern="0" cap="none" spc="0" normalizeH="0" baseline="0" noProof="0" dirty="0">
                <a:ln>
                  <a:noFill/>
                </a:ln>
                <a:solidFill>
                  <a:srgbClr val="000000"/>
                </a:solidFill>
                <a:effectLst/>
                <a:uLnTx/>
                <a:uFillTx/>
                <a:latin typeface="Arial" pitchFamily="34" charset="0"/>
                <a:ea typeface="MS PGothic" pitchFamily="34" charset="-128"/>
                <a:cs typeface="+mn-cs"/>
              </a:endParaRPr>
            </a:p>
          </p:txBody>
        </p:sp>
        <p:sp>
          <p:nvSpPr>
            <p:cNvPr id="86" name="Rectangle 85"/>
            <p:cNvSpPr>
              <a:spLocks noChangeArrowheads="1"/>
            </p:cNvSpPr>
            <p:nvPr/>
          </p:nvSpPr>
          <p:spPr bwMode="auto">
            <a:xfrm>
              <a:off x="4639301" y="2006380"/>
              <a:ext cx="128016" cy="128016"/>
            </a:xfrm>
            <a:prstGeom prst="rect">
              <a:avLst/>
            </a:prstGeom>
            <a:solidFill>
              <a:srgbClr val="0076C0"/>
            </a:solidFill>
            <a:ln w="6350">
              <a:noFill/>
              <a:round/>
              <a:headEnd/>
              <a:tailEnd type="triangle" w="med" len="med"/>
            </a:ln>
          </p:spPr>
          <p:txBody>
            <a:bodyPr anchor="ctr"/>
            <a:lstStyle/>
            <a:p>
              <a:pPr marL="0" marR="0" lvl="0" indent="0" algn="ctr" defTabSz="1462824" rtl="0"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a:ln>
                  <a:noFill/>
                </a:ln>
                <a:solidFill>
                  <a:srgbClr val="4D4D4F"/>
                </a:solidFill>
                <a:effectLst/>
                <a:uLnTx/>
                <a:uFillTx/>
                <a:latin typeface="Arial"/>
                <a:ea typeface="+mn-ea"/>
                <a:cs typeface="+mn-cs"/>
              </a:endParaRPr>
            </a:p>
          </p:txBody>
        </p:sp>
        <p:sp>
          <p:nvSpPr>
            <p:cNvPr id="87" name="Rectangle 86"/>
            <p:cNvSpPr>
              <a:spLocks noChangeArrowheads="1"/>
            </p:cNvSpPr>
            <p:nvPr/>
          </p:nvSpPr>
          <p:spPr bwMode="auto">
            <a:xfrm>
              <a:off x="3251647" y="2006380"/>
              <a:ext cx="128016" cy="128016"/>
            </a:xfrm>
            <a:prstGeom prst="rect">
              <a:avLst/>
            </a:prstGeom>
            <a:solidFill>
              <a:schemeClr val="bg1"/>
            </a:solidFill>
            <a:ln w="28575">
              <a:solidFill>
                <a:srgbClr val="0076C0"/>
              </a:solidFill>
              <a:round/>
              <a:headEnd/>
              <a:tailEnd type="triangle" w="med" len="med"/>
            </a:ln>
          </p:spPr>
          <p:txBody>
            <a:bodyPr anchor="ctr"/>
            <a:lstStyle/>
            <a:p>
              <a:pPr marL="0" marR="0" lvl="0" indent="0" algn="ctr" defTabSz="1462824" rtl="0"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a:ln>
                  <a:noFill/>
                </a:ln>
                <a:solidFill>
                  <a:srgbClr val="4D4D4F"/>
                </a:solidFill>
                <a:effectLst/>
                <a:uLnTx/>
                <a:uFillTx/>
                <a:latin typeface="Arial"/>
                <a:ea typeface="+mn-ea"/>
                <a:cs typeface="+mn-cs"/>
              </a:endParaRPr>
            </a:p>
          </p:txBody>
        </p:sp>
      </p:grpSp>
      <p:sp>
        <p:nvSpPr>
          <p:cNvPr id="93" name="TextBox 92"/>
          <p:cNvSpPr txBox="1"/>
          <p:nvPr/>
        </p:nvSpPr>
        <p:spPr>
          <a:xfrm rot="16200000">
            <a:off x="-193251" y="3406493"/>
            <a:ext cx="1894169" cy="286232"/>
          </a:xfrm>
          <a:prstGeom prst="rect">
            <a:avLst/>
          </a:prstGeom>
          <a:noFill/>
        </p:spPr>
        <p:txBody>
          <a:bodyPr wrap="square" lIns="0" rIns="0" rtlCol="0">
            <a:spAutoFit/>
          </a:bodyPr>
          <a:lstStyle/>
          <a:p>
            <a:pPr marL="0" marR="0" lvl="0" indent="0" algn="ctr" defTabSz="1462824" rtl="0" eaLnBrk="1" fontAlgn="auto" latinLnBrk="0" hangingPunct="1">
              <a:lnSpc>
                <a:spcPct val="90000"/>
              </a:lnSpc>
              <a:spcBef>
                <a:spcPts val="0"/>
              </a:spcBef>
              <a:spcAft>
                <a:spcPts val="0"/>
              </a:spcAft>
              <a:buClrTx/>
              <a:buSzTx/>
              <a:buFontTx/>
              <a:buNone/>
              <a:tabLst/>
              <a:defRPr/>
            </a:pPr>
            <a:r>
              <a:rPr kumimoji="0" lang="en-US" sz="1400" b="1" i="0" u="none" strike="noStrike" kern="0" cap="none" spc="-10" normalizeH="0" baseline="0" noProof="0" dirty="0" smtClean="0">
                <a:ln>
                  <a:noFill/>
                </a:ln>
                <a:solidFill>
                  <a:srgbClr val="000000"/>
                </a:solidFill>
                <a:effectLst/>
                <a:uLnTx/>
                <a:uFillTx/>
                <a:latin typeface="Arial"/>
                <a:ea typeface="+mn-ea"/>
                <a:cs typeface="+mn-cs"/>
              </a:rPr>
              <a:t>Patients</a:t>
            </a:r>
            <a:r>
              <a:rPr kumimoji="0" lang="en-US" sz="1400" b="1" i="0" u="none" strike="noStrike" kern="0" cap="none" spc="-10" normalizeH="0" baseline="0" noProof="0" dirty="0">
                <a:ln>
                  <a:noFill/>
                </a:ln>
                <a:solidFill>
                  <a:srgbClr val="000000"/>
                </a:solidFill>
                <a:effectLst/>
                <a:uLnTx/>
                <a:uFillTx/>
                <a:latin typeface="Arial"/>
                <a:ea typeface="+mn-ea"/>
                <a:cs typeface="+mn-cs"/>
              </a:rPr>
              <a:t>, </a:t>
            </a:r>
            <a:r>
              <a:rPr kumimoji="0" lang="en-US" sz="1400" b="1" i="0" u="none" strike="noStrike" kern="0" cap="none" spc="-10" normalizeH="0" baseline="0" noProof="0" dirty="0" smtClean="0">
                <a:ln>
                  <a:noFill/>
                </a:ln>
                <a:solidFill>
                  <a:srgbClr val="000000"/>
                </a:solidFill>
                <a:effectLst/>
                <a:uLnTx/>
                <a:uFillTx/>
                <a:latin typeface="Arial"/>
                <a:ea typeface="+mn-ea"/>
                <a:cs typeface="+mn-cs"/>
              </a:rPr>
              <a:t>% </a:t>
            </a:r>
            <a:endParaRPr kumimoji="0" lang="en-US" sz="1400" b="1" i="0" u="none" strike="sngStrike" kern="0" cap="none" spc="-10" normalizeH="0" baseline="0" noProof="0" dirty="0">
              <a:ln>
                <a:noFill/>
              </a:ln>
              <a:solidFill>
                <a:srgbClr val="FF0000"/>
              </a:solidFill>
              <a:effectLst/>
              <a:uLnTx/>
              <a:uFillTx/>
              <a:latin typeface="Arial"/>
              <a:ea typeface="+mn-ea"/>
              <a:cs typeface="+mn-cs"/>
            </a:endParaRPr>
          </a:p>
        </p:txBody>
      </p:sp>
      <p:cxnSp>
        <p:nvCxnSpPr>
          <p:cNvPr id="94" name="Straight Connector 93"/>
          <p:cNvCxnSpPr/>
          <p:nvPr/>
        </p:nvCxnSpPr>
        <p:spPr>
          <a:xfrm>
            <a:off x="2732747" y="5732362"/>
            <a:ext cx="45262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5" name="Group 94"/>
          <p:cNvGrpSpPr/>
          <p:nvPr/>
        </p:nvGrpSpPr>
        <p:grpSpPr>
          <a:xfrm>
            <a:off x="1518209" y="5640029"/>
            <a:ext cx="6809808" cy="184666"/>
            <a:chOff x="1518209" y="1830029"/>
            <a:chExt cx="6809808" cy="184666"/>
          </a:xfrm>
        </p:grpSpPr>
        <p:sp>
          <p:nvSpPr>
            <p:cNvPr id="96" name="Rectangle 95"/>
            <p:cNvSpPr/>
            <p:nvPr/>
          </p:nvSpPr>
          <p:spPr>
            <a:xfrm>
              <a:off x="1518209" y="1830029"/>
              <a:ext cx="820346" cy="184666"/>
            </a:xfrm>
            <a:prstGeom prst="rect">
              <a:avLst/>
            </a:prstGeom>
            <a:noFill/>
          </p:spPr>
          <p:txBody>
            <a:bodyPr wrap="square" lIns="0" tIns="0" rIns="0" bIns="0" anchor="ctr">
              <a:spAutoFit/>
            </a:body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latin typeface="Arial"/>
                  <a:ea typeface="+mn-ea"/>
                  <a:cs typeface="+mn-cs"/>
                </a:rPr>
                <a:t>Core Study</a:t>
              </a:r>
            </a:p>
          </p:txBody>
        </p:sp>
        <p:sp>
          <p:nvSpPr>
            <p:cNvPr id="97" name="Rectangle 96"/>
            <p:cNvSpPr/>
            <p:nvPr/>
          </p:nvSpPr>
          <p:spPr>
            <a:xfrm>
              <a:off x="7785047" y="1830029"/>
              <a:ext cx="542970" cy="184666"/>
            </a:xfrm>
            <a:prstGeom prst="rect">
              <a:avLst/>
            </a:prstGeom>
            <a:solidFill>
              <a:sysClr val="window" lastClr="FFFFFF"/>
            </a:solidFill>
          </p:spPr>
          <p:txBody>
            <a:bodyPr wrap="square" lIns="0" tIns="0" rIns="0" bIns="0" anchor="ctr">
              <a:spAutoFit/>
            </a:body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latin typeface="Arial"/>
                  <a:ea typeface="+mn-ea"/>
                  <a:cs typeface="+mn-cs"/>
                </a:rPr>
                <a:t>TOPAZ</a:t>
              </a:r>
            </a:p>
          </p:txBody>
        </p:sp>
        <p:sp>
          <p:nvSpPr>
            <p:cNvPr id="98" name="Rectangle 97"/>
            <p:cNvSpPr/>
            <p:nvPr/>
          </p:nvSpPr>
          <p:spPr>
            <a:xfrm>
              <a:off x="4285884" y="1830029"/>
              <a:ext cx="1528895" cy="184666"/>
            </a:xfrm>
            <a:prstGeom prst="rect">
              <a:avLst/>
            </a:prstGeom>
            <a:solidFill>
              <a:sysClr val="window" lastClr="FFFFFF"/>
            </a:solidFill>
          </p:spPr>
          <p:txBody>
            <a:bodyPr wrap="square" lIns="0" tIns="0" rIns="0" bIns="0" anchor="ctr">
              <a:spAutoFit/>
            </a:body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latin typeface="Arial"/>
                  <a:ea typeface="+mn-ea"/>
                  <a:cs typeface="+mn-cs"/>
                </a:rPr>
                <a:t>CARE-MS</a:t>
              </a:r>
              <a:r>
                <a:rPr kumimoji="0" lang="en-US" sz="1200" b="1" i="1" u="none" strike="noStrike" kern="0" cap="none" spc="0" normalizeH="0" noProof="0" dirty="0" smtClean="0">
                  <a:ln>
                    <a:noFill/>
                  </a:ln>
                  <a:solidFill>
                    <a:srgbClr val="000000"/>
                  </a:solidFill>
                  <a:effectLst/>
                  <a:uLnTx/>
                  <a:uFillTx/>
                  <a:latin typeface="Arial"/>
                  <a:ea typeface="+mn-ea"/>
                  <a:cs typeface="+mn-cs"/>
                </a:rPr>
                <a:t> </a:t>
              </a:r>
              <a:r>
                <a:rPr kumimoji="0" lang="en-US" sz="1200" b="1" i="1" u="none" strike="noStrike" kern="0" cap="none" spc="0" normalizeH="0" baseline="0" noProof="0" dirty="0" smtClean="0">
                  <a:ln>
                    <a:noFill/>
                  </a:ln>
                  <a:solidFill>
                    <a:srgbClr val="000000"/>
                  </a:solidFill>
                  <a:effectLst/>
                  <a:uLnTx/>
                  <a:uFillTx/>
                  <a:latin typeface="Arial"/>
                  <a:ea typeface="+mn-ea"/>
                  <a:cs typeface="+mn-cs"/>
                </a:rPr>
                <a:t>Extension</a:t>
              </a:r>
            </a:p>
          </p:txBody>
        </p:sp>
      </p:grpSp>
    </p:spTree>
    <p:extLst>
      <p:ext uri="{BB962C8B-B14F-4D97-AF65-F5344CB8AC3E}">
        <p14:creationId xmlns:p14="http://schemas.microsoft.com/office/powerpoint/2010/main" val="2310060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3" name="Group 92"/>
          <p:cNvGrpSpPr/>
          <p:nvPr/>
        </p:nvGrpSpPr>
        <p:grpSpPr>
          <a:xfrm>
            <a:off x="491546" y="2007869"/>
            <a:ext cx="4475539" cy="3978649"/>
            <a:chOff x="2141305" y="2716530"/>
            <a:chExt cx="2986645" cy="1350962"/>
          </a:xfrm>
        </p:grpSpPr>
        <p:grpSp>
          <p:nvGrpSpPr>
            <p:cNvPr id="98" name="Group 97"/>
            <p:cNvGrpSpPr/>
            <p:nvPr/>
          </p:nvGrpSpPr>
          <p:grpSpPr>
            <a:xfrm>
              <a:off x="2141305" y="2716530"/>
              <a:ext cx="2986645" cy="1350962"/>
              <a:chOff x="3711025" y="12363450"/>
              <a:chExt cx="2986645" cy="1350962"/>
            </a:xfrm>
          </p:grpSpPr>
          <p:graphicFrame>
            <p:nvGraphicFramePr>
              <p:cNvPr id="123" name="Chart 122"/>
              <p:cNvGraphicFramePr/>
              <p:nvPr>
                <p:extLst>
                  <p:ext uri="{D42A27DB-BD31-4B8C-83A1-F6EECF244321}">
                    <p14:modId xmlns:p14="http://schemas.microsoft.com/office/powerpoint/2010/main" val="289708497"/>
                  </p:ext>
                </p:extLst>
              </p:nvPr>
            </p:nvGraphicFramePr>
            <p:xfrm>
              <a:off x="3718725" y="12363450"/>
              <a:ext cx="2978945" cy="1350962"/>
            </p:xfrm>
            <a:graphic>
              <a:graphicData uri="http://schemas.openxmlformats.org/drawingml/2006/chart">
                <c:chart xmlns:c="http://schemas.openxmlformats.org/drawingml/2006/chart" xmlns:r="http://schemas.openxmlformats.org/officeDocument/2006/relationships" r:id="rId3"/>
              </a:graphicData>
            </a:graphic>
          </p:graphicFrame>
          <p:sp>
            <p:nvSpPr>
              <p:cNvPr id="124" name="TextBox 123"/>
              <p:cNvSpPr txBox="1"/>
              <p:nvPr/>
            </p:nvSpPr>
            <p:spPr>
              <a:xfrm>
                <a:off x="3711025" y="12596030"/>
                <a:ext cx="285010" cy="67929"/>
              </a:xfrm>
              <a:prstGeom prst="rect">
                <a:avLst/>
              </a:prstGeom>
              <a:solidFill>
                <a:sysClr val="window" lastClr="FFFFFF"/>
              </a:solidFill>
            </p:spPr>
            <p:txBody>
              <a:bodyPr wrap="square" lIns="0" tIns="0" rIns="0" bIns="0" rtlCol="0">
                <a:spAutoFit/>
              </a:bodyPr>
              <a:lstStyle/>
              <a:p>
                <a:pPr marL="0" marR="0" lvl="0" indent="0" algn="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0</a:t>
                </a:r>
              </a:p>
            </p:txBody>
          </p:sp>
        </p:grpSp>
        <p:grpSp>
          <p:nvGrpSpPr>
            <p:cNvPr id="102" name="Group 101"/>
            <p:cNvGrpSpPr/>
            <p:nvPr/>
          </p:nvGrpSpPr>
          <p:grpSpPr>
            <a:xfrm>
              <a:off x="2297436" y="3727721"/>
              <a:ext cx="2682875" cy="99292"/>
              <a:chOff x="6943955" y="10452593"/>
              <a:chExt cx="2709643" cy="99292"/>
            </a:xfrm>
          </p:grpSpPr>
          <p:grpSp>
            <p:nvGrpSpPr>
              <p:cNvPr id="114" name="Group 113"/>
              <p:cNvGrpSpPr/>
              <p:nvPr/>
            </p:nvGrpSpPr>
            <p:grpSpPr>
              <a:xfrm>
                <a:off x="7592888" y="10452593"/>
                <a:ext cx="2060710" cy="99281"/>
                <a:chOff x="7139702" y="4514774"/>
                <a:chExt cx="4016226" cy="222866"/>
              </a:xfrm>
            </p:grpSpPr>
            <p:sp>
              <p:nvSpPr>
                <p:cNvPr id="117" name="TextBox 116"/>
                <p:cNvSpPr txBox="1"/>
                <p:nvPr/>
              </p:nvSpPr>
              <p:spPr>
                <a:xfrm>
                  <a:off x="8468225" y="4514774"/>
                  <a:ext cx="823278" cy="222866"/>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Y4</a:t>
                  </a:r>
                  <a:endParaRPr kumimoji="0" lang="en-US" sz="1300" b="0" i="0" u="none" strike="noStrike" kern="0" cap="none" spc="0" normalizeH="0" baseline="0" noProof="0" dirty="0">
                    <a:ln>
                      <a:noFill/>
                    </a:ln>
                    <a:solidFill>
                      <a:srgbClr val="000000"/>
                    </a:solidFill>
                    <a:effectLst/>
                    <a:uLnTx/>
                    <a:uFillTx/>
                  </a:endParaRPr>
                </a:p>
              </p:txBody>
            </p:sp>
            <p:sp>
              <p:nvSpPr>
                <p:cNvPr id="118" name="TextBox 117"/>
                <p:cNvSpPr txBox="1"/>
                <p:nvPr/>
              </p:nvSpPr>
              <p:spPr>
                <a:xfrm>
                  <a:off x="9142929" y="4514774"/>
                  <a:ext cx="788957" cy="222866"/>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Y5</a:t>
                  </a:r>
                  <a:endParaRPr kumimoji="0" lang="en-US" sz="1300" b="0" i="0" u="none" strike="noStrike" kern="0" cap="none" spc="0" normalizeH="0" baseline="0" noProof="0" dirty="0">
                    <a:ln>
                      <a:noFill/>
                    </a:ln>
                    <a:solidFill>
                      <a:srgbClr val="000000"/>
                    </a:solidFill>
                    <a:effectLst/>
                    <a:uLnTx/>
                    <a:uFillTx/>
                  </a:endParaRPr>
                </a:p>
              </p:txBody>
            </p:sp>
            <p:sp>
              <p:nvSpPr>
                <p:cNvPr id="119" name="TextBox 118"/>
                <p:cNvSpPr txBox="1"/>
                <p:nvPr/>
              </p:nvSpPr>
              <p:spPr>
                <a:xfrm>
                  <a:off x="9748702" y="4514774"/>
                  <a:ext cx="824503" cy="222866"/>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Y6</a:t>
                  </a:r>
                  <a:endParaRPr kumimoji="0" lang="en-US" sz="1300" b="0" i="0" u="none" strike="noStrike" kern="0" cap="none" spc="0" normalizeH="0" baseline="0" noProof="0" dirty="0">
                    <a:ln>
                      <a:noFill/>
                    </a:ln>
                    <a:solidFill>
                      <a:srgbClr val="000000"/>
                    </a:solidFill>
                    <a:effectLst/>
                    <a:uLnTx/>
                    <a:uFillTx/>
                  </a:endParaRPr>
                </a:p>
              </p:txBody>
            </p:sp>
            <p:sp>
              <p:nvSpPr>
                <p:cNvPr id="120" name="TextBox 119"/>
                <p:cNvSpPr txBox="1"/>
                <p:nvPr/>
              </p:nvSpPr>
              <p:spPr>
                <a:xfrm>
                  <a:off x="10322395" y="4514774"/>
                  <a:ext cx="833533" cy="222866"/>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Y7</a:t>
                  </a:r>
                  <a:endParaRPr kumimoji="0" lang="en-US" sz="1300" b="0" i="0" u="none" strike="noStrike" kern="0" cap="none" spc="0" normalizeH="0" baseline="0" noProof="0" dirty="0">
                    <a:ln>
                      <a:noFill/>
                    </a:ln>
                    <a:solidFill>
                      <a:srgbClr val="000000"/>
                    </a:solidFill>
                    <a:effectLst/>
                    <a:uLnTx/>
                    <a:uFillTx/>
                  </a:endParaRPr>
                </a:p>
              </p:txBody>
            </p:sp>
            <p:sp>
              <p:nvSpPr>
                <p:cNvPr id="121" name="TextBox 120"/>
                <p:cNvSpPr txBox="1"/>
                <p:nvPr/>
              </p:nvSpPr>
              <p:spPr>
                <a:xfrm>
                  <a:off x="7837124" y="4514774"/>
                  <a:ext cx="766237" cy="222866"/>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Y3</a:t>
                  </a:r>
                  <a:endParaRPr kumimoji="0" lang="en-US" sz="1300" b="0" i="0" u="none" strike="noStrike" kern="0" cap="none" spc="0" normalizeH="0" baseline="0" noProof="0" dirty="0">
                    <a:ln>
                      <a:noFill/>
                    </a:ln>
                    <a:solidFill>
                      <a:srgbClr val="000000"/>
                    </a:solidFill>
                    <a:effectLst/>
                    <a:uLnTx/>
                    <a:uFillTx/>
                  </a:endParaRPr>
                </a:p>
              </p:txBody>
            </p:sp>
            <p:sp>
              <p:nvSpPr>
                <p:cNvPr id="122" name="TextBox 121"/>
                <p:cNvSpPr txBox="1"/>
                <p:nvPr/>
              </p:nvSpPr>
              <p:spPr>
                <a:xfrm>
                  <a:off x="7139702" y="4514774"/>
                  <a:ext cx="849272" cy="222865"/>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Y2</a:t>
                  </a:r>
                  <a:endParaRPr kumimoji="0" lang="en-US" sz="1300" b="0" i="0" u="none" strike="noStrike" kern="0" cap="none" spc="0" normalizeH="0" baseline="0" noProof="0" dirty="0">
                    <a:ln>
                      <a:noFill/>
                    </a:ln>
                    <a:solidFill>
                      <a:srgbClr val="000000"/>
                    </a:solidFill>
                    <a:effectLst/>
                    <a:uLnTx/>
                    <a:uFillTx/>
                  </a:endParaRPr>
                </a:p>
              </p:txBody>
            </p:sp>
          </p:grpSp>
          <p:sp>
            <p:nvSpPr>
              <p:cNvPr id="115" name="TextBox 114"/>
              <p:cNvSpPr txBox="1"/>
              <p:nvPr/>
            </p:nvSpPr>
            <p:spPr>
              <a:xfrm>
                <a:off x="7277315" y="10452604"/>
                <a:ext cx="422754" cy="99281"/>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Y1</a:t>
                </a:r>
                <a:endParaRPr kumimoji="0" lang="en-US" sz="1300" b="0" i="0" u="none" strike="noStrike" kern="0" cap="none" spc="0" normalizeH="0" baseline="0" noProof="0" dirty="0">
                  <a:ln>
                    <a:noFill/>
                  </a:ln>
                  <a:solidFill>
                    <a:srgbClr val="000000"/>
                  </a:solidFill>
                  <a:effectLst/>
                  <a:uLnTx/>
                  <a:uFillTx/>
                </a:endParaRPr>
              </a:p>
            </p:txBody>
          </p:sp>
          <p:sp>
            <p:nvSpPr>
              <p:cNvPr id="116" name="TextBox 115"/>
              <p:cNvSpPr txBox="1"/>
              <p:nvPr/>
            </p:nvSpPr>
            <p:spPr>
              <a:xfrm>
                <a:off x="6943955" y="10452604"/>
                <a:ext cx="422754" cy="99281"/>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Y0</a:t>
                </a:r>
                <a:endParaRPr kumimoji="0" lang="en-US" sz="1300" b="0" i="0" u="none" strike="noStrike" kern="0" cap="none" spc="0" normalizeH="0" baseline="0" noProof="0" dirty="0">
                  <a:ln>
                    <a:noFill/>
                  </a:ln>
                  <a:solidFill>
                    <a:srgbClr val="000000"/>
                  </a:solidFill>
                  <a:effectLst/>
                  <a:uLnTx/>
                  <a:uFillTx/>
                </a:endParaRPr>
              </a:p>
            </p:txBody>
          </p:sp>
        </p:grpSp>
      </p:grpSp>
      <p:cxnSp>
        <p:nvCxnSpPr>
          <p:cNvPr id="125" name="Straight Connector 124"/>
          <p:cNvCxnSpPr/>
          <p:nvPr/>
        </p:nvCxnSpPr>
        <p:spPr>
          <a:xfrm>
            <a:off x="2009139" y="2760085"/>
            <a:ext cx="0" cy="2194560"/>
          </a:xfrm>
          <a:prstGeom prst="line">
            <a:avLst/>
          </a:prstGeom>
          <a:noFill/>
          <a:ln w="9525" cap="sq" cmpd="sng" algn="ctr">
            <a:solidFill>
              <a:schemeClr val="tx1"/>
            </a:solidFill>
            <a:prstDash val="dash"/>
            <a:miter lim="800000"/>
          </a:ln>
          <a:effectLst/>
        </p:spPr>
      </p:cxnSp>
      <p:cxnSp>
        <p:nvCxnSpPr>
          <p:cNvPr id="126" name="Straight Connector 125"/>
          <p:cNvCxnSpPr/>
          <p:nvPr/>
        </p:nvCxnSpPr>
        <p:spPr>
          <a:xfrm>
            <a:off x="3962021" y="2759253"/>
            <a:ext cx="0" cy="2194560"/>
          </a:xfrm>
          <a:prstGeom prst="line">
            <a:avLst/>
          </a:prstGeom>
          <a:noFill/>
          <a:ln w="9525" cap="sq" cmpd="sng" algn="ctr">
            <a:solidFill>
              <a:schemeClr val="tx1"/>
            </a:solidFill>
            <a:prstDash val="dash"/>
            <a:miter lim="800000"/>
          </a:ln>
          <a:effectLst/>
        </p:spPr>
      </p:cxnSp>
      <p:sp>
        <p:nvSpPr>
          <p:cNvPr id="2" name="Title 1"/>
          <p:cNvSpPr>
            <a:spLocks noGrp="1"/>
          </p:cNvSpPr>
          <p:nvPr>
            <p:ph type="title"/>
          </p:nvPr>
        </p:nvSpPr>
        <p:spPr/>
        <p:txBody>
          <a:bodyPr vert="horz" lIns="91426" tIns="45713" rIns="91426" bIns="45713" rtlCol="0" anchor="ctr">
            <a:noAutofit/>
          </a:bodyPr>
          <a:lstStyle/>
          <a:p>
            <a:r>
              <a:rPr lang="en-US" sz="2200" dirty="0" smtClean="0">
                <a:solidFill>
                  <a:srgbClr val="020202"/>
                </a:solidFill>
              </a:rPr>
              <a:t>Patients Experienced Slowing of Brain Volume Loss</a:t>
            </a:r>
            <a:br>
              <a:rPr lang="en-US" sz="2200" dirty="0" smtClean="0">
                <a:solidFill>
                  <a:srgbClr val="020202"/>
                </a:solidFill>
              </a:rPr>
            </a:br>
            <a:r>
              <a:rPr lang="en-US" sz="2200" dirty="0" smtClean="0"/>
              <a:t>Through Year 7</a:t>
            </a:r>
            <a:r>
              <a:rPr lang="en-US" sz="2200" strike="sngStrike" dirty="0" smtClean="0">
                <a:solidFill>
                  <a:srgbClr val="FF0000"/>
                </a:solidFill>
              </a:rPr>
              <a:t> </a:t>
            </a:r>
            <a:endParaRPr lang="en-US" sz="2200" strike="sngStrike" dirty="0">
              <a:solidFill>
                <a:srgbClr val="FF0000"/>
              </a:solidFill>
            </a:endParaRPr>
          </a:p>
        </p:txBody>
      </p:sp>
      <p:sp>
        <p:nvSpPr>
          <p:cNvPr id="61" name="Slide Number Placeholder 16"/>
          <p:cNvSpPr>
            <a:spLocks noGrp="1"/>
          </p:cNvSpPr>
          <p:nvPr>
            <p:ph type="sldNum" sz="quarter" idx="4"/>
          </p:nvPr>
        </p:nvSpPr>
        <p:spPr>
          <a:prstGeom prst="rect">
            <a:avLst/>
          </a:prstGeom>
        </p:spPr>
        <p:txBody>
          <a:bodyPr vert="horz" lIns="0" tIns="0" rIns="0" bIns="0" rtlCol="0" anchor="ctr"/>
          <a:lstStyle>
            <a:lvl1pPr algn="r">
              <a:defRPr sz="900">
                <a:solidFill>
                  <a:schemeClr val="tx1"/>
                </a:solidFill>
              </a:defRPr>
            </a:lvl1pPr>
          </a:lstStyle>
          <a:p>
            <a:pPr marL="0" marR="0" lvl="0" indent="0" algn="r" defTabSz="914265" rtl="0" eaLnBrk="1" fontAlgn="auto" latinLnBrk="0" hangingPunct="1">
              <a:lnSpc>
                <a:spcPct val="100000"/>
              </a:lnSpc>
              <a:spcBef>
                <a:spcPts val="0"/>
              </a:spcBef>
              <a:spcAft>
                <a:spcPts val="0"/>
              </a:spcAft>
              <a:buClrTx/>
              <a:buSzTx/>
              <a:buFontTx/>
              <a:buNone/>
              <a:tabLst/>
              <a:defRPr/>
            </a:pPr>
            <a:r>
              <a:rPr lang="en-US" dirty="0" smtClean="0">
                <a:solidFill>
                  <a:srgbClr val="000000"/>
                </a:solidFill>
                <a:latin typeface="Arial"/>
              </a:rPr>
              <a:t>9</a:t>
            </a:r>
            <a:endParaRPr kumimoji="0" lang="en-US" sz="900" b="0" i="0" u="none" strike="noStrike" kern="1200" cap="none" spc="0" normalizeH="0" baseline="0" noProof="0" dirty="0">
              <a:ln>
                <a:noFill/>
              </a:ln>
              <a:solidFill>
                <a:srgbClr val="000000"/>
              </a:solidFill>
              <a:effectLst/>
              <a:uLnTx/>
              <a:uFillTx/>
              <a:latin typeface="Arial"/>
              <a:ea typeface="+mn-ea"/>
              <a:cs typeface="+mn-cs"/>
            </a:endParaRPr>
          </a:p>
        </p:txBody>
      </p:sp>
      <p:sp>
        <p:nvSpPr>
          <p:cNvPr id="59" name="TextBox 58"/>
          <p:cNvSpPr txBox="1"/>
          <p:nvPr/>
        </p:nvSpPr>
        <p:spPr>
          <a:xfrm>
            <a:off x="7707086" y="-15814"/>
            <a:ext cx="1436914" cy="246221"/>
          </a:xfrm>
          <a:prstGeom prst="rect">
            <a:avLst/>
          </a:prstGeom>
          <a:noFill/>
        </p:spPr>
        <p:txBody>
          <a:bodyPr wrap="square" rtlCol="0">
            <a:spAutoFit/>
          </a:bodyPr>
          <a:lstStyle/>
          <a:p>
            <a:pPr marL="0" marR="0" lvl="0" indent="0" algn="r" defTabSz="914265"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smtClean="0">
                <a:ln>
                  <a:noFill/>
                </a:ln>
                <a:solidFill>
                  <a:srgbClr val="000000"/>
                </a:solidFill>
                <a:effectLst/>
                <a:uLnTx/>
                <a:uFillTx/>
                <a:latin typeface="Arial"/>
                <a:ea typeface="+mn-ea"/>
                <a:cs typeface="+mn-cs"/>
              </a:rPr>
              <a:t>CMSC 2018</a:t>
            </a:r>
            <a:endParaRPr kumimoji="0" lang="en-GB" sz="1000" b="0" i="0" u="none" strike="noStrike" kern="1200" cap="none" spc="0" normalizeH="0" baseline="0" noProof="0" dirty="0">
              <a:ln>
                <a:noFill/>
              </a:ln>
              <a:solidFill>
                <a:srgbClr val="000000"/>
              </a:solidFill>
              <a:effectLst/>
              <a:uLnTx/>
              <a:uFillTx/>
              <a:latin typeface="Arial"/>
              <a:ea typeface="+mn-ea"/>
              <a:cs typeface="+mn-cs"/>
            </a:endParaRPr>
          </a:p>
        </p:txBody>
      </p:sp>
      <p:sp>
        <p:nvSpPr>
          <p:cNvPr id="90" name="TextBox 9"/>
          <p:cNvSpPr txBox="1"/>
          <p:nvPr/>
        </p:nvSpPr>
        <p:spPr>
          <a:xfrm rot="16200000">
            <a:off x="-1320318" y="3592759"/>
            <a:ext cx="3253908"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000000"/>
                </a:solidFill>
                <a:effectLst/>
                <a:uLnTx/>
                <a:uFillTx/>
                <a:latin typeface="Arial"/>
                <a:ea typeface="+mn-ea"/>
                <a:cs typeface="+mn-cs"/>
              </a:rPr>
              <a:t>Median BPF Change From</a:t>
            </a:r>
          </a:p>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000000"/>
                </a:solidFill>
                <a:effectLst/>
                <a:uLnTx/>
                <a:uFillTx/>
                <a:latin typeface="Arial"/>
                <a:ea typeface="+mn-ea"/>
                <a:cs typeface="+mn-cs"/>
              </a:rPr>
              <a:t> Baseline, % (95% CI)</a:t>
            </a:r>
          </a:p>
        </p:txBody>
      </p:sp>
      <p:sp>
        <p:nvSpPr>
          <p:cNvPr id="81" name="TextBox 11"/>
          <p:cNvSpPr txBox="1"/>
          <p:nvPr/>
        </p:nvSpPr>
        <p:spPr>
          <a:xfrm>
            <a:off x="1024467" y="1939693"/>
            <a:ext cx="3476878" cy="246221"/>
          </a:xfrm>
          <a:prstGeom prst="rect">
            <a:avLst/>
          </a:prstGeom>
          <a:noFill/>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smtClean="0">
                <a:ln>
                  <a:noFill/>
                </a:ln>
                <a:solidFill>
                  <a:srgbClr val="000000"/>
                </a:solidFill>
                <a:effectLst/>
                <a:uLnTx/>
                <a:uFillTx/>
                <a:latin typeface="Arial"/>
                <a:ea typeface="+mn-ea"/>
                <a:cs typeface="+mn-cs"/>
              </a:rPr>
              <a:t>BPF Change From Baseline</a:t>
            </a:r>
            <a:endParaRPr kumimoji="0" lang="en-US" sz="1600" b="1" i="0" u="none" strike="noStrike" kern="1200" cap="none" spc="0" normalizeH="0" baseline="0" noProof="0" dirty="0">
              <a:ln>
                <a:noFill/>
              </a:ln>
              <a:solidFill>
                <a:srgbClr val="000000"/>
              </a:solidFill>
              <a:effectLst/>
              <a:uLnTx/>
              <a:uFillTx/>
              <a:latin typeface="Arial"/>
              <a:ea typeface="+mn-ea"/>
              <a:cs typeface="+mn-cs"/>
            </a:endParaRPr>
          </a:p>
        </p:txBody>
      </p:sp>
      <p:grpSp>
        <p:nvGrpSpPr>
          <p:cNvPr id="153" name="Group 152"/>
          <p:cNvGrpSpPr/>
          <p:nvPr/>
        </p:nvGrpSpPr>
        <p:grpSpPr>
          <a:xfrm>
            <a:off x="2890037" y="1214725"/>
            <a:ext cx="3657033" cy="277001"/>
            <a:chOff x="8009525" y="2753887"/>
            <a:chExt cx="2548956" cy="134656"/>
          </a:xfrm>
        </p:grpSpPr>
        <p:sp>
          <p:nvSpPr>
            <p:cNvPr id="192" name="Text Box 4"/>
            <p:cNvSpPr txBox="1">
              <a:spLocks noChangeArrowheads="1"/>
            </p:cNvSpPr>
            <p:nvPr/>
          </p:nvSpPr>
          <p:spPr bwMode="auto">
            <a:xfrm>
              <a:off x="9448777" y="2753887"/>
              <a:ext cx="1109704" cy="134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marL="0" marR="0" lvl="0" indent="0" algn="l" defTabSz="914265"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smtClean="0">
                  <a:ln>
                    <a:noFill/>
                  </a:ln>
                  <a:solidFill>
                    <a:srgbClr val="000000"/>
                  </a:solidFill>
                  <a:effectLst/>
                  <a:uLnTx/>
                  <a:uFillTx/>
                  <a:latin typeface="Arial" pitchFamily="34" charset="0"/>
                  <a:ea typeface="MS PGothic" pitchFamily="34" charset="-128"/>
                  <a:cs typeface="+mn-cs"/>
                </a:rPr>
                <a:t>Alemtuzumab </a:t>
              </a:r>
              <a:r>
                <a:rPr kumimoji="0" lang="en-US" sz="1200" b="0" i="0" u="none" strike="noStrike" kern="0" cap="none" spc="0" normalizeH="0" baseline="0" noProof="0" dirty="0">
                  <a:ln>
                    <a:noFill/>
                  </a:ln>
                  <a:solidFill>
                    <a:srgbClr val="000000"/>
                  </a:solidFill>
                  <a:effectLst/>
                  <a:uLnTx/>
                  <a:uFillTx/>
                  <a:latin typeface="Arial" pitchFamily="34" charset="0"/>
                  <a:ea typeface="MS PGothic" pitchFamily="34" charset="-128"/>
                  <a:cs typeface="+mn-cs"/>
                </a:rPr>
                <a:t>12 </a:t>
              </a:r>
              <a:r>
                <a:rPr kumimoji="0" lang="en-US" sz="1200" b="0" i="0" u="none" strike="noStrike" kern="0" cap="none" spc="0" normalizeH="0" baseline="0" noProof="0" dirty="0" smtClean="0">
                  <a:ln>
                    <a:noFill/>
                  </a:ln>
                  <a:solidFill>
                    <a:srgbClr val="000000"/>
                  </a:solidFill>
                  <a:effectLst/>
                  <a:uLnTx/>
                  <a:uFillTx/>
                  <a:latin typeface="Arial" pitchFamily="34" charset="0"/>
                  <a:ea typeface="MS PGothic" pitchFamily="34" charset="-128"/>
                  <a:cs typeface="+mn-cs"/>
                </a:rPr>
                <a:t>mg</a:t>
              </a:r>
              <a:endParaRPr kumimoji="0" lang="en-US" sz="1200" b="0" i="0" u="none" strike="noStrike" kern="0" cap="none" spc="0" normalizeH="0" baseline="0" noProof="0" dirty="0">
                <a:ln>
                  <a:noFill/>
                </a:ln>
                <a:solidFill>
                  <a:srgbClr val="000000"/>
                </a:solidFill>
                <a:effectLst/>
                <a:uLnTx/>
                <a:uFillTx/>
                <a:latin typeface="Arial" pitchFamily="34" charset="0"/>
                <a:ea typeface="MS PGothic" pitchFamily="34" charset="-128"/>
                <a:cs typeface="+mn-cs"/>
              </a:endParaRPr>
            </a:p>
          </p:txBody>
        </p:sp>
        <p:sp>
          <p:nvSpPr>
            <p:cNvPr id="193" name="Text Box 4"/>
            <p:cNvSpPr txBox="1">
              <a:spLocks noChangeArrowheads="1"/>
            </p:cNvSpPr>
            <p:nvPr/>
          </p:nvSpPr>
          <p:spPr bwMode="auto">
            <a:xfrm>
              <a:off x="8116951" y="2753887"/>
              <a:ext cx="1005795" cy="134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marL="0" marR="0" lvl="0" indent="0" algn="l" defTabSz="914265" rtl="0" eaLnBrk="1" fontAlgn="auto" latinLnBrk="0" hangingPunct="1">
                <a:lnSpc>
                  <a:spcPct val="100000"/>
                </a:lnSpc>
                <a:spcBef>
                  <a:spcPts val="0"/>
                </a:spcBef>
                <a:spcAft>
                  <a:spcPts val="30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Arial" pitchFamily="34" charset="0"/>
                  <a:ea typeface="MS PGothic" pitchFamily="34" charset="-128"/>
                  <a:cs typeface="+mn-cs"/>
                </a:rPr>
                <a:t>SC </a:t>
              </a:r>
              <a:r>
                <a:rPr kumimoji="0" lang="en-US" sz="1200" b="0" i="0" u="none" strike="noStrike" kern="0" cap="none" spc="0" normalizeH="0" baseline="0" noProof="0" dirty="0" smtClean="0">
                  <a:ln>
                    <a:noFill/>
                  </a:ln>
                  <a:solidFill>
                    <a:srgbClr val="000000"/>
                  </a:solidFill>
                  <a:effectLst/>
                  <a:uLnTx/>
                  <a:uFillTx/>
                  <a:latin typeface="Arial" pitchFamily="34" charset="0"/>
                  <a:ea typeface="MS PGothic" pitchFamily="34" charset="-128"/>
                  <a:cs typeface="+mn-cs"/>
                </a:rPr>
                <a:t>IFNB-1a 44 </a:t>
              </a:r>
              <a:r>
                <a:rPr kumimoji="0" lang="el-GR" sz="1200" b="0" i="0" u="none" strike="noStrike" kern="0" cap="none" spc="0" normalizeH="0" baseline="0" noProof="0" dirty="0" smtClean="0">
                  <a:ln>
                    <a:noFill/>
                  </a:ln>
                  <a:solidFill>
                    <a:srgbClr val="000000"/>
                  </a:solidFill>
                  <a:effectLst/>
                  <a:uLnTx/>
                  <a:uFillTx/>
                  <a:latin typeface="Arial" pitchFamily="34" charset="0"/>
                  <a:ea typeface="MS PGothic" pitchFamily="34" charset="-128"/>
                  <a:cs typeface="+mn-cs"/>
                </a:rPr>
                <a:t>μ</a:t>
              </a:r>
              <a:r>
                <a:rPr kumimoji="0" lang="en-GB" sz="1200" b="0" i="0" u="none" strike="noStrike" kern="0" cap="none" spc="0" normalizeH="0" baseline="0" noProof="0" dirty="0" smtClean="0">
                  <a:ln>
                    <a:noFill/>
                  </a:ln>
                  <a:solidFill>
                    <a:srgbClr val="000000"/>
                  </a:solidFill>
                  <a:effectLst/>
                  <a:uLnTx/>
                  <a:uFillTx/>
                  <a:latin typeface="Arial" pitchFamily="34" charset="0"/>
                  <a:ea typeface="MS PGothic" pitchFamily="34" charset="-128"/>
                  <a:cs typeface="+mn-cs"/>
                </a:rPr>
                <a:t>g</a:t>
              </a:r>
              <a:endParaRPr kumimoji="0" lang="en-US" sz="1200" b="0" i="0" u="none" strike="noStrike" kern="0" cap="none" spc="0" normalizeH="0" baseline="0" noProof="0" dirty="0">
                <a:ln>
                  <a:noFill/>
                </a:ln>
                <a:solidFill>
                  <a:srgbClr val="000000"/>
                </a:solidFill>
                <a:effectLst/>
                <a:uLnTx/>
                <a:uFillTx/>
                <a:latin typeface="Arial" pitchFamily="34" charset="0"/>
                <a:ea typeface="MS PGothic" pitchFamily="34" charset="-128"/>
                <a:cs typeface="+mn-cs"/>
              </a:endParaRPr>
            </a:p>
          </p:txBody>
        </p:sp>
        <p:sp>
          <p:nvSpPr>
            <p:cNvPr id="194" name="Rectangle 193"/>
            <p:cNvSpPr>
              <a:spLocks/>
            </p:cNvSpPr>
            <p:nvPr/>
          </p:nvSpPr>
          <p:spPr bwMode="auto">
            <a:xfrm>
              <a:off x="8009525" y="2790100"/>
              <a:ext cx="89227" cy="62231"/>
            </a:xfrm>
            <a:prstGeom prst="rect">
              <a:avLst/>
            </a:prstGeom>
            <a:solidFill>
              <a:srgbClr val="4D4D4F"/>
            </a:solidFill>
            <a:ln w="9525">
              <a:noFill/>
              <a:round/>
              <a:headEnd/>
              <a:tailEnd type="triangle" w="med" len="med"/>
            </a:ln>
            <a:effectLst/>
            <a:extLst/>
          </p:spPr>
          <p:txBody>
            <a:bodyPr anchor="ctr"/>
            <a:lstStyle/>
            <a:p>
              <a:pPr marL="0" marR="0" lvl="0" indent="0" algn="ctr" defTabSz="914265" rtl="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srgbClr val="000000"/>
                </a:solidFill>
                <a:effectLst/>
                <a:uLnTx/>
                <a:uFillTx/>
                <a:latin typeface="Arial"/>
                <a:ea typeface="+mn-ea"/>
                <a:cs typeface="+mn-cs"/>
              </a:endParaRPr>
            </a:p>
          </p:txBody>
        </p:sp>
        <p:sp>
          <p:nvSpPr>
            <p:cNvPr id="195" name="Rectangle 23"/>
            <p:cNvSpPr>
              <a:spLocks noChangeArrowheads="1"/>
            </p:cNvSpPr>
            <p:nvPr/>
          </p:nvSpPr>
          <p:spPr bwMode="auto">
            <a:xfrm>
              <a:off x="9331978" y="2790100"/>
              <a:ext cx="89227" cy="62231"/>
            </a:xfrm>
            <a:prstGeom prst="rect">
              <a:avLst/>
            </a:prstGeom>
            <a:solidFill>
              <a:srgbClr val="0076C0"/>
            </a:solidFill>
            <a:ln w="6350">
              <a:noFill/>
              <a:round/>
              <a:headEnd/>
              <a:tailEnd type="triangle" w="med" len="med"/>
            </a:ln>
          </p:spPr>
          <p:txBody>
            <a:bodyPr anchor="ctr"/>
            <a:lstStyle/>
            <a:p>
              <a:pPr marL="0" marR="0" lvl="0" indent="0" algn="ctr" defTabSz="914265" rtl="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srgbClr val="000000"/>
                </a:solidFill>
                <a:effectLst/>
                <a:uLnTx/>
                <a:uFillTx/>
                <a:latin typeface="Arial"/>
                <a:ea typeface="+mn-ea"/>
                <a:cs typeface="+mn-cs"/>
              </a:endParaRPr>
            </a:p>
          </p:txBody>
        </p:sp>
      </p:grpSp>
      <p:sp>
        <p:nvSpPr>
          <p:cNvPr id="82" name="TextBox 11"/>
          <p:cNvSpPr txBox="1"/>
          <p:nvPr/>
        </p:nvSpPr>
        <p:spPr>
          <a:xfrm>
            <a:off x="5847077" y="1939693"/>
            <a:ext cx="2890982" cy="246221"/>
          </a:xfrm>
          <a:prstGeom prst="rect">
            <a:avLst/>
          </a:prstGeom>
          <a:noFill/>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smtClean="0">
                <a:ln>
                  <a:noFill/>
                </a:ln>
                <a:solidFill>
                  <a:srgbClr val="000000"/>
                </a:solidFill>
                <a:effectLst/>
                <a:uLnTx/>
                <a:uFillTx/>
                <a:latin typeface="Arial"/>
                <a:ea typeface="+mn-ea"/>
                <a:cs typeface="+mn-cs"/>
              </a:rPr>
              <a:t>Median </a:t>
            </a:r>
            <a:r>
              <a:rPr kumimoji="0" lang="en-US" sz="1600" b="1" i="0" u="none" strike="noStrike" kern="1200" cap="none" spc="0" normalizeH="0" baseline="0" noProof="0" dirty="0">
                <a:ln>
                  <a:noFill/>
                </a:ln>
                <a:solidFill>
                  <a:srgbClr val="000000"/>
                </a:solidFill>
                <a:effectLst/>
                <a:uLnTx/>
                <a:uFillTx/>
                <a:latin typeface="Arial"/>
                <a:ea typeface="+mn-ea"/>
                <a:cs typeface="+mn-cs"/>
              </a:rPr>
              <a:t>Yearly BPF Change</a:t>
            </a:r>
          </a:p>
        </p:txBody>
      </p:sp>
      <p:sp>
        <p:nvSpPr>
          <p:cNvPr id="104" name="TextBox 9"/>
          <p:cNvSpPr txBox="1"/>
          <p:nvPr/>
        </p:nvSpPr>
        <p:spPr>
          <a:xfrm rot="16200000">
            <a:off x="3595439" y="3530926"/>
            <a:ext cx="3051599"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000000"/>
                </a:solidFill>
                <a:effectLst/>
                <a:uLnTx/>
                <a:uFillTx/>
                <a:latin typeface="Arial"/>
                <a:ea typeface="+mn-ea"/>
                <a:cs typeface="+mn-cs"/>
              </a:rPr>
              <a:t>Median Yearly BPF Change, </a:t>
            </a:r>
            <a:br>
              <a:rPr kumimoji="0" lang="en-US" sz="1400" b="1" i="0" u="none" strike="noStrike" kern="0" cap="none" spc="0" normalizeH="0" baseline="0" noProof="0" dirty="0" smtClean="0">
                <a:ln>
                  <a:noFill/>
                </a:ln>
                <a:solidFill>
                  <a:srgbClr val="000000"/>
                </a:solidFill>
                <a:effectLst/>
                <a:uLnTx/>
                <a:uFillTx/>
                <a:latin typeface="Arial"/>
                <a:ea typeface="+mn-ea"/>
                <a:cs typeface="+mn-cs"/>
              </a:rPr>
            </a:br>
            <a:r>
              <a:rPr kumimoji="0" lang="en-US" sz="1400" b="1" i="0" u="none" strike="noStrike" kern="0" cap="none" spc="0" normalizeH="0" baseline="0" noProof="0" dirty="0" smtClean="0">
                <a:ln>
                  <a:noFill/>
                </a:ln>
                <a:solidFill>
                  <a:srgbClr val="000000"/>
                </a:solidFill>
                <a:effectLst/>
                <a:uLnTx/>
                <a:uFillTx/>
                <a:latin typeface="Arial"/>
                <a:ea typeface="+mn-ea"/>
                <a:cs typeface="+mn-cs"/>
              </a:rPr>
              <a:t>% (95% CI)</a:t>
            </a:r>
          </a:p>
        </p:txBody>
      </p:sp>
      <p:grpSp>
        <p:nvGrpSpPr>
          <p:cNvPr id="6" name="Group 5"/>
          <p:cNvGrpSpPr/>
          <p:nvPr/>
        </p:nvGrpSpPr>
        <p:grpSpPr>
          <a:xfrm>
            <a:off x="1114198" y="5393334"/>
            <a:ext cx="3387147" cy="184666"/>
            <a:chOff x="1114198" y="5393334"/>
            <a:chExt cx="3387147" cy="184666"/>
          </a:xfrm>
        </p:grpSpPr>
        <p:cxnSp>
          <p:nvCxnSpPr>
            <p:cNvPr id="87" name="Straight Connector 86"/>
            <p:cNvCxnSpPr/>
            <p:nvPr/>
          </p:nvCxnSpPr>
          <p:spPr>
            <a:xfrm>
              <a:off x="2039327" y="5496142"/>
              <a:ext cx="186973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Rectangle 71"/>
            <p:cNvSpPr/>
            <p:nvPr/>
          </p:nvSpPr>
          <p:spPr>
            <a:xfrm>
              <a:off x="1114198" y="5393334"/>
              <a:ext cx="820346" cy="184666"/>
            </a:xfrm>
            <a:prstGeom prst="rect">
              <a:avLst/>
            </a:prstGeom>
            <a:noFill/>
          </p:spPr>
          <p:txBody>
            <a:bodyPr wrap="square" lIns="0" tIns="0" rIns="0" bIns="0" anchor="ctr">
              <a:spAutoFit/>
            </a:body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latin typeface="Arial"/>
                  <a:ea typeface="+mn-ea"/>
                  <a:cs typeface="+mn-cs"/>
                </a:rPr>
                <a:t>Core Study</a:t>
              </a:r>
            </a:p>
          </p:txBody>
        </p:sp>
        <p:sp>
          <p:nvSpPr>
            <p:cNvPr id="73" name="Rectangle 72"/>
            <p:cNvSpPr/>
            <p:nvPr/>
          </p:nvSpPr>
          <p:spPr>
            <a:xfrm>
              <a:off x="3958375" y="5393334"/>
              <a:ext cx="542970" cy="184666"/>
            </a:xfrm>
            <a:prstGeom prst="rect">
              <a:avLst/>
            </a:prstGeom>
            <a:solidFill>
              <a:sysClr val="window" lastClr="FFFFFF"/>
            </a:solidFill>
          </p:spPr>
          <p:txBody>
            <a:bodyPr wrap="square" lIns="0" tIns="0" rIns="0" bIns="0" anchor="ctr">
              <a:spAutoFit/>
            </a:body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latin typeface="Arial"/>
                  <a:ea typeface="+mn-ea"/>
                  <a:cs typeface="+mn-cs"/>
                </a:rPr>
                <a:t>TOPAZ</a:t>
              </a:r>
            </a:p>
          </p:txBody>
        </p:sp>
        <p:sp>
          <p:nvSpPr>
            <p:cNvPr id="74" name="Rectangle 73"/>
            <p:cNvSpPr/>
            <p:nvPr/>
          </p:nvSpPr>
          <p:spPr>
            <a:xfrm>
              <a:off x="2224519" y="5393334"/>
              <a:ext cx="1528895" cy="184666"/>
            </a:xfrm>
            <a:prstGeom prst="rect">
              <a:avLst/>
            </a:prstGeom>
            <a:solidFill>
              <a:sysClr val="window" lastClr="FFFFFF"/>
            </a:solidFill>
          </p:spPr>
          <p:txBody>
            <a:bodyPr wrap="square" lIns="0" tIns="0" rIns="0" bIns="0" anchor="ctr">
              <a:spAutoFit/>
            </a:body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200" b="1" i="1" u="none" kern="0" cap="none" spc="0" normalizeH="0" baseline="0" noProof="0" dirty="0" smtClean="0">
                  <a:ln>
                    <a:noFill/>
                  </a:ln>
                  <a:solidFill>
                    <a:srgbClr val="020202"/>
                  </a:solidFill>
                  <a:effectLst/>
                  <a:uLnTx/>
                  <a:uFillTx/>
                  <a:latin typeface="Arial"/>
                  <a:ea typeface="+mn-ea"/>
                  <a:cs typeface="+mn-cs"/>
                </a:rPr>
                <a:t>CARE-MS</a:t>
              </a:r>
              <a:r>
                <a:rPr kumimoji="0" lang="en-US" sz="1200" b="1" i="1" u="none" kern="0" cap="none" spc="0" normalizeH="0" noProof="0" dirty="0" smtClean="0">
                  <a:ln>
                    <a:noFill/>
                  </a:ln>
                  <a:solidFill>
                    <a:srgbClr val="020202"/>
                  </a:solidFill>
                  <a:effectLst/>
                  <a:uLnTx/>
                  <a:uFillTx/>
                  <a:latin typeface="Arial"/>
                  <a:ea typeface="+mn-ea"/>
                  <a:cs typeface="+mn-cs"/>
                </a:rPr>
                <a:t> </a:t>
              </a:r>
              <a:r>
                <a:rPr kumimoji="0" lang="en-US" sz="1200" b="1" i="1" u="none" kern="0" cap="none" spc="0" normalizeH="0" baseline="0" noProof="0" dirty="0" smtClean="0">
                  <a:ln>
                    <a:noFill/>
                  </a:ln>
                  <a:solidFill>
                    <a:srgbClr val="020202"/>
                  </a:solidFill>
                  <a:effectLst/>
                  <a:uLnTx/>
                  <a:uFillTx/>
                  <a:latin typeface="Arial"/>
                  <a:ea typeface="+mn-ea"/>
                  <a:cs typeface="+mn-cs"/>
                </a:rPr>
                <a:t>Extension</a:t>
              </a:r>
            </a:p>
          </p:txBody>
        </p:sp>
      </p:grpSp>
      <p:grpSp>
        <p:nvGrpSpPr>
          <p:cNvPr id="5" name="Group 4"/>
          <p:cNvGrpSpPr/>
          <p:nvPr/>
        </p:nvGrpSpPr>
        <p:grpSpPr>
          <a:xfrm>
            <a:off x="5847077" y="5393334"/>
            <a:ext cx="2963816" cy="184666"/>
            <a:chOff x="5847077" y="5393334"/>
            <a:chExt cx="2963816" cy="184666"/>
          </a:xfrm>
        </p:grpSpPr>
        <p:sp>
          <p:nvSpPr>
            <p:cNvPr id="79" name="Rectangle 78"/>
            <p:cNvSpPr/>
            <p:nvPr/>
          </p:nvSpPr>
          <p:spPr>
            <a:xfrm>
              <a:off x="5847077" y="5393334"/>
              <a:ext cx="820346" cy="184666"/>
            </a:xfrm>
            <a:prstGeom prst="rect">
              <a:avLst/>
            </a:prstGeom>
            <a:noFill/>
          </p:spPr>
          <p:txBody>
            <a:bodyPr wrap="square" lIns="0" tIns="0" rIns="0" bIns="0" anchor="ctr">
              <a:spAutoFit/>
            </a:body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latin typeface="Arial"/>
                  <a:ea typeface="+mn-ea"/>
                  <a:cs typeface="+mn-cs"/>
                </a:rPr>
                <a:t>Core Study</a:t>
              </a:r>
            </a:p>
          </p:txBody>
        </p:sp>
        <p:sp>
          <p:nvSpPr>
            <p:cNvPr id="80" name="Rectangle 79"/>
            <p:cNvSpPr/>
            <p:nvPr/>
          </p:nvSpPr>
          <p:spPr>
            <a:xfrm>
              <a:off x="8267923" y="5393334"/>
              <a:ext cx="542970" cy="184666"/>
            </a:xfrm>
            <a:prstGeom prst="rect">
              <a:avLst/>
            </a:prstGeom>
            <a:solidFill>
              <a:sysClr val="window" lastClr="FFFFFF"/>
            </a:solidFill>
          </p:spPr>
          <p:txBody>
            <a:bodyPr wrap="square" lIns="0" tIns="0" rIns="0" bIns="0" anchor="ctr">
              <a:spAutoFit/>
            </a:body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rgbClr val="000000"/>
                  </a:solidFill>
                  <a:effectLst/>
                  <a:uLnTx/>
                  <a:uFillTx/>
                  <a:latin typeface="Arial"/>
                  <a:ea typeface="+mn-ea"/>
                  <a:cs typeface="+mn-cs"/>
                </a:rPr>
                <a:t>TOPAZ</a:t>
              </a:r>
            </a:p>
          </p:txBody>
        </p:sp>
        <p:sp>
          <p:nvSpPr>
            <p:cNvPr id="83" name="Rectangle 82"/>
            <p:cNvSpPr/>
            <p:nvPr/>
          </p:nvSpPr>
          <p:spPr>
            <a:xfrm>
              <a:off x="6720328" y="5393334"/>
              <a:ext cx="1528895" cy="184666"/>
            </a:xfrm>
            <a:prstGeom prst="rect">
              <a:avLst/>
            </a:prstGeom>
            <a:solidFill>
              <a:sysClr val="window" lastClr="FFFFFF"/>
            </a:solidFill>
          </p:spPr>
          <p:txBody>
            <a:bodyPr wrap="square" lIns="0" tIns="0" rIns="0" bIns="0" anchor="ctr">
              <a:spAutoFit/>
            </a:bodyPr>
            <a:lstStyle/>
            <a:p>
              <a:pPr marL="0" marR="0" lvl="0" indent="0" algn="ctr" defTabSz="1462824" rtl="0" eaLnBrk="1" fontAlgn="auto" latinLnBrk="0" hangingPunct="1">
                <a:lnSpc>
                  <a:spcPct val="100000"/>
                </a:lnSpc>
                <a:spcBef>
                  <a:spcPts val="0"/>
                </a:spcBef>
                <a:spcAft>
                  <a:spcPts val="0"/>
                </a:spcAft>
                <a:buClrTx/>
                <a:buSzTx/>
                <a:buFontTx/>
                <a:buNone/>
                <a:tabLst/>
                <a:defRPr/>
              </a:pPr>
              <a:r>
                <a:rPr kumimoji="0" lang="en-US" sz="1200" b="1" i="1" u="none" kern="0" cap="none" spc="0" normalizeH="0" baseline="0" noProof="0" dirty="0" smtClean="0">
                  <a:ln>
                    <a:noFill/>
                  </a:ln>
                  <a:solidFill>
                    <a:srgbClr val="020202"/>
                  </a:solidFill>
                  <a:effectLst/>
                  <a:uLnTx/>
                  <a:uFillTx/>
                  <a:latin typeface="Arial"/>
                  <a:ea typeface="+mn-ea"/>
                  <a:cs typeface="+mn-cs"/>
                </a:rPr>
                <a:t>CARE-MS</a:t>
              </a:r>
              <a:r>
                <a:rPr kumimoji="0" lang="en-US" sz="1200" b="1" i="1" u="none" kern="0" cap="none" spc="0" normalizeH="0" noProof="0" dirty="0" smtClean="0">
                  <a:ln>
                    <a:noFill/>
                  </a:ln>
                  <a:solidFill>
                    <a:srgbClr val="020202"/>
                  </a:solidFill>
                  <a:effectLst/>
                  <a:uLnTx/>
                  <a:uFillTx/>
                  <a:latin typeface="Arial"/>
                  <a:ea typeface="+mn-ea"/>
                  <a:cs typeface="+mn-cs"/>
                </a:rPr>
                <a:t> </a:t>
              </a:r>
              <a:r>
                <a:rPr kumimoji="0" lang="en-US" sz="1200" b="1" i="1" u="none" kern="0" cap="none" spc="0" normalizeH="0" baseline="0" noProof="0" dirty="0" smtClean="0">
                  <a:ln>
                    <a:noFill/>
                  </a:ln>
                  <a:solidFill>
                    <a:srgbClr val="020202"/>
                  </a:solidFill>
                  <a:effectLst/>
                  <a:uLnTx/>
                  <a:uFillTx/>
                  <a:latin typeface="Arial"/>
                  <a:ea typeface="+mn-ea"/>
                  <a:cs typeface="+mn-cs"/>
                </a:rPr>
                <a:t>Extension</a:t>
              </a:r>
            </a:p>
          </p:txBody>
        </p:sp>
      </p:grpSp>
      <p:sp>
        <p:nvSpPr>
          <p:cNvPr id="86" name="TextBox 85"/>
          <p:cNvSpPr txBox="1"/>
          <p:nvPr/>
        </p:nvSpPr>
        <p:spPr>
          <a:xfrm>
            <a:off x="227099" y="6265391"/>
            <a:ext cx="8612101" cy="553998"/>
          </a:xfrm>
          <a:prstGeom prst="rect">
            <a:avLst/>
          </a:prstGeom>
          <a:noFill/>
        </p:spPr>
        <p:txBody>
          <a:bodyPr wrap="square" rtlCol="0" anchor="b">
            <a:spAutoFit/>
          </a:bodyPr>
          <a:lstStyle/>
          <a:p>
            <a:pPr>
              <a:defRPr/>
            </a:pPr>
            <a:r>
              <a:rPr lang="en-US" altLang="en-US" sz="1000" kern="0" dirty="0"/>
              <a:t>BPF=brain parenchymal fraction</a:t>
            </a:r>
          </a:p>
          <a:p>
            <a:pPr>
              <a:defRPr/>
            </a:pPr>
            <a:r>
              <a:rPr lang="en-US" altLang="en-US" sz="1000" kern="0" dirty="0" smtClean="0"/>
              <a:t>*</a:t>
            </a:r>
            <a:r>
              <a:rPr lang="en-US" altLang="en-US" sz="1000" i="1" kern="0" dirty="0" smtClean="0"/>
              <a:t>P</a:t>
            </a:r>
            <a:r>
              <a:rPr lang="en-US" altLang="en-US" sz="1000" kern="0" dirty="0" smtClean="0"/>
              <a:t>-value </a:t>
            </a:r>
            <a:r>
              <a:rPr lang="en-US" altLang="en-US" sz="1000" kern="0" dirty="0"/>
              <a:t>for comparison between </a:t>
            </a:r>
            <a:r>
              <a:rPr lang="en-US" altLang="en-US" sz="1000" kern="0" dirty="0" err="1"/>
              <a:t>alemtuzumab</a:t>
            </a:r>
            <a:r>
              <a:rPr lang="en-US" altLang="en-US" sz="1000" kern="0" dirty="0"/>
              <a:t> and SC IFNB-1a are based on </a:t>
            </a:r>
            <a:r>
              <a:rPr lang="en-US" altLang="en-US" sz="1000" kern="0" dirty="0" smtClean="0"/>
              <a:t>ranked ANCOVA; </a:t>
            </a:r>
            <a:r>
              <a:rPr lang="en-US" altLang="en-US" sz="1000" kern="0" dirty="0"/>
              <a:t>Percentage changes in cumulative and annual BPF were analyzed, and distribution-free estimates were obtained for the confidence interval (CI) of the </a:t>
            </a:r>
            <a:r>
              <a:rPr lang="en-US" altLang="en-US" sz="1000" kern="0" dirty="0" smtClean="0"/>
              <a:t>median.</a:t>
            </a:r>
            <a:endParaRPr lang="en-US" altLang="en-US" sz="1000" strike="sngStrike" kern="0" dirty="0"/>
          </a:p>
        </p:txBody>
      </p:sp>
      <p:sp>
        <p:nvSpPr>
          <p:cNvPr id="7" name="TextBox 6"/>
          <p:cNvSpPr txBox="1"/>
          <p:nvPr/>
        </p:nvSpPr>
        <p:spPr>
          <a:xfrm>
            <a:off x="1531200" y="2807366"/>
            <a:ext cx="960540" cy="276999"/>
          </a:xfrm>
          <a:prstGeom prst="rect">
            <a:avLst/>
          </a:prstGeom>
          <a:solidFill>
            <a:schemeClr val="bg1"/>
          </a:solidFill>
        </p:spPr>
        <p:txBody>
          <a:bodyPr wrap="square" rtlCol="0">
            <a:spAutoFit/>
          </a:bodyPr>
          <a:lstStyle/>
          <a:p>
            <a:pPr algn="ctr"/>
            <a:r>
              <a:rPr lang="en-US" sz="1200" i="1" dirty="0" smtClean="0"/>
              <a:t>P</a:t>
            </a:r>
            <a:r>
              <a:rPr lang="en-US" sz="1200" dirty="0" smtClean="0"/>
              <a:t>=0.0121*</a:t>
            </a:r>
            <a:endParaRPr lang="en-US" sz="1200" i="1" dirty="0"/>
          </a:p>
        </p:txBody>
      </p:sp>
      <p:sp>
        <p:nvSpPr>
          <p:cNvPr id="57" name="TextBox 56"/>
          <p:cNvSpPr txBox="1"/>
          <p:nvPr/>
        </p:nvSpPr>
        <p:spPr>
          <a:xfrm>
            <a:off x="2248893" y="3456970"/>
            <a:ext cx="534121" cy="276999"/>
          </a:xfrm>
          <a:prstGeom prst="rect">
            <a:avLst/>
          </a:prstGeom>
          <a:noFill/>
        </p:spPr>
        <p:txBody>
          <a:bodyPr wrap="none" rtlCol="0">
            <a:spAutoFit/>
          </a:bodyPr>
          <a:lstStyle/>
          <a:p>
            <a:r>
              <a:rPr lang="en-GB" sz="1200" b="1" dirty="0" smtClean="0">
                <a:solidFill>
                  <a:srgbClr val="0078C9"/>
                </a:solidFill>
              </a:rPr>
              <a:t>-0.69</a:t>
            </a:r>
            <a:endParaRPr lang="en-GB" sz="1200" b="1" dirty="0">
              <a:solidFill>
                <a:srgbClr val="0078C9"/>
              </a:solidFill>
            </a:endParaRPr>
          </a:p>
        </p:txBody>
      </p:sp>
      <p:sp>
        <p:nvSpPr>
          <p:cNvPr id="58" name="TextBox 57"/>
          <p:cNvSpPr txBox="1"/>
          <p:nvPr/>
        </p:nvSpPr>
        <p:spPr>
          <a:xfrm>
            <a:off x="2715618" y="3837970"/>
            <a:ext cx="534121" cy="276999"/>
          </a:xfrm>
          <a:prstGeom prst="rect">
            <a:avLst/>
          </a:prstGeom>
          <a:noFill/>
        </p:spPr>
        <p:txBody>
          <a:bodyPr wrap="none" rtlCol="0">
            <a:spAutoFit/>
          </a:bodyPr>
          <a:lstStyle/>
          <a:p>
            <a:r>
              <a:rPr lang="en-GB" sz="1200" b="1" dirty="0" smtClean="0">
                <a:solidFill>
                  <a:srgbClr val="0078C9"/>
                </a:solidFill>
              </a:rPr>
              <a:t>-0.88</a:t>
            </a:r>
            <a:endParaRPr lang="en-GB" sz="1200" b="1" dirty="0">
              <a:solidFill>
                <a:srgbClr val="0078C9"/>
              </a:solidFill>
            </a:endParaRPr>
          </a:p>
        </p:txBody>
      </p:sp>
      <p:sp>
        <p:nvSpPr>
          <p:cNvPr id="60" name="TextBox 59"/>
          <p:cNvSpPr txBox="1"/>
          <p:nvPr/>
        </p:nvSpPr>
        <p:spPr>
          <a:xfrm>
            <a:off x="3191868" y="3676045"/>
            <a:ext cx="534121" cy="276999"/>
          </a:xfrm>
          <a:prstGeom prst="rect">
            <a:avLst/>
          </a:prstGeom>
          <a:noFill/>
        </p:spPr>
        <p:txBody>
          <a:bodyPr wrap="none" rtlCol="0">
            <a:spAutoFit/>
          </a:bodyPr>
          <a:lstStyle/>
          <a:p>
            <a:r>
              <a:rPr lang="en-GB" sz="1200" b="1" dirty="0" smtClean="0">
                <a:solidFill>
                  <a:srgbClr val="0078C9"/>
                </a:solidFill>
              </a:rPr>
              <a:t>-0.86</a:t>
            </a:r>
            <a:endParaRPr lang="en-GB" sz="1200" b="1" dirty="0">
              <a:solidFill>
                <a:srgbClr val="0078C9"/>
              </a:solidFill>
            </a:endParaRPr>
          </a:p>
        </p:txBody>
      </p:sp>
      <p:sp>
        <p:nvSpPr>
          <p:cNvPr id="62" name="TextBox 61"/>
          <p:cNvSpPr txBox="1"/>
          <p:nvPr/>
        </p:nvSpPr>
        <p:spPr>
          <a:xfrm>
            <a:off x="4172943" y="3809395"/>
            <a:ext cx="534121" cy="276999"/>
          </a:xfrm>
          <a:prstGeom prst="rect">
            <a:avLst/>
          </a:prstGeom>
          <a:noFill/>
        </p:spPr>
        <p:txBody>
          <a:bodyPr wrap="none" rtlCol="0">
            <a:spAutoFit/>
          </a:bodyPr>
          <a:lstStyle/>
          <a:p>
            <a:r>
              <a:rPr lang="en-GB" sz="1200" b="1" dirty="0" smtClean="0">
                <a:solidFill>
                  <a:srgbClr val="0078C9"/>
                </a:solidFill>
              </a:rPr>
              <a:t>-0.94</a:t>
            </a:r>
            <a:endParaRPr lang="en-GB" sz="1200" b="1" dirty="0">
              <a:solidFill>
                <a:srgbClr val="0078C9"/>
              </a:solidFill>
            </a:endParaRPr>
          </a:p>
        </p:txBody>
      </p:sp>
      <p:sp>
        <p:nvSpPr>
          <p:cNvPr id="63" name="TextBox 62"/>
          <p:cNvSpPr txBox="1"/>
          <p:nvPr/>
        </p:nvSpPr>
        <p:spPr>
          <a:xfrm>
            <a:off x="3649068" y="3818920"/>
            <a:ext cx="534121" cy="276999"/>
          </a:xfrm>
          <a:prstGeom prst="rect">
            <a:avLst/>
          </a:prstGeom>
          <a:solidFill>
            <a:schemeClr val="bg1"/>
          </a:solidFill>
        </p:spPr>
        <p:txBody>
          <a:bodyPr wrap="none" rtlCol="0">
            <a:spAutoFit/>
          </a:bodyPr>
          <a:lstStyle/>
          <a:p>
            <a:r>
              <a:rPr lang="en-GB" sz="1200" b="1" dirty="0" smtClean="0">
                <a:solidFill>
                  <a:srgbClr val="0078C9"/>
                </a:solidFill>
              </a:rPr>
              <a:t>-0.96</a:t>
            </a:r>
            <a:endParaRPr lang="en-GB" sz="1200" b="1" dirty="0">
              <a:solidFill>
                <a:srgbClr val="0078C9"/>
              </a:solidFill>
            </a:endParaRPr>
          </a:p>
        </p:txBody>
      </p:sp>
      <p:sp>
        <p:nvSpPr>
          <p:cNvPr id="64" name="TextBox 63"/>
          <p:cNvSpPr txBox="1"/>
          <p:nvPr/>
        </p:nvSpPr>
        <p:spPr>
          <a:xfrm>
            <a:off x="1286868" y="3066445"/>
            <a:ext cx="534121" cy="276999"/>
          </a:xfrm>
          <a:prstGeom prst="rect">
            <a:avLst/>
          </a:prstGeom>
          <a:noFill/>
        </p:spPr>
        <p:txBody>
          <a:bodyPr wrap="none" rtlCol="0">
            <a:spAutoFit/>
          </a:bodyPr>
          <a:lstStyle/>
          <a:p>
            <a:r>
              <a:rPr lang="en-GB" sz="1200" b="1" dirty="0" smtClean="0">
                <a:solidFill>
                  <a:srgbClr val="0078C9"/>
                </a:solidFill>
              </a:rPr>
              <a:t>-0.48</a:t>
            </a:r>
            <a:endParaRPr lang="en-GB" sz="1200" b="1" dirty="0">
              <a:solidFill>
                <a:srgbClr val="0078C9"/>
              </a:solidFill>
            </a:endParaRPr>
          </a:p>
        </p:txBody>
      </p:sp>
      <p:sp>
        <p:nvSpPr>
          <p:cNvPr id="65" name="TextBox 64"/>
          <p:cNvSpPr txBox="1"/>
          <p:nvPr/>
        </p:nvSpPr>
        <p:spPr>
          <a:xfrm>
            <a:off x="1734543" y="3352195"/>
            <a:ext cx="534121" cy="276999"/>
          </a:xfrm>
          <a:prstGeom prst="rect">
            <a:avLst/>
          </a:prstGeom>
          <a:solidFill>
            <a:schemeClr val="bg1"/>
          </a:solidFill>
        </p:spPr>
        <p:txBody>
          <a:bodyPr wrap="none" rtlCol="0">
            <a:spAutoFit/>
          </a:bodyPr>
          <a:lstStyle/>
          <a:p>
            <a:r>
              <a:rPr lang="en-GB" sz="1200" b="1" dirty="0" smtClean="0">
                <a:solidFill>
                  <a:srgbClr val="0078C9"/>
                </a:solidFill>
              </a:rPr>
              <a:t>-0.62</a:t>
            </a:r>
            <a:endParaRPr lang="en-GB" sz="1200" b="1" dirty="0">
              <a:solidFill>
                <a:srgbClr val="0078C9"/>
              </a:solidFill>
            </a:endParaRPr>
          </a:p>
        </p:txBody>
      </p:sp>
      <p:sp>
        <p:nvSpPr>
          <p:cNvPr id="66" name="TextBox 65"/>
          <p:cNvSpPr txBox="1"/>
          <p:nvPr/>
        </p:nvSpPr>
        <p:spPr>
          <a:xfrm>
            <a:off x="1037488" y="3856339"/>
            <a:ext cx="534121" cy="276999"/>
          </a:xfrm>
          <a:prstGeom prst="rect">
            <a:avLst/>
          </a:prstGeom>
          <a:noFill/>
        </p:spPr>
        <p:txBody>
          <a:bodyPr wrap="none" rtlCol="0">
            <a:spAutoFit/>
          </a:bodyPr>
          <a:lstStyle/>
          <a:p>
            <a:r>
              <a:rPr lang="en-GB" sz="1200" b="1" dirty="0" smtClean="0">
                <a:solidFill>
                  <a:srgbClr val="020202"/>
                </a:solidFill>
              </a:rPr>
              <a:t>-0.54</a:t>
            </a:r>
            <a:endParaRPr lang="en-GB" sz="1200" b="1" dirty="0">
              <a:solidFill>
                <a:srgbClr val="020202"/>
              </a:solidFill>
            </a:endParaRPr>
          </a:p>
        </p:txBody>
      </p:sp>
      <p:sp>
        <p:nvSpPr>
          <p:cNvPr id="67" name="TextBox 66"/>
          <p:cNvSpPr txBox="1"/>
          <p:nvPr/>
        </p:nvSpPr>
        <p:spPr>
          <a:xfrm>
            <a:off x="1475762" y="4247513"/>
            <a:ext cx="534121" cy="276999"/>
          </a:xfrm>
          <a:prstGeom prst="rect">
            <a:avLst/>
          </a:prstGeom>
          <a:noFill/>
        </p:spPr>
        <p:txBody>
          <a:bodyPr wrap="none" rtlCol="0">
            <a:spAutoFit/>
          </a:bodyPr>
          <a:lstStyle/>
          <a:p>
            <a:r>
              <a:rPr lang="en-GB" sz="1200" b="1" dirty="0" smtClean="0">
                <a:solidFill>
                  <a:srgbClr val="020202"/>
                </a:solidFill>
              </a:rPr>
              <a:t>-0.81</a:t>
            </a:r>
            <a:endParaRPr lang="en-GB" sz="1200" b="1" dirty="0">
              <a:solidFill>
                <a:srgbClr val="020202"/>
              </a:solidFill>
            </a:endParaRPr>
          </a:p>
        </p:txBody>
      </p:sp>
      <p:grpSp>
        <p:nvGrpSpPr>
          <p:cNvPr id="3" name="Group 2"/>
          <p:cNvGrpSpPr/>
          <p:nvPr/>
        </p:nvGrpSpPr>
        <p:grpSpPr>
          <a:xfrm>
            <a:off x="5030843" y="2303234"/>
            <a:ext cx="3780000" cy="2802166"/>
            <a:chOff x="5030843" y="2303234"/>
            <a:chExt cx="3780000" cy="2802166"/>
          </a:xfrm>
        </p:grpSpPr>
        <p:grpSp>
          <p:nvGrpSpPr>
            <p:cNvPr id="128" name="Group 127"/>
            <p:cNvGrpSpPr/>
            <p:nvPr/>
          </p:nvGrpSpPr>
          <p:grpSpPr>
            <a:xfrm>
              <a:off x="5030843" y="2303234"/>
              <a:ext cx="3780000" cy="2802166"/>
              <a:chOff x="2686135" y="2655940"/>
              <a:chExt cx="3464156" cy="1138185"/>
            </a:xfrm>
          </p:grpSpPr>
          <p:grpSp>
            <p:nvGrpSpPr>
              <p:cNvPr id="134" name="Group 133"/>
              <p:cNvGrpSpPr/>
              <p:nvPr/>
            </p:nvGrpSpPr>
            <p:grpSpPr>
              <a:xfrm>
                <a:off x="2686135" y="2655940"/>
                <a:ext cx="3464156" cy="1138185"/>
                <a:chOff x="6351355" y="12371440"/>
                <a:chExt cx="3464156" cy="1138185"/>
              </a:xfrm>
            </p:grpSpPr>
            <p:graphicFrame>
              <p:nvGraphicFramePr>
                <p:cNvPr id="154" name="Chart 153"/>
                <p:cNvGraphicFramePr/>
                <p:nvPr>
                  <p:extLst>
                    <p:ext uri="{D42A27DB-BD31-4B8C-83A1-F6EECF244321}">
                      <p14:modId xmlns:p14="http://schemas.microsoft.com/office/powerpoint/2010/main" val="1118337169"/>
                    </p:ext>
                  </p:extLst>
                </p:nvPr>
              </p:nvGraphicFramePr>
              <p:xfrm>
                <a:off x="6351355" y="12371440"/>
                <a:ext cx="3464156" cy="1138185"/>
              </p:xfrm>
              <a:graphic>
                <a:graphicData uri="http://schemas.openxmlformats.org/drawingml/2006/chart">
                  <c:chart xmlns:c="http://schemas.openxmlformats.org/drawingml/2006/chart" xmlns:r="http://schemas.openxmlformats.org/officeDocument/2006/relationships" r:id="rId4"/>
                </a:graphicData>
              </a:graphic>
            </p:graphicFrame>
            <p:sp>
              <p:nvSpPr>
                <p:cNvPr id="155" name="TextBox 154"/>
                <p:cNvSpPr txBox="1"/>
                <p:nvPr/>
              </p:nvSpPr>
              <p:spPr>
                <a:xfrm>
                  <a:off x="6721221" y="12529902"/>
                  <a:ext cx="266842" cy="95233"/>
                </a:xfrm>
                <a:prstGeom prst="rect">
                  <a:avLst/>
                </a:prstGeom>
                <a:solidFill>
                  <a:sysClr val="window" lastClr="FFFFFF"/>
                </a:solidFill>
              </p:spPr>
              <p:txBody>
                <a:bodyPr wrap="square" lIns="0" tIns="0" rIns="0" bIns="0" rtlCol="0">
                  <a:spAutoFit/>
                </a:bodyPr>
                <a:lstStyle/>
                <a:p>
                  <a:pPr marL="0" marR="0" lvl="0" indent="0" algn="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0</a:t>
                  </a:r>
                </a:p>
              </p:txBody>
            </p:sp>
          </p:grpSp>
          <p:grpSp>
            <p:nvGrpSpPr>
              <p:cNvPr id="135" name="Group 134"/>
              <p:cNvGrpSpPr/>
              <p:nvPr/>
            </p:nvGrpSpPr>
            <p:grpSpPr>
              <a:xfrm>
                <a:off x="3366345" y="2716159"/>
                <a:ext cx="2779183" cy="118783"/>
                <a:chOff x="7210637" y="10831920"/>
                <a:chExt cx="2514203" cy="118783"/>
              </a:xfrm>
            </p:grpSpPr>
            <p:grpSp>
              <p:nvGrpSpPr>
                <p:cNvPr id="145" name="Group 144"/>
                <p:cNvGrpSpPr/>
                <p:nvPr/>
              </p:nvGrpSpPr>
              <p:grpSpPr>
                <a:xfrm>
                  <a:off x="7538500" y="10831920"/>
                  <a:ext cx="2186340" cy="118767"/>
                  <a:chOff x="7530438" y="4511035"/>
                  <a:chExt cx="3146899" cy="162747"/>
                </a:xfrm>
              </p:grpSpPr>
              <p:sp>
                <p:nvSpPr>
                  <p:cNvPr id="148" name="TextBox 147"/>
                  <p:cNvSpPr txBox="1"/>
                  <p:nvPr/>
                </p:nvSpPr>
                <p:spPr>
                  <a:xfrm>
                    <a:off x="8514728" y="4511042"/>
                    <a:ext cx="704947" cy="162740"/>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Y4</a:t>
                    </a:r>
                    <a:endParaRPr kumimoji="0" lang="en-US" sz="1300" b="0" i="0" u="none" strike="noStrike" kern="0" cap="none" spc="0" normalizeH="0" baseline="0" noProof="0" dirty="0">
                      <a:ln>
                        <a:noFill/>
                      </a:ln>
                      <a:solidFill>
                        <a:srgbClr val="000000"/>
                      </a:solidFill>
                      <a:effectLst/>
                      <a:uLnTx/>
                      <a:uFillTx/>
                    </a:endParaRPr>
                  </a:p>
                </p:txBody>
              </p:sp>
              <p:sp>
                <p:nvSpPr>
                  <p:cNvPr id="149" name="TextBox 148"/>
                  <p:cNvSpPr txBox="1"/>
                  <p:nvPr/>
                </p:nvSpPr>
                <p:spPr>
                  <a:xfrm>
                    <a:off x="8996818" y="4511042"/>
                    <a:ext cx="704947" cy="162740"/>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Y5</a:t>
                    </a:r>
                    <a:endParaRPr kumimoji="0" lang="en-US" sz="1300" b="0" i="0" u="none" strike="noStrike" kern="0" cap="none" spc="0" normalizeH="0" baseline="0" noProof="0" dirty="0">
                      <a:ln>
                        <a:noFill/>
                      </a:ln>
                      <a:solidFill>
                        <a:srgbClr val="000000"/>
                      </a:solidFill>
                      <a:effectLst/>
                      <a:uLnTx/>
                      <a:uFillTx/>
                    </a:endParaRPr>
                  </a:p>
                </p:txBody>
              </p:sp>
              <p:sp>
                <p:nvSpPr>
                  <p:cNvPr id="150" name="TextBox 149"/>
                  <p:cNvSpPr txBox="1"/>
                  <p:nvPr/>
                </p:nvSpPr>
                <p:spPr>
                  <a:xfrm>
                    <a:off x="9488384" y="4511042"/>
                    <a:ext cx="704947" cy="162740"/>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Y6</a:t>
                    </a:r>
                    <a:endParaRPr kumimoji="0" lang="en-US" sz="1300" b="0" i="0" u="none" strike="noStrike" kern="0" cap="none" spc="0" normalizeH="0" baseline="0" noProof="0" dirty="0">
                      <a:ln>
                        <a:noFill/>
                      </a:ln>
                      <a:solidFill>
                        <a:srgbClr val="000000"/>
                      </a:solidFill>
                      <a:effectLst/>
                      <a:uLnTx/>
                      <a:uFillTx/>
                    </a:endParaRPr>
                  </a:p>
                </p:txBody>
              </p:sp>
              <p:sp>
                <p:nvSpPr>
                  <p:cNvPr id="151" name="TextBox 150"/>
                  <p:cNvSpPr txBox="1"/>
                  <p:nvPr/>
                </p:nvSpPr>
                <p:spPr>
                  <a:xfrm>
                    <a:off x="9972390" y="4511042"/>
                    <a:ext cx="704947" cy="162740"/>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Y7</a:t>
                    </a:r>
                    <a:endParaRPr kumimoji="0" lang="en-US" sz="1300" b="0" i="0" u="none" strike="noStrike" kern="0" cap="none" spc="0" normalizeH="0" baseline="0" noProof="0" dirty="0">
                      <a:ln>
                        <a:noFill/>
                      </a:ln>
                      <a:solidFill>
                        <a:srgbClr val="000000"/>
                      </a:solidFill>
                      <a:effectLst/>
                      <a:uLnTx/>
                      <a:uFillTx/>
                    </a:endParaRPr>
                  </a:p>
                </p:txBody>
              </p:sp>
              <p:sp>
                <p:nvSpPr>
                  <p:cNvPr id="152" name="TextBox 151"/>
                  <p:cNvSpPr txBox="1"/>
                  <p:nvPr/>
                </p:nvSpPr>
                <p:spPr>
                  <a:xfrm>
                    <a:off x="7530438" y="4511035"/>
                    <a:ext cx="704947" cy="162740"/>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Y2</a:t>
                    </a:r>
                    <a:endParaRPr kumimoji="0" lang="en-US" sz="1300" b="0" i="0" u="none" strike="noStrike" kern="0" cap="none" spc="0" normalizeH="0" baseline="0" noProof="0" dirty="0">
                      <a:ln>
                        <a:noFill/>
                      </a:ln>
                      <a:solidFill>
                        <a:srgbClr val="000000"/>
                      </a:solidFill>
                      <a:effectLst/>
                      <a:uLnTx/>
                      <a:uFillTx/>
                    </a:endParaRPr>
                  </a:p>
                </p:txBody>
              </p:sp>
            </p:grpSp>
            <p:sp>
              <p:nvSpPr>
                <p:cNvPr id="146" name="TextBox 145"/>
                <p:cNvSpPr txBox="1"/>
                <p:nvPr/>
              </p:nvSpPr>
              <p:spPr>
                <a:xfrm>
                  <a:off x="7879491" y="10831941"/>
                  <a:ext cx="489768" cy="118762"/>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Y3</a:t>
                  </a:r>
                  <a:endParaRPr kumimoji="0" lang="en-US" sz="1300" b="0" i="0" u="none" strike="noStrike" kern="0" cap="none" spc="0" normalizeH="0" baseline="0" noProof="0" dirty="0">
                    <a:ln>
                      <a:noFill/>
                    </a:ln>
                    <a:solidFill>
                      <a:srgbClr val="000000"/>
                    </a:solidFill>
                    <a:effectLst/>
                    <a:uLnTx/>
                    <a:uFillTx/>
                  </a:endParaRPr>
                </a:p>
              </p:txBody>
            </p:sp>
            <p:sp>
              <p:nvSpPr>
                <p:cNvPr id="147" name="TextBox 146"/>
                <p:cNvSpPr txBox="1"/>
                <p:nvPr/>
              </p:nvSpPr>
              <p:spPr>
                <a:xfrm>
                  <a:off x="7210637" y="10831941"/>
                  <a:ext cx="489768" cy="118762"/>
                </a:xfrm>
                <a:prstGeom prst="rect">
                  <a:avLst/>
                </a:prstGeom>
                <a:noFill/>
              </p:spPr>
              <p:txBody>
                <a:bodyPr wrap="square" rtlCol="0">
                  <a:spAutoFit/>
                </a:bodyPr>
                <a:lstStyle/>
                <a:p>
                  <a:pPr marL="0" marR="0" lvl="0" indent="0" algn="ctr" defTabSz="1462824"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smtClean="0">
                      <a:ln>
                        <a:noFill/>
                      </a:ln>
                      <a:solidFill>
                        <a:srgbClr val="000000"/>
                      </a:solidFill>
                      <a:effectLst/>
                      <a:uLnTx/>
                      <a:uFillTx/>
                    </a:rPr>
                    <a:t>Y1</a:t>
                  </a:r>
                  <a:endParaRPr kumimoji="0" lang="en-US" sz="1300" b="0" i="0" u="none" strike="noStrike" kern="0" cap="none" spc="0" normalizeH="0" baseline="0" noProof="0" dirty="0">
                    <a:ln>
                      <a:noFill/>
                    </a:ln>
                    <a:solidFill>
                      <a:srgbClr val="000000"/>
                    </a:solidFill>
                    <a:effectLst/>
                    <a:uLnTx/>
                    <a:uFillTx/>
                  </a:endParaRPr>
                </a:p>
              </p:txBody>
            </p:sp>
          </p:grpSp>
        </p:grpSp>
        <p:cxnSp>
          <p:nvCxnSpPr>
            <p:cNvPr id="175" name="Straight Connector 174"/>
            <p:cNvCxnSpPr/>
            <p:nvPr/>
          </p:nvCxnSpPr>
          <p:spPr>
            <a:xfrm>
              <a:off x="6673336" y="2651780"/>
              <a:ext cx="2" cy="2036107"/>
            </a:xfrm>
            <a:prstGeom prst="line">
              <a:avLst/>
            </a:prstGeom>
            <a:noFill/>
            <a:ln w="9525" cap="sq" cmpd="sng" algn="ctr">
              <a:solidFill>
                <a:schemeClr val="tx1"/>
              </a:solidFill>
              <a:prstDash val="dash"/>
              <a:miter lim="800000"/>
            </a:ln>
            <a:effectLst/>
          </p:spPr>
        </p:cxnSp>
        <p:cxnSp>
          <p:nvCxnSpPr>
            <p:cNvPr id="176" name="Straight Connector 175"/>
            <p:cNvCxnSpPr/>
            <p:nvPr/>
          </p:nvCxnSpPr>
          <p:spPr>
            <a:xfrm>
              <a:off x="8298936" y="2645430"/>
              <a:ext cx="2" cy="2036107"/>
            </a:xfrm>
            <a:prstGeom prst="line">
              <a:avLst/>
            </a:prstGeom>
            <a:noFill/>
            <a:ln w="9525" cap="sq" cmpd="sng" algn="ctr">
              <a:solidFill>
                <a:schemeClr val="tx1"/>
              </a:solidFill>
              <a:prstDash val="dash"/>
              <a:miter lim="800000"/>
            </a:ln>
            <a:effectLst/>
          </p:spPr>
        </p:cxnSp>
        <p:sp>
          <p:nvSpPr>
            <p:cNvPr id="68" name="TextBox 67"/>
            <p:cNvSpPr txBox="1"/>
            <p:nvPr/>
          </p:nvSpPr>
          <p:spPr>
            <a:xfrm>
              <a:off x="5810216" y="3561425"/>
              <a:ext cx="502920" cy="246221"/>
            </a:xfrm>
            <a:prstGeom prst="rect">
              <a:avLst/>
            </a:prstGeom>
            <a:noFill/>
          </p:spPr>
          <p:txBody>
            <a:bodyPr wrap="square" rtlCol="0">
              <a:spAutoFit/>
            </a:bodyPr>
            <a:lstStyle/>
            <a:p>
              <a:pPr algn="ctr"/>
              <a:r>
                <a:rPr lang="en-US" sz="1000" b="1" dirty="0" smtClean="0">
                  <a:solidFill>
                    <a:schemeClr val="bg1"/>
                  </a:solidFill>
                </a:rPr>
                <a:t>-0.48</a:t>
              </a:r>
              <a:endParaRPr lang="en-US" sz="1000" b="1" dirty="0">
                <a:solidFill>
                  <a:schemeClr val="bg1"/>
                </a:solidFill>
              </a:endParaRPr>
            </a:p>
          </p:txBody>
        </p:sp>
        <p:sp>
          <p:nvSpPr>
            <p:cNvPr id="69" name="TextBox 68"/>
            <p:cNvSpPr txBox="1"/>
            <p:nvPr/>
          </p:nvSpPr>
          <p:spPr>
            <a:xfrm>
              <a:off x="6216945" y="3095555"/>
              <a:ext cx="502920" cy="246221"/>
            </a:xfrm>
            <a:prstGeom prst="rect">
              <a:avLst/>
            </a:prstGeom>
            <a:noFill/>
          </p:spPr>
          <p:txBody>
            <a:bodyPr wrap="square" rtlCol="0">
              <a:spAutoFit/>
            </a:bodyPr>
            <a:lstStyle/>
            <a:p>
              <a:pPr algn="ctr"/>
              <a:r>
                <a:rPr lang="en-US" sz="1000" b="1" dirty="0" smtClean="0">
                  <a:solidFill>
                    <a:schemeClr val="bg1"/>
                  </a:solidFill>
                </a:rPr>
                <a:t>-0.22</a:t>
              </a:r>
              <a:endParaRPr lang="en-US" sz="1000" b="1" dirty="0">
                <a:solidFill>
                  <a:schemeClr val="bg1"/>
                </a:solidFill>
              </a:endParaRPr>
            </a:p>
          </p:txBody>
        </p:sp>
        <p:sp>
          <p:nvSpPr>
            <p:cNvPr id="75" name="TextBox 74"/>
            <p:cNvSpPr txBox="1"/>
            <p:nvPr/>
          </p:nvSpPr>
          <p:spPr>
            <a:xfrm>
              <a:off x="6625597" y="2851244"/>
              <a:ext cx="502920" cy="246221"/>
            </a:xfrm>
            <a:prstGeom prst="rect">
              <a:avLst/>
            </a:prstGeom>
            <a:noFill/>
          </p:spPr>
          <p:txBody>
            <a:bodyPr wrap="square" rtlCol="0">
              <a:spAutoFit/>
            </a:bodyPr>
            <a:lstStyle/>
            <a:p>
              <a:pPr algn="ctr"/>
              <a:r>
                <a:rPr lang="en-US" sz="1000" b="1" dirty="0" smtClean="0">
                  <a:solidFill>
                    <a:schemeClr val="bg1"/>
                  </a:solidFill>
                </a:rPr>
                <a:t>-0.10</a:t>
              </a:r>
              <a:endParaRPr lang="en-US" sz="1000" b="1" dirty="0">
                <a:solidFill>
                  <a:schemeClr val="bg1"/>
                </a:solidFill>
              </a:endParaRPr>
            </a:p>
          </p:txBody>
        </p:sp>
        <p:sp>
          <p:nvSpPr>
            <p:cNvPr id="76" name="TextBox 75"/>
            <p:cNvSpPr txBox="1"/>
            <p:nvPr/>
          </p:nvSpPr>
          <p:spPr>
            <a:xfrm>
              <a:off x="7020743" y="3044678"/>
              <a:ext cx="502920" cy="246221"/>
            </a:xfrm>
            <a:prstGeom prst="rect">
              <a:avLst/>
            </a:prstGeom>
            <a:noFill/>
          </p:spPr>
          <p:txBody>
            <a:bodyPr wrap="square" rtlCol="0">
              <a:spAutoFit/>
            </a:bodyPr>
            <a:lstStyle/>
            <a:p>
              <a:pPr algn="ctr"/>
              <a:r>
                <a:rPr lang="en-US" sz="1000" b="1" dirty="0" smtClean="0">
                  <a:solidFill>
                    <a:schemeClr val="bg1"/>
                  </a:solidFill>
                </a:rPr>
                <a:t>-0.19</a:t>
              </a:r>
              <a:endParaRPr lang="en-US" sz="1000" b="1" dirty="0">
                <a:solidFill>
                  <a:schemeClr val="bg1"/>
                </a:solidFill>
              </a:endParaRPr>
            </a:p>
          </p:txBody>
        </p:sp>
        <p:sp>
          <p:nvSpPr>
            <p:cNvPr id="78" name="TextBox 77"/>
            <p:cNvSpPr txBox="1"/>
            <p:nvPr/>
          </p:nvSpPr>
          <p:spPr>
            <a:xfrm>
              <a:off x="7435983" y="2806141"/>
              <a:ext cx="502920" cy="246221"/>
            </a:xfrm>
            <a:prstGeom prst="rect">
              <a:avLst/>
            </a:prstGeom>
            <a:noFill/>
          </p:spPr>
          <p:txBody>
            <a:bodyPr wrap="square" rtlCol="0">
              <a:spAutoFit/>
            </a:bodyPr>
            <a:lstStyle/>
            <a:p>
              <a:pPr algn="ctr"/>
              <a:r>
                <a:rPr lang="en-US" sz="1000" b="1" dirty="0" smtClean="0">
                  <a:solidFill>
                    <a:schemeClr val="bg1"/>
                  </a:solidFill>
                </a:rPr>
                <a:t>-0.07</a:t>
              </a:r>
              <a:endParaRPr lang="en-US" sz="1000" b="1" dirty="0">
                <a:solidFill>
                  <a:schemeClr val="bg1"/>
                </a:solidFill>
              </a:endParaRPr>
            </a:p>
          </p:txBody>
        </p:sp>
        <p:sp>
          <p:nvSpPr>
            <p:cNvPr id="84" name="TextBox 83"/>
            <p:cNvSpPr txBox="1"/>
            <p:nvPr/>
          </p:nvSpPr>
          <p:spPr>
            <a:xfrm>
              <a:off x="7844518" y="2848163"/>
              <a:ext cx="502920" cy="246221"/>
            </a:xfrm>
            <a:prstGeom prst="rect">
              <a:avLst/>
            </a:prstGeom>
            <a:noFill/>
          </p:spPr>
          <p:txBody>
            <a:bodyPr wrap="square" rtlCol="0">
              <a:spAutoFit/>
            </a:bodyPr>
            <a:lstStyle/>
            <a:p>
              <a:pPr algn="ctr"/>
              <a:r>
                <a:rPr lang="en-US" sz="1000" b="1" dirty="0" smtClean="0">
                  <a:solidFill>
                    <a:schemeClr val="bg1"/>
                  </a:solidFill>
                </a:rPr>
                <a:t>-0.10</a:t>
              </a:r>
              <a:endParaRPr lang="en-US" sz="1000" b="1" dirty="0">
                <a:solidFill>
                  <a:schemeClr val="bg1"/>
                </a:solidFill>
              </a:endParaRPr>
            </a:p>
          </p:txBody>
        </p:sp>
        <p:sp>
          <p:nvSpPr>
            <p:cNvPr id="85" name="TextBox 84"/>
            <p:cNvSpPr txBox="1"/>
            <p:nvPr/>
          </p:nvSpPr>
          <p:spPr>
            <a:xfrm>
              <a:off x="8255899" y="2908230"/>
              <a:ext cx="502920" cy="246221"/>
            </a:xfrm>
            <a:prstGeom prst="rect">
              <a:avLst/>
            </a:prstGeom>
            <a:noFill/>
          </p:spPr>
          <p:txBody>
            <a:bodyPr wrap="square" rtlCol="0">
              <a:spAutoFit/>
            </a:bodyPr>
            <a:lstStyle/>
            <a:p>
              <a:pPr algn="ctr"/>
              <a:r>
                <a:rPr lang="en-US" sz="1000" b="1" dirty="0" smtClean="0">
                  <a:solidFill>
                    <a:schemeClr val="bg1"/>
                  </a:solidFill>
                </a:rPr>
                <a:t>-0.14</a:t>
              </a:r>
              <a:endParaRPr lang="en-US" sz="1000" b="1" dirty="0">
                <a:solidFill>
                  <a:schemeClr val="bg1"/>
                </a:solidFill>
              </a:endParaRPr>
            </a:p>
          </p:txBody>
        </p:sp>
      </p:grpSp>
    </p:spTree>
    <p:extLst>
      <p:ext uri="{BB962C8B-B14F-4D97-AF65-F5344CB8AC3E}">
        <p14:creationId xmlns:p14="http://schemas.microsoft.com/office/powerpoint/2010/main" val="296374679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Custom 29">
      <a:dk1>
        <a:srgbClr val="000000"/>
      </a:dk1>
      <a:lt1>
        <a:sysClr val="window" lastClr="FFFFFF"/>
      </a:lt1>
      <a:dk2>
        <a:srgbClr val="0076C0"/>
      </a:dk2>
      <a:lt2>
        <a:srgbClr val="918F90"/>
      </a:lt2>
      <a:accent1>
        <a:srgbClr val="4D4D4F"/>
      </a:accent1>
      <a:accent2>
        <a:srgbClr val="0076C0"/>
      </a:accent2>
      <a:accent3>
        <a:srgbClr val="72246C"/>
      </a:accent3>
      <a:accent4>
        <a:srgbClr val="84BD00"/>
      </a:accent4>
      <a:accent5>
        <a:srgbClr val="008348"/>
      </a:accent5>
      <a:accent6>
        <a:srgbClr val="F4ECF3"/>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29">
    <a:dk1>
      <a:srgbClr val="000000"/>
    </a:dk1>
    <a:lt1>
      <a:sysClr val="window" lastClr="FFFFFF"/>
    </a:lt1>
    <a:dk2>
      <a:srgbClr val="0076C0"/>
    </a:dk2>
    <a:lt2>
      <a:srgbClr val="918F90"/>
    </a:lt2>
    <a:accent1>
      <a:srgbClr val="4D4D4F"/>
    </a:accent1>
    <a:accent2>
      <a:srgbClr val="0076C0"/>
    </a:accent2>
    <a:accent3>
      <a:srgbClr val="72246C"/>
    </a:accent3>
    <a:accent4>
      <a:srgbClr val="84BD00"/>
    </a:accent4>
    <a:accent5>
      <a:srgbClr val="008348"/>
    </a:accent5>
    <a:accent6>
      <a:srgbClr val="F4ECF3"/>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ustom 16">
    <a:dk1>
      <a:srgbClr val="4D4D4F"/>
    </a:dk1>
    <a:lt1>
      <a:sysClr val="window" lastClr="FFFFFF"/>
    </a:lt1>
    <a:dk2>
      <a:srgbClr val="0076C0"/>
    </a:dk2>
    <a:lt2>
      <a:srgbClr val="918F90"/>
    </a:lt2>
    <a:accent1>
      <a:srgbClr val="72246C"/>
    </a:accent1>
    <a:accent2>
      <a:srgbClr val="84BD00"/>
    </a:accent2>
    <a:accent3>
      <a:srgbClr val="008348"/>
    </a:accent3>
    <a:accent4>
      <a:srgbClr val="0076C0"/>
    </a:accent4>
    <a:accent5>
      <a:srgbClr val="E7F4DB"/>
    </a:accent5>
    <a:accent6>
      <a:srgbClr val="F5F0F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GZ new color option FINAL">
    <a:dk1>
      <a:srgbClr val="4D4D4F"/>
    </a:dk1>
    <a:lt1>
      <a:sysClr val="window" lastClr="FFFFFF"/>
    </a:lt1>
    <a:dk2>
      <a:srgbClr val="3B5BA3"/>
    </a:dk2>
    <a:lt2>
      <a:srgbClr val="918F90"/>
    </a:lt2>
    <a:accent1>
      <a:srgbClr val="8F6EAA"/>
    </a:accent1>
    <a:accent2>
      <a:srgbClr val="D16C19"/>
    </a:accent2>
    <a:accent3>
      <a:srgbClr val="FBBA00"/>
    </a:accent3>
    <a:accent4>
      <a:srgbClr val="7E9247"/>
    </a:accent4>
    <a:accent5>
      <a:srgbClr val="EBEEF8"/>
    </a:accent5>
    <a:accent6>
      <a:srgbClr val="F4F0F6"/>
    </a:accent6>
    <a:hlink>
      <a:srgbClr val="266726"/>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GZ new color option FINAL">
    <a:dk1>
      <a:srgbClr val="4D4D4F"/>
    </a:dk1>
    <a:lt1>
      <a:sysClr val="window" lastClr="FFFFFF"/>
    </a:lt1>
    <a:dk2>
      <a:srgbClr val="3B5BA3"/>
    </a:dk2>
    <a:lt2>
      <a:srgbClr val="918F90"/>
    </a:lt2>
    <a:accent1>
      <a:srgbClr val="8F6EAA"/>
    </a:accent1>
    <a:accent2>
      <a:srgbClr val="D16C19"/>
    </a:accent2>
    <a:accent3>
      <a:srgbClr val="FBBA00"/>
    </a:accent3>
    <a:accent4>
      <a:srgbClr val="7E9247"/>
    </a:accent4>
    <a:accent5>
      <a:srgbClr val="EBEEF8"/>
    </a:accent5>
    <a:accent6>
      <a:srgbClr val="F4F0F6"/>
    </a:accent6>
    <a:hlink>
      <a:srgbClr val="266726"/>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GZ new color option FINAL">
    <a:dk1>
      <a:srgbClr val="4D4D4F"/>
    </a:dk1>
    <a:lt1>
      <a:sysClr val="window" lastClr="FFFFFF"/>
    </a:lt1>
    <a:dk2>
      <a:srgbClr val="3B5BA3"/>
    </a:dk2>
    <a:lt2>
      <a:srgbClr val="918F90"/>
    </a:lt2>
    <a:accent1>
      <a:srgbClr val="8F6EAA"/>
    </a:accent1>
    <a:accent2>
      <a:srgbClr val="D16C19"/>
    </a:accent2>
    <a:accent3>
      <a:srgbClr val="FBBA00"/>
    </a:accent3>
    <a:accent4>
      <a:srgbClr val="7E9247"/>
    </a:accent4>
    <a:accent5>
      <a:srgbClr val="EBEEF8"/>
    </a:accent5>
    <a:accent6>
      <a:srgbClr val="F4F0F6"/>
    </a:accent6>
    <a:hlink>
      <a:srgbClr val="266726"/>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GZ new color option FINAL">
    <a:dk1>
      <a:srgbClr val="4D4D4F"/>
    </a:dk1>
    <a:lt1>
      <a:sysClr val="window" lastClr="FFFFFF"/>
    </a:lt1>
    <a:dk2>
      <a:srgbClr val="3B5BA3"/>
    </a:dk2>
    <a:lt2>
      <a:srgbClr val="918F90"/>
    </a:lt2>
    <a:accent1>
      <a:srgbClr val="8F6EAA"/>
    </a:accent1>
    <a:accent2>
      <a:srgbClr val="D16C19"/>
    </a:accent2>
    <a:accent3>
      <a:srgbClr val="FBBA00"/>
    </a:accent3>
    <a:accent4>
      <a:srgbClr val="7E9247"/>
    </a:accent4>
    <a:accent5>
      <a:srgbClr val="EBEEF8"/>
    </a:accent5>
    <a:accent6>
      <a:srgbClr val="F4F0F6"/>
    </a:accent6>
    <a:hlink>
      <a:srgbClr val="266726"/>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GZ new color option FINAL">
    <a:dk1>
      <a:srgbClr val="4D4D4F"/>
    </a:dk1>
    <a:lt1>
      <a:sysClr val="window" lastClr="FFFFFF"/>
    </a:lt1>
    <a:dk2>
      <a:srgbClr val="3B5BA3"/>
    </a:dk2>
    <a:lt2>
      <a:srgbClr val="918F90"/>
    </a:lt2>
    <a:accent1>
      <a:srgbClr val="8F6EAA"/>
    </a:accent1>
    <a:accent2>
      <a:srgbClr val="D16C19"/>
    </a:accent2>
    <a:accent3>
      <a:srgbClr val="FBBA00"/>
    </a:accent3>
    <a:accent4>
      <a:srgbClr val="7E9247"/>
    </a:accent4>
    <a:accent5>
      <a:srgbClr val="EBEEF8"/>
    </a:accent5>
    <a:accent6>
      <a:srgbClr val="F4F0F6"/>
    </a:accent6>
    <a:hlink>
      <a:srgbClr val="266726"/>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GZ new color option FINAL">
    <a:dk1>
      <a:srgbClr val="4D4D4F"/>
    </a:dk1>
    <a:lt1>
      <a:sysClr val="window" lastClr="FFFFFF"/>
    </a:lt1>
    <a:dk2>
      <a:srgbClr val="3B5BA3"/>
    </a:dk2>
    <a:lt2>
      <a:srgbClr val="918F90"/>
    </a:lt2>
    <a:accent1>
      <a:srgbClr val="8F6EAA"/>
    </a:accent1>
    <a:accent2>
      <a:srgbClr val="D16C19"/>
    </a:accent2>
    <a:accent3>
      <a:srgbClr val="FBBA00"/>
    </a:accent3>
    <a:accent4>
      <a:srgbClr val="7E9247"/>
    </a:accent4>
    <a:accent5>
      <a:srgbClr val="EBEEF8"/>
    </a:accent5>
    <a:accent6>
      <a:srgbClr val="F4F0F6"/>
    </a:accent6>
    <a:hlink>
      <a:srgbClr val="266726"/>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GZ new color option FINAL">
    <a:dk1>
      <a:srgbClr val="4D4D4F"/>
    </a:dk1>
    <a:lt1>
      <a:sysClr val="window" lastClr="FFFFFF"/>
    </a:lt1>
    <a:dk2>
      <a:srgbClr val="3B5BA3"/>
    </a:dk2>
    <a:lt2>
      <a:srgbClr val="918F90"/>
    </a:lt2>
    <a:accent1>
      <a:srgbClr val="8F6EAA"/>
    </a:accent1>
    <a:accent2>
      <a:srgbClr val="D16C19"/>
    </a:accent2>
    <a:accent3>
      <a:srgbClr val="FBBA00"/>
    </a:accent3>
    <a:accent4>
      <a:srgbClr val="7E9247"/>
    </a:accent4>
    <a:accent5>
      <a:srgbClr val="EBEEF8"/>
    </a:accent5>
    <a:accent6>
      <a:srgbClr val="F4F0F6"/>
    </a:accent6>
    <a:hlink>
      <a:srgbClr val="266726"/>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30843</TotalTime>
  <Words>2674</Words>
  <Application>Microsoft Office PowerPoint</Application>
  <PresentationFormat>On-screen Show (4:3)</PresentationFormat>
  <Paragraphs>724</Paragraphs>
  <Slides>15</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MS PGothic</vt:lpstr>
      <vt:lpstr>MS PGothic</vt:lpstr>
      <vt:lpstr>Arial</vt:lpstr>
      <vt:lpstr>Calibri</vt:lpstr>
      <vt:lpstr>Symbol</vt:lpstr>
      <vt:lpstr>Times New Roman</vt:lpstr>
      <vt:lpstr>Wingdings</vt:lpstr>
      <vt:lpstr>1_Office Theme</vt:lpstr>
      <vt:lpstr>Durable Improvements in MRI Disease Activity and Brain Volume Loss With Alemtuzumab in RRMS Patients: 7-Year Follow-up of CARE-MS II (TOPAZ Study)</vt:lpstr>
      <vt:lpstr>Disclosures</vt:lpstr>
      <vt:lpstr>CARE-MS II Core Study Background</vt:lpstr>
      <vt:lpstr>CARE-MS II, Extension Study, and TOPAZ: Design and Treatment Disposition for the Alemtuzumab Treatment Arm</vt:lpstr>
      <vt:lpstr>Most Alemtuzumab-Treated Patients Were Free of  MRI Disease Activitya in Each Year Through Year 7</vt:lpstr>
      <vt:lpstr>Most Patients Were Free of Gd-Enhancing Lesions in  Each Year Through Year 7</vt:lpstr>
      <vt:lpstr>Most Patients Were Free of New/Enlarging T2 Hyperintense Lesions in Each Year Through Year 7</vt:lpstr>
      <vt:lpstr>Most Patients Were Free of New Non-enhancing T1 Hypointense Lesionsa in Each Year Through Year 7</vt:lpstr>
      <vt:lpstr>Patients Experienced Slowing of Brain Volume Loss Through Year 7 </vt:lpstr>
      <vt:lpstr>Patients With Highly Active RRMS at Baseline Who Were Free of  MRI Disease Activitya Through Year 7</vt:lpstr>
      <vt:lpstr>Significantly More Alemtuzumab-Treated Patients Were Free of MRI Disease Activitya After Receiving Additional Treatment With Course 3</vt:lpstr>
      <vt:lpstr>Further Evidence of Potential Neuroprotective Effects  of Alemtuzumab</vt:lpstr>
      <vt:lpstr>Conclusions</vt:lpstr>
      <vt:lpstr>PowerPoint Presentation</vt:lpstr>
      <vt:lpstr>CARE-MS, CAMMS03409, and TOPAZ Study Group and Acknowledgments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Jason ONeill</dc:creator>
  <cp:lastModifiedBy>Orndorff, Rebecca</cp:lastModifiedBy>
  <cp:revision>2298</cp:revision>
  <cp:lastPrinted>2014-02-11T21:03:04Z</cp:lastPrinted>
  <dcterms:created xsi:type="dcterms:W3CDTF">2014-02-11T17:10:04Z</dcterms:created>
  <dcterms:modified xsi:type="dcterms:W3CDTF">2018-05-23T18:24:08Z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