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71" r:id="rId10"/>
    <p:sldId id="272" r:id="rId11"/>
    <p:sldId id="273" r:id="rId12"/>
    <p:sldId id="274" r:id="rId13"/>
    <p:sldId id="276" r:id="rId14"/>
    <p:sldId id="264" r:id="rId15"/>
    <p:sldId id="266" r:id="rId16"/>
    <p:sldId id="275" r:id="rId17"/>
    <p:sldId id="270" r:id="rId18"/>
    <p:sldId id="265" r:id="rId19"/>
    <p:sldId id="267" r:id="rId20"/>
    <p:sldId id="268" r:id="rId21"/>
    <p:sldId id="269"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56D78"/>
        </a:solidFill>
        <a:effectLst/>
        <a:uFillTx/>
        <a:latin typeface="+mn-lt"/>
        <a:ea typeface="+mn-ea"/>
        <a:cs typeface="+mn-cs"/>
        <a:sym typeface="Helvetica Neue"/>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56D78"/>
        </a:solidFill>
        <a:effectLst/>
        <a:uFillTx/>
        <a:latin typeface="+mn-lt"/>
        <a:ea typeface="+mn-ea"/>
        <a:cs typeface="+mn-cs"/>
        <a:sym typeface="Helvetica Neue"/>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56D78"/>
        </a:solidFill>
        <a:effectLst/>
        <a:uFillTx/>
        <a:latin typeface="+mn-lt"/>
        <a:ea typeface="+mn-ea"/>
        <a:cs typeface="+mn-cs"/>
        <a:sym typeface="Helvetica Neue"/>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56D78"/>
        </a:solidFill>
        <a:effectLst/>
        <a:uFillTx/>
        <a:latin typeface="+mn-lt"/>
        <a:ea typeface="+mn-ea"/>
        <a:cs typeface="+mn-cs"/>
        <a:sym typeface="Helvetica Neue"/>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56D78"/>
        </a:solidFill>
        <a:effectLst/>
        <a:uFillTx/>
        <a:latin typeface="+mn-lt"/>
        <a:ea typeface="+mn-ea"/>
        <a:cs typeface="+mn-cs"/>
        <a:sym typeface="Helvetica Neue"/>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56D78"/>
        </a:solidFill>
        <a:effectLst/>
        <a:uFillTx/>
        <a:latin typeface="+mn-lt"/>
        <a:ea typeface="+mn-ea"/>
        <a:cs typeface="+mn-cs"/>
        <a:sym typeface="Helvetica Neue"/>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56D78"/>
        </a:solidFill>
        <a:effectLst/>
        <a:uFillTx/>
        <a:latin typeface="+mn-lt"/>
        <a:ea typeface="+mn-ea"/>
        <a:cs typeface="+mn-cs"/>
        <a:sym typeface="Helvetica Neue"/>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56D78"/>
        </a:solidFill>
        <a:effectLst/>
        <a:uFillTx/>
        <a:latin typeface="+mn-lt"/>
        <a:ea typeface="+mn-ea"/>
        <a:cs typeface="+mn-cs"/>
        <a:sym typeface="Helvetica Neue"/>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56D78"/>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656D78"/>
        </a:fontRef>
        <a:srgbClr val="656D78"/>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8CDD6"/>
          </a:solidFill>
        </a:fill>
      </a:tcStyle>
    </a:wholeTbl>
    <a:band2H>
      <a:tcTxStyle/>
      <a:tcStyle>
        <a:tcBdr/>
        <a:fill>
          <a:solidFill>
            <a:srgbClr val="FBE8EC"/>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656D78"/>
        </a:fontRef>
        <a:srgbClr val="656D78"/>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0CBD1"/>
          </a:solidFill>
        </a:fill>
      </a:tcStyle>
    </a:wholeTbl>
    <a:band2H>
      <a:tcTxStyle/>
      <a:tcStyle>
        <a:tcBdr/>
        <a:fill>
          <a:solidFill>
            <a:srgbClr val="F8E7E9"/>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656D78"/>
        </a:fontRef>
        <a:srgbClr val="656D78"/>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9CACF"/>
          </a:solidFill>
        </a:fill>
      </a:tcStyle>
    </a:wholeTbl>
    <a:band2H>
      <a:tcTxStyle/>
      <a:tcStyle>
        <a:tcBdr/>
        <a:fill>
          <a:solidFill>
            <a:srgbClr val="EDE6E8"/>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656D78"/>
        </a:fontRef>
        <a:srgbClr val="656D78"/>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AEAEB"/>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656D78"/>
        </a:fontRef>
        <a:srgbClr val="656D78"/>
      </a:tcTxStyle>
      <a:tcStyle>
        <a:tcBdr>
          <a:left>
            <a:ln w="25400" cap="flat">
              <a:noFill/>
              <a:miter lim="400000"/>
            </a:ln>
          </a:left>
          <a:right>
            <a:ln w="25400" cap="flat">
              <a:noFill/>
              <a:miter lim="400000"/>
            </a:ln>
          </a:right>
          <a:top>
            <a:ln w="101600" cap="flat">
              <a:solidFill>
                <a:srgbClr val="656D78"/>
              </a:solidFill>
              <a:prstDash val="solid"/>
              <a:round/>
            </a:ln>
          </a:top>
          <a:bottom>
            <a:ln w="50800" cap="flat">
              <a:solidFill>
                <a:srgbClr val="656D78"/>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656D78"/>
              </a:solidFill>
              <a:prstDash val="solid"/>
              <a:round/>
            </a:ln>
          </a:top>
          <a:bottom>
            <a:ln w="50800" cap="flat">
              <a:solidFill>
                <a:srgbClr val="656D78"/>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656D78"/>
        </a:fontRef>
        <a:srgbClr val="656D78"/>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2D3D5"/>
          </a:solidFill>
        </a:fill>
      </a:tcStyle>
    </a:wholeTbl>
    <a:band2H>
      <a:tcTxStyle/>
      <a:tcStyle>
        <a:tcBdr/>
        <a:fill>
          <a:solidFill>
            <a:srgbClr val="EAEAEB"/>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656D78"/>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656D78"/>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656D78"/>
          </a:solidFill>
        </a:fill>
      </a:tcStyle>
    </a:firstRow>
  </a:tblStyle>
  <a:tblStyle styleId="{2708684C-4D16-4618-839F-0558EEFCDFE6}" styleName="">
    <a:tblBg/>
    <a:wholeTbl>
      <a:tcTxStyle b="off" i="off">
        <a:fontRef idx="minor">
          <a:srgbClr val="656D78"/>
        </a:fontRef>
        <a:srgbClr val="656D78"/>
      </a:tcTxStyle>
      <a:tcStyle>
        <a:tcBdr>
          <a:left>
            <a:ln w="25400" cap="flat">
              <a:solidFill>
                <a:srgbClr val="656D78"/>
              </a:solidFill>
              <a:prstDash val="solid"/>
              <a:round/>
            </a:ln>
          </a:left>
          <a:right>
            <a:ln w="25400" cap="flat">
              <a:solidFill>
                <a:srgbClr val="656D78"/>
              </a:solidFill>
              <a:prstDash val="solid"/>
              <a:round/>
            </a:ln>
          </a:right>
          <a:top>
            <a:ln w="25400" cap="flat">
              <a:solidFill>
                <a:srgbClr val="656D78"/>
              </a:solidFill>
              <a:prstDash val="solid"/>
              <a:round/>
            </a:ln>
          </a:top>
          <a:bottom>
            <a:ln w="25400" cap="flat">
              <a:solidFill>
                <a:srgbClr val="656D78"/>
              </a:solidFill>
              <a:prstDash val="solid"/>
              <a:round/>
            </a:ln>
          </a:bottom>
          <a:insideH>
            <a:ln w="25400" cap="flat">
              <a:solidFill>
                <a:srgbClr val="656D78"/>
              </a:solidFill>
              <a:prstDash val="solid"/>
              <a:round/>
            </a:ln>
          </a:insideH>
          <a:insideV>
            <a:ln w="25400" cap="flat">
              <a:solidFill>
                <a:srgbClr val="656D78"/>
              </a:solidFill>
              <a:prstDash val="solid"/>
              <a:round/>
            </a:ln>
          </a:insideV>
        </a:tcBdr>
        <a:fill>
          <a:solidFill>
            <a:srgbClr val="656D78">
              <a:alpha val="20000"/>
            </a:srgbClr>
          </a:solidFill>
        </a:fill>
      </a:tcStyle>
    </a:wholeTbl>
    <a:band2H>
      <a:tcTxStyle/>
      <a:tcStyle>
        <a:tcBdr/>
        <a:fill>
          <a:solidFill>
            <a:srgbClr val="FFFFFF"/>
          </a:solidFill>
        </a:fill>
      </a:tcStyle>
    </a:band2H>
    <a:firstCol>
      <a:tcTxStyle b="on" i="off">
        <a:fontRef idx="minor">
          <a:srgbClr val="656D78"/>
        </a:fontRef>
        <a:srgbClr val="656D78"/>
      </a:tcTxStyle>
      <a:tcStyle>
        <a:tcBdr>
          <a:left>
            <a:ln w="25400" cap="flat">
              <a:solidFill>
                <a:srgbClr val="656D78"/>
              </a:solidFill>
              <a:prstDash val="solid"/>
              <a:round/>
            </a:ln>
          </a:left>
          <a:right>
            <a:ln w="25400" cap="flat">
              <a:solidFill>
                <a:srgbClr val="656D78"/>
              </a:solidFill>
              <a:prstDash val="solid"/>
              <a:round/>
            </a:ln>
          </a:right>
          <a:top>
            <a:ln w="25400" cap="flat">
              <a:solidFill>
                <a:srgbClr val="656D78"/>
              </a:solidFill>
              <a:prstDash val="solid"/>
              <a:round/>
            </a:ln>
          </a:top>
          <a:bottom>
            <a:ln w="25400" cap="flat">
              <a:solidFill>
                <a:srgbClr val="656D78"/>
              </a:solidFill>
              <a:prstDash val="solid"/>
              <a:round/>
            </a:ln>
          </a:bottom>
          <a:insideH>
            <a:ln w="25400" cap="flat">
              <a:solidFill>
                <a:srgbClr val="656D78"/>
              </a:solidFill>
              <a:prstDash val="solid"/>
              <a:round/>
            </a:ln>
          </a:insideH>
          <a:insideV>
            <a:ln w="25400" cap="flat">
              <a:solidFill>
                <a:srgbClr val="656D78"/>
              </a:solidFill>
              <a:prstDash val="solid"/>
              <a:round/>
            </a:ln>
          </a:insideV>
        </a:tcBdr>
        <a:fill>
          <a:solidFill>
            <a:srgbClr val="656D78">
              <a:alpha val="20000"/>
            </a:srgbClr>
          </a:solidFill>
        </a:fill>
      </a:tcStyle>
    </a:firstCol>
    <a:lastRow>
      <a:tcTxStyle b="on" i="off">
        <a:fontRef idx="minor">
          <a:srgbClr val="656D78"/>
        </a:fontRef>
        <a:srgbClr val="656D78"/>
      </a:tcTxStyle>
      <a:tcStyle>
        <a:tcBdr>
          <a:left>
            <a:ln w="25400" cap="flat">
              <a:solidFill>
                <a:srgbClr val="656D78"/>
              </a:solidFill>
              <a:prstDash val="solid"/>
              <a:round/>
            </a:ln>
          </a:left>
          <a:right>
            <a:ln w="25400" cap="flat">
              <a:solidFill>
                <a:srgbClr val="656D78"/>
              </a:solidFill>
              <a:prstDash val="solid"/>
              <a:round/>
            </a:ln>
          </a:right>
          <a:top>
            <a:ln w="101600" cap="flat">
              <a:solidFill>
                <a:srgbClr val="656D78"/>
              </a:solidFill>
              <a:prstDash val="solid"/>
              <a:round/>
            </a:ln>
          </a:top>
          <a:bottom>
            <a:ln w="25400" cap="flat">
              <a:solidFill>
                <a:srgbClr val="656D78"/>
              </a:solidFill>
              <a:prstDash val="solid"/>
              <a:round/>
            </a:ln>
          </a:bottom>
          <a:insideH>
            <a:ln w="25400" cap="flat">
              <a:solidFill>
                <a:srgbClr val="656D78"/>
              </a:solidFill>
              <a:prstDash val="solid"/>
              <a:round/>
            </a:ln>
          </a:insideH>
          <a:insideV>
            <a:ln w="25400" cap="flat">
              <a:solidFill>
                <a:srgbClr val="656D78"/>
              </a:solidFill>
              <a:prstDash val="solid"/>
              <a:round/>
            </a:ln>
          </a:insideV>
        </a:tcBdr>
        <a:fill>
          <a:noFill/>
        </a:fill>
      </a:tcStyle>
    </a:lastRow>
    <a:firstRow>
      <a:tcTxStyle b="on" i="off">
        <a:fontRef idx="minor">
          <a:srgbClr val="656D78"/>
        </a:fontRef>
        <a:srgbClr val="656D78"/>
      </a:tcTxStyle>
      <a:tcStyle>
        <a:tcBdr>
          <a:left>
            <a:ln w="25400" cap="flat">
              <a:solidFill>
                <a:srgbClr val="656D78"/>
              </a:solidFill>
              <a:prstDash val="solid"/>
              <a:round/>
            </a:ln>
          </a:left>
          <a:right>
            <a:ln w="25400" cap="flat">
              <a:solidFill>
                <a:srgbClr val="656D78"/>
              </a:solidFill>
              <a:prstDash val="solid"/>
              <a:round/>
            </a:ln>
          </a:right>
          <a:top>
            <a:ln w="25400" cap="flat">
              <a:solidFill>
                <a:srgbClr val="656D78"/>
              </a:solidFill>
              <a:prstDash val="solid"/>
              <a:round/>
            </a:ln>
          </a:top>
          <a:bottom>
            <a:ln w="50800" cap="flat">
              <a:solidFill>
                <a:srgbClr val="656D78"/>
              </a:solidFill>
              <a:prstDash val="solid"/>
              <a:round/>
            </a:ln>
          </a:bottom>
          <a:insideH>
            <a:ln w="25400" cap="flat">
              <a:solidFill>
                <a:srgbClr val="656D78"/>
              </a:solidFill>
              <a:prstDash val="solid"/>
              <a:round/>
            </a:ln>
          </a:insideH>
          <a:insideV>
            <a:ln w="25400" cap="flat">
              <a:solidFill>
                <a:srgbClr val="656D78"/>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37" d="100"/>
          <a:sy n="37" d="100"/>
        </p:scale>
        <p:origin x="-516" y="3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roundedCorners val="0"/>
  <c:style val="2"/>
  <c:chart>
    <c:autoTitleDeleted val="1"/>
    <c:view3D>
      <c:rotX val="0"/>
      <c:hPercent val="307"/>
      <c:rotY val="40"/>
      <c:depthPercent val="65"/>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4138967107165801"/>
          <c:y val="0"/>
          <c:w val="0.99"/>
          <c:h val="0.98750000000000004"/>
        </c:manualLayout>
      </c:layout>
      <c:bar3DChart>
        <c:barDir val="bar"/>
        <c:grouping val="stacked"/>
        <c:varyColors val="0"/>
        <c:ser>
          <c:idx val="0"/>
          <c:order val="0"/>
          <c:tx>
            <c:strRef>
              <c:f>Sheet1!$A$2</c:f>
              <c:strCache>
                <c:ptCount val="1"/>
                <c:pt idx="0">
                  <c:v>Região 1</c:v>
                </c:pt>
              </c:strCache>
            </c:strRef>
          </c:tx>
          <c:spPr>
            <a:solidFill>
              <a:schemeClr val="accent1"/>
            </a:solidFill>
            <a:ln w="6350" cap="flat">
              <a:noFill/>
              <a:prstDash val="solid"/>
              <a:miter lim="800000"/>
            </a:ln>
            <a:effectLst/>
            <a:sp3d prstMaterial="matte"/>
          </c:spPr>
          <c:invertIfNegative val="0"/>
          <c:cat>
            <c:strRef>
              <c:f>Sheet1!$B$1:$D$1</c:f>
              <c:strCache>
                <c:ptCount val="3"/>
                <c:pt idx="0">
                  <c:v>IMPROVEMENT</c:v>
                </c:pt>
                <c:pt idx="1">
                  <c:v>DECREASE</c:v>
                </c:pt>
                <c:pt idx="2">
                  <c:v>PLATEAU</c:v>
                </c:pt>
              </c:strCache>
            </c:strRef>
          </c:cat>
          <c:val>
            <c:numRef>
              <c:f>Sheet1!$B$2:$D$2</c:f>
              <c:numCache>
                <c:formatCode>General</c:formatCode>
                <c:ptCount val="3"/>
                <c:pt idx="0">
                  <c:v>70</c:v>
                </c:pt>
                <c:pt idx="1">
                  <c:v>20</c:v>
                </c:pt>
                <c:pt idx="2">
                  <c:v>10</c:v>
                </c:pt>
              </c:numCache>
            </c:numRef>
          </c:val>
          <c:extLst xmlns:c16r2="http://schemas.microsoft.com/office/drawing/2015/06/chart">
            <c:ext xmlns:c16="http://schemas.microsoft.com/office/drawing/2014/chart" uri="{C3380CC4-5D6E-409C-BE32-E72D297353CC}">
              <c16:uniqueId val="{00000000-4339-4B19-A86D-E162C364EB99}"/>
            </c:ext>
          </c:extLst>
        </c:ser>
        <c:dLbls>
          <c:showLegendKey val="0"/>
          <c:showVal val="0"/>
          <c:showCatName val="0"/>
          <c:showSerName val="0"/>
          <c:showPercent val="0"/>
          <c:showBubbleSize val="0"/>
        </c:dLbls>
        <c:gapWidth val="150"/>
        <c:shape val="cylinder"/>
        <c:axId val="95493120"/>
        <c:axId val="95531776"/>
        <c:axId val="83213376"/>
      </c:bar3DChart>
      <c:catAx>
        <c:axId val="95493120"/>
        <c:scaling>
          <c:orientation val="maxMin"/>
        </c:scaling>
        <c:delete val="0"/>
        <c:axPos val="l"/>
        <c:numFmt formatCode="General" sourceLinked="0"/>
        <c:majorTickMark val="out"/>
        <c:minorTickMark val="none"/>
        <c:tickLblPos val="nextTo"/>
        <c:spPr>
          <a:ln w="12700" cap="flat">
            <a:noFill/>
            <a:prstDash val="solid"/>
            <a:miter lim="800000"/>
          </a:ln>
        </c:spPr>
        <c:txPr>
          <a:bodyPr rot="0"/>
          <a:lstStyle/>
          <a:p>
            <a:pPr>
              <a:defRPr sz="3600" b="0" i="0" u="none" strike="noStrike">
                <a:solidFill>
                  <a:srgbClr val="656D78"/>
                </a:solidFill>
                <a:latin typeface="Helvetica Neue"/>
              </a:defRPr>
            </a:pPr>
            <a:endParaRPr lang="pt-BR"/>
          </a:p>
        </c:txPr>
        <c:crossAx val="95531776"/>
        <c:crosses val="autoZero"/>
        <c:auto val="1"/>
        <c:lblAlgn val="ctr"/>
        <c:lblOffset val="100"/>
        <c:noMultiLvlLbl val="1"/>
      </c:catAx>
      <c:valAx>
        <c:axId val="95531776"/>
        <c:scaling>
          <c:orientation val="minMax"/>
        </c:scaling>
        <c:delete val="0"/>
        <c:axPos val="t"/>
        <c:majorGridlines>
          <c:spPr>
            <a:ln w="12700" cap="flat">
              <a:solidFill>
                <a:srgbClr val="9EA1A7"/>
              </a:solidFill>
              <a:prstDash val="solid"/>
              <a:miter lim="800000"/>
            </a:ln>
          </c:spPr>
        </c:majorGridlines>
        <c:numFmt formatCode="General" sourceLinked="0"/>
        <c:majorTickMark val="out"/>
        <c:minorTickMark val="none"/>
        <c:tickLblPos val="high"/>
        <c:spPr>
          <a:ln w="12700" cap="flat">
            <a:noFill/>
            <a:prstDash val="solid"/>
            <a:miter lim="800000"/>
          </a:ln>
        </c:spPr>
        <c:txPr>
          <a:bodyPr rot="0"/>
          <a:lstStyle/>
          <a:p>
            <a:pPr>
              <a:defRPr sz="3600" b="0" i="0" u="none" strike="noStrike">
                <a:solidFill>
                  <a:srgbClr val="656D78"/>
                </a:solidFill>
                <a:latin typeface="Helvetica Neue"/>
              </a:defRPr>
            </a:pPr>
            <a:endParaRPr lang="pt-BR"/>
          </a:p>
        </c:txPr>
        <c:crossAx val="95493120"/>
        <c:crosses val="autoZero"/>
        <c:crossBetween val="between"/>
        <c:majorUnit val="35"/>
        <c:minorUnit val="17.5"/>
      </c:valAx>
      <c:serAx>
        <c:axId val="83213376"/>
        <c:scaling>
          <c:orientation val="minMax"/>
        </c:scaling>
        <c:delete val="0"/>
        <c:axPos val="b"/>
        <c:majorTickMark val="out"/>
        <c:minorTickMark val="none"/>
        <c:tickLblPos val="none"/>
        <c:spPr>
          <a:ln w="12700" cap="flat">
            <a:noFill/>
            <a:prstDash val="solid"/>
            <a:miter lim="800000"/>
          </a:ln>
        </c:spPr>
        <c:crossAx val="95531776"/>
        <c:crosses val="autoZero"/>
        <c:tickLblSkip val="1"/>
      </c:serAx>
      <c:spPr>
        <a:noFill/>
        <a:ln w="12700" cap="flat">
          <a:noFill/>
          <a:miter lim="400000"/>
        </a:ln>
        <a:effectLst/>
      </c:spPr>
    </c:plotArea>
    <c:plotVisOnly val="1"/>
    <c:dispBlanksAs val="gap"/>
    <c:showDLblsOverMax val="1"/>
  </c:chart>
  <c:spPr>
    <a:noFill/>
    <a:ln>
      <a:noFill/>
    </a:ln>
    <a:effectLst/>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roundedCorners val="0"/>
  <c:style val="2"/>
  <c:chart>
    <c:title>
      <c:tx>
        <c:rich>
          <a:bodyPr rot="0"/>
          <a:lstStyle/>
          <a:p>
            <a:pPr>
              <a:defRPr sz="1800" b="0" i="0" u="none" strike="noStrike">
                <a:solidFill>
                  <a:srgbClr val="000000"/>
                </a:solidFill>
                <a:latin typeface="Calibri"/>
              </a:defRPr>
            </a:pPr>
            <a:r>
              <a:rPr lang="pt-BR" sz="1800" b="0" i="0" u="none" strike="noStrike">
                <a:solidFill>
                  <a:srgbClr val="000000"/>
                </a:solidFill>
                <a:latin typeface="Calibri"/>
              </a:rPr>
              <a:t>MFIS</a:t>
            </a:r>
          </a:p>
        </c:rich>
      </c:tx>
      <c:layout>
        <c:manualLayout>
          <c:xMode val="edge"/>
          <c:yMode val="edge"/>
          <c:x val="0.47974099999999997"/>
          <c:y val="0"/>
          <c:w val="4.0517999999999998E-2"/>
          <c:h val="7.2809700000000005E-2"/>
        </c:manualLayout>
      </c:layout>
      <c:overlay val="1"/>
      <c:spPr>
        <a:noFill/>
        <a:effectLst/>
      </c:spPr>
    </c:title>
    <c:autoTitleDeleted val="0"/>
    <c:plotArea>
      <c:layout>
        <c:manualLayout>
          <c:layoutTarget val="inner"/>
          <c:xMode val="edge"/>
          <c:yMode val="edge"/>
          <c:x val="5.4570899999999999E-2"/>
          <c:y val="7.2809700000000005E-2"/>
          <c:w val="0.94042899999999996"/>
          <c:h val="0.85915300000000006"/>
        </c:manualLayout>
      </c:layout>
      <c:barChart>
        <c:barDir val="col"/>
        <c:grouping val="clustered"/>
        <c:varyColors val="0"/>
        <c:ser>
          <c:idx val="0"/>
          <c:order val="0"/>
          <c:tx>
            <c:strRef>
              <c:f>Sheet1!$B$1</c:f>
              <c:strCache>
                <c:ptCount val="1"/>
                <c:pt idx="0">
                  <c:v>Decrease</c:v>
                </c:pt>
              </c:strCache>
            </c:strRef>
          </c:tx>
          <c:spPr>
            <a:solidFill>
              <a:srgbClr val="5B9BD5"/>
            </a:solidFill>
            <a:ln w="6350" cap="flat">
              <a:solidFill>
                <a:srgbClr val="FFFFFF"/>
              </a:solidFill>
              <a:prstDash val="solid"/>
              <a:miter lim="800000"/>
            </a:ln>
            <a:effectLst/>
          </c:spPr>
          <c:invertIfNegative val="0"/>
          <c:cat>
            <c:strRef>
              <c:f>Sheet1!$A$2:$A$4</c:f>
              <c:strCache>
                <c:ptCount val="3"/>
                <c:pt idx="0">
                  <c:v>Cognitive</c:v>
                </c:pt>
                <c:pt idx="1">
                  <c:v>Physical</c:v>
                </c:pt>
                <c:pt idx="2">
                  <c:v>Psycosocial</c:v>
                </c:pt>
              </c:strCache>
            </c:strRef>
          </c:cat>
          <c:val>
            <c:numRef>
              <c:f>Sheet1!$B$2:$B$4</c:f>
              <c:numCache>
                <c:formatCode>General</c:formatCode>
                <c:ptCount val="3"/>
                <c:pt idx="0">
                  <c:v>0.9</c:v>
                </c:pt>
                <c:pt idx="1">
                  <c:v>0.65</c:v>
                </c:pt>
                <c:pt idx="2">
                  <c:v>0.7</c:v>
                </c:pt>
              </c:numCache>
            </c:numRef>
          </c:val>
          <c:extLst xmlns:c16r2="http://schemas.microsoft.com/office/drawing/2015/06/chart">
            <c:ext xmlns:c16="http://schemas.microsoft.com/office/drawing/2014/chart" uri="{C3380CC4-5D6E-409C-BE32-E72D297353CC}">
              <c16:uniqueId val="{00000000-D67A-4AFB-B2D6-FC9B87082D6F}"/>
            </c:ext>
          </c:extLst>
        </c:ser>
        <c:ser>
          <c:idx val="1"/>
          <c:order val="1"/>
          <c:tx>
            <c:strRef>
              <c:f>Sheet1!$C$1</c:f>
              <c:strCache>
                <c:ptCount val="1"/>
                <c:pt idx="0">
                  <c:v>Increase</c:v>
                </c:pt>
              </c:strCache>
            </c:strRef>
          </c:tx>
          <c:spPr>
            <a:solidFill>
              <a:srgbClr val="ED7D31"/>
            </a:solidFill>
            <a:ln w="6350" cap="flat">
              <a:solidFill>
                <a:srgbClr val="FFFFFF"/>
              </a:solidFill>
              <a:prstDash val="solid"/>
              <a:miter lim="800000"/>
            </a:ln>
            <a:effectLst/>
          </c:spPr>
          <c:invertIfNegative val="0"/>
          <c:cat>
            <c:strRef>
              <c:f>Sheet1!$A$2:$A$4</c:f>
              <c:strCache>
                <c:ptCount val="3"/>
                <c:pt idx="0">
                  <c:v>Cognitive</c:v>
                </c:pt>
                <c:pt idx="1">
                  <c:v>Physical</c:v>
                </c:pt>
                <c:pt idx="2">
                  <c:v>Psycosocial</c:v>
                </c:pt>
              </c:strCache>
            </c:strRef>
          </c:cat>
          <c:val>
            <c:numRef>
              <c:f>Sheet1!$C$2:$C$4</c:f>
              <c:numCache>
                <c:formatCode>General</c:formatCode>
                <c:ptCount val="3"/>
                <c:pt idx="0">
                  <c:v>0.1</c:v>
                </c:pt>
                <c:pt idx="1">
                  <c:v>0.25</c:v>
                </c:pt>
                <c:pt idx="2">
                  <c:v>0.2</c:v>
                </c:pt>
              </c:numCache>
            </c:numRef>
          </c:val>
          <c:extLst xmlns:c16r2="http://schemas.microsoft.com/office/drawing/2015/06/chart">
            <c:ext xmlns:c16="http://schemas.microsoft.com/office/drawing/2014/chart" uri="{C3380CC4-5D6E-409C-BE32-E72D297353CC}">
              <c16:uniqueId val="{00000001-D67A-4AFB-B2D6-FC9B87082D6F}"/>
            </c:ext>
          </c:extLst>
        </c:ser>
        <c:ser>
          <c:idx val="2"/>
          <c:order val="2"/>
          <c:tx>
            <c:strRef>
              <c:f>Sheet1!$D$1</c:f>
              <c:strCache>
                <c:ptCount val="1"/>
                <c:pt idx="0">
                  <c:v>Plateau</c:v>
                </c:pt>
              </c:strCache>
            </c:strRef>
          </c:tx>
          <c:spPr>
            <a:solidFill>
              <a:srgbClr val="A5A5A5"/>
            </a:solidFill>
            <a:ln w="6350" cap="flat">
              <a:solidFill>
                <a:srgbClr val="FFFFFF"/>
              </a:solidFill>
              <a:prstDash val="solid"/>
              <a:miter lim="800000"/>
            </a:ln>
            <a:effectLst/>
          </c:spPr>
          <c:invertIfNegative val="0"/>
          <c:cat>
            <c:strRef>
              <c:f>Sheet1!$A$2:$A$4</c:f>
              <c:strCache>
                <c:ptCount val="3"/>
                <c:pt idx="0">
                  <c:v>Cognitive</c:v>
                </c:pt>
                <c:pt idx="1">
                  <c:v>Physical</c:v>
                </c:pt>
                <c:pt idx="2">
                  <c:v>Psycosocial</c:v>
                </c:pt>
              </c:strCache>
            </c:strRef>
          </c:cat>
          <c:val>
            <c:numRef>
              <c:f>Sheet1!$D$2:$D$4</c:f>
              <c:numCache>
                <c:formatCode>General</c:formatCode>
                <c:ptCount val="3"/>
                <c:pt idx="0">
                  <c:v>0</c:v>
                </c:pt>
                <c:pt idx="1">
                  <c:v>0.1</c:v>
                </c:pt>
                <c:pt idx="2">
                  <c:v>0.1</c:v>
                </c:pt>
              </c:numCache>
            </c:numRef>
          </c:val>
          <c:extLst xmlns:c16r2="http://schemas.microsoft.com/office/drawing/2015/06/chart">
            <c:ext xmlns:c16="http://schemas.microsoft.com/office/drawing/2014/chart" uri="{C3380CC4-5D6E-409C-BE32-E72D297353CC}">
              <c16:uniqueId val="{00000002-D67A-4AFB-B2D6-FC9B87082D6F}"/>
            </c:ext>
          </c:extLst>
        </c:ser>
        <c:dLbls>
          <c:showLegendKey val="0"/>
          <c:showVal val="0"/>
          <c:showCatName val="0"/>
          <c:showSerName val="0"/>
          <c:showPercent val="0"/>
          <c:showBubbleSize val="0"/>
        </c:dLbls>
        <c:gapWidth val="150"/>
        <c:axId val="102599680"/>
        <c:axId val="102601472"/>
      </c:barChart>
      <c:catAx>
        <c:axId val="102599680"/>
        <c:scaling>
          <c:orientation val="minMax"/>
        </c:scaling>
        <c:delete val="0"/>
        <c:axPos val="b"/>
        <c:numFmt formatCode="General" sourceLinked="0"/>
        <c:majorTickMark val="out"/>
        <c:minorTickMark val="none"/>
        <c:tickLblPos val="low"/>
        <c:spPr>
          <a:ln w="12700" cap="flat">
            <a:solidFill>
              <a:srgbClr val="888888"/>
            </a:solidFill>
            <a:prstDash val="solid"/>
            <a:miter lim="800000"/>
          </a:ln>
        </c:spPr>
        <c:txPr>
          <a:bodyPr rot="0"/>
          <a:lstStyle/>
          <a:p>
            <a:pPr>
              <a:defRPr sz="1800" b="0" i="0" u="none" strike="noStrike">
                <a:solidFill>
                  <a:srgbClr val="000000"/>
                </a:solidFill>
                <a:latin typeface="Calibri"/>
              </a:defRPr>
            </a:pPr>
            <a:endParaRPr lang="pt-BR"/>
          </a:p>
        </c:txPr>
        <c:crossAx val="102601472"/>
        <c:crosses val="autoZero"/>
        <c:auto val="1"/>
        <c:lblAlgn val="ctr"/>
        <c:lblOffset val="100"/>
        <c:noMultiLvlLbl val="1"/>
      </c:catAx>
      <c:valAx>
        <c:axId val="102601472"/>
        <c:scaling>
          <c:orientation val="minMax"/>
        </c:scaling>
        <c:delete val="0"/>
        <c:axPos val="l"/>
        <c:majorGridlines>
          <c:spPr>
            <a:ln w="12700" cap="flat">
              <a:solidFill>
                <a:srgbClr val="888888"/>
              </a:solidFill>
              <a:prstDash val="solid"/>
              <a:miter lim="800000"/>
            </a:ln>
          </c:spPr>
        </c:majorGridlines>
        <c:numFmt formatCode="0%" sourceLinked="0"/>
        <c:majorTickMark val="out"/>
        <c:minorTickMark val="none"/>
        <c:tickLblPos val="nextTo"/>
        <c:spPr>
          <a:ln w="12700" cap="flat">
            <a:solidFill>
              <a:srgbClr val="888888"/>
            </a:solidFill>
            <a:prstDash val="solid"/>
            <a:miter lim="800000"/>
          </a:ln>
        </c:spPr>
        <c:txPr>
          <a:bodyPr rot="0"/>
          <a:lstStyle/>
          <a:p>
            <a:pPr>
              <a:defRPr sz="1800" b="0" i="0" u="none" strike="noStrike">
                <a:solidFill>
                  <a:srgbClr val="000000"/>
                </a:solidFill>
                <a:latin typeface="Calibri"/>
              </a:defRPr>
            </a:pPr>
            <a:endParaRPr lang="pt-BR"/>
          </a:p>
        </c:txPr>
        <c:crossAx val="102599680"/>
        <c:crosses val="autoZero"/>
        <c:crossBetween val="between"/>
        <c:majorUnit val="0.22500000000000001"/>
        <c:minorUnit val="0.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0.90013</cdr:x>
      <cdr:y>0.76878</cdr:y>
    </cdr:from>
    <cdr:to>
      <cdr:x>0.96339</cdr:x>
      <cdr:y>0.87284</cdr:y>
    </cdr:to>
    <cdr:sp macro="" textlink="">
      <cdr:nvSpPr>
        <cdr:cNvPr id="2" name="Retângulo 1"/>
        <cdr:cNvSpPr/>
      </cdr:nvSpPr>
      <cdr:spPr>
        <a:xfrm xmlns:a="http://schemas.openxmlformats.org/drawingml/2006/main">
          <a:off x="14230163" y="6865273"/>
          <a:ext cx="1000125" cy="929227"/>
        </a:xfrm>
        <a:prstGeom xmlns:a="http://schemas.openxmlformats.org/drawingml/2006/main" prst="rect">
          <a:avLst/>
        </a:prstGeom>
        <a:solidFill xmlns:a="http://schemas.openxmlformats.org/drawingml/2006/main">
          <a:srgbClr val="FFFFFF"/>
        </a:solidFill>
        <a:ln xmlns:a="http://schemas.openxmlformats.org/drawingml/2006/main" w="25400" cap="flat">
          <a:solidFill>
            <a:schemeClr val="accent1"/>
          </a:solidFill>
          <a:prstDash val="solid"/>
          <a:miter lim="8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overflow" horzOverflow="overflow" vert="horz" wrap="square" lIns="91439" tIns="91439" rIns="91439" bIns="91439" numCol="1" spcCol="38100" rtlCol="0" anchor="ctr">
          <a:spAutoFit/>
        </a:bodyPr>
        <a:lstStyle xmlns:a="http://schemas.openxmlformats.org/drawingml/2006/main"/>
        <a:p xmlns:a="http://schemas.openxmlformats.org/drawingml/2006/main">
          <a:endParaRPr lang="pt-BR"/>
        </a:p>
      </cdr:txBody>
    </cdr:sp>
  </cdr:relSizeAnchor>
  <cdr:relSizeAnchor xmlns:cdr="http://schemas.openxmlformats.org/drawingml/2006/chartDrawing">
    <cdr:from>
      <cdr:x>0.51521</cdr:x>
      <cdr:y>0.73247</cdr:y>
    </cdr:from>
    <cdr:to>
      <cdr:x>0.58201</cdr:x>
      <cdr:y>0.8083</cdr:y>
    </cdr:to>
    <cdr:sp macro="" textlink="">
      <cdr:nvSpPr>
        <cdr:cNvPr id="3" name="Retângulo 2"/>
        <cdr:cNvSpPr/>
      </cdr:nvSpPr>
      <cdr:spPr>
        <a:xfrm xmlns:a="http://schemas.openxmlformats.org/drawingml/2006/main">
          <a:off x="8145024" y="6541008"/>
          <a:ext cx="1055939" cy="677106"/>
        </a:xfrm>
        <a:prstGeom xmlns:a="http://schemas.openxmlformats.org/drawingml/2006/main" prst="rect">
          <a:avLst/>
        </a:prstGeom>
        <a:solidFill xmlns:a="http://schemas.openxmlformats.org/drawingml/2006/main">
          <a:srgbClr val="FFFFFF"/>
        </a:solidFill>
        <a:ln xmlns:a="http://schemas.openxmlformats.org/drawingml/2006/main" w="25400" cap="flat">
          <a:solidFill>
            <a:schemeClr val="accent1"/>
          </a:solidFill>
          <a:prstDash val="solid"/>
          <a:miter lim="8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overflow" horzOverflow="overflow" vert="horz" wrap="square" lIns="91439" tIns="91439" rIns="91439" bIns="91439" numCol="1" spcCol="38100" rtlCol="0" anchor="ctr">
          <a:spAutoFit/>
        </a:bodyPr>
        <a:lstStyle xmlns:a="http://schemas.openxmlformats.org/drawingml/2006/main"/>
        <a:p xmlns:a="http://schemas.openxmlformats.org/drawingml/2006/main">
          <a:r>
            <a:rPr lang="pt-BR" sz="3200" dirty="0" smtClean="0"/>
            <a:t>20%</a:t>
          </a:r>
          <a:endParaRPr lang="pt-BR" sz="3200" dirty="0"/>
        </a:p>
      </cdr:txBody>
    </cdr:sp>
  </cdr:relSizeAnchor>
  <cdr:relSizeAnchor xmlns:cdr="http://schemas.openxmlformats.org/drawingml/2006/chartDrawing">
    <cdr:from>
      <cdr:x>0.2187</cdr:x>
      <cdr:y>0.71167</cdr:y>
    </cdr:from>
    <cdr:to>
      <cdr:x>0.28738</cdr:x>
      <cdr:y>0.7875</cdr:y>
    </cdr:to>
    <cdr:sp macro="" textlink="">
      <cdr:nvSpPr>
        <cdr:cNvPr id="4" name="Retângulo 3"/>
        <cdr:cNvSpPr/>
      </cdr:nvSpPr>
      <cdr:spPr>
        <a:xfrm xmlns:a="http://schemas.openxmlformats.org/drawingml/2006/main">
          <a:off x="3457388" y="6355270"/>
          <a:ext cx="1085850" cy="677106"/>
        </a:xfrm>
        <a:prstGeom xmlns:a="http://schemas.openxmlformats.org/drawingml/2006/main" prst="rect">
          <a:avLst/>
        </a:prstGeom>
        <a:solidFill xmlns:a="http://schemas.openxmlformats.org/drawingml/2006/main">
          <a:srgbClr val="FFFFFF"/>
        </a:solidFill>
        <a:ln xmlns:a="http://schemas.openxmlformats.org/drawingml/2006/main" w="25400" cap="flat">
          <a:solidFill>
            <a:schemeClr val="accent1"/>
          </a:solidFill>
          <a:prstDash val="solid"/>
          <a:miter lim="8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overflow" horzOverflow="overflow" vert="horz" wrap="square" lIns="91439" tIns="91439" rIns="91439" bIns="91439" numCol="1" spcCol="38100" rtlCol="0" anchor="ctr">
          <a:spAutoFit/>
        </a:bodyPr>
        <a:lstStyle xmlns:a="http://schemas.openxmlformats.org/drawingml/2006/main"/>
        <a:p xmlns:a="http://schemas.openxmlformats.org/drawingml/2006/main">
          <a:r>
            <a:rPr lang="pt-BR" sz="3200" dirty="0" smtClean="0"/>
            <a:t>10%</a:t>
          </a:r>
          <a:endParaRPr lang="pt-BR" sz="3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1143000" y="685800"/>
            <a:ext cx="4572000" cy="3429000"/>
          </a:xfrm>
          <a:prstGeom prst="rect">
            <a:avLst/>
          </a:prstGeom>
        </p:spPr>
        <p:txBody>
          <a:bodyPr/>
          <a:lstStyle/>
          <a:p>
            <a:endParaRPr/>
          </a:p>
        </p:txBody>
      </p:sp>
      <p:sp>
        <p:nvSpPr>
          <p:cNvPr id="128" name="Shape 12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20380064"/>
      </p:ext>
    </p:extLst>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Helvetica Neue"/>
      </a:defRPr>
    </a:lvl1pPr>
    <a:lvl2pPr indent="228600" defTabSz="1828800" latinLnBrk="0">
      <a:defRPr sz="2400">
        <a:latin typeface="+mn-lt"/>
        <a:ea typeface="+mn-ea"/>
        <a:cs typeface="+mn-cs"/>
        <a:sym typeface="Helvetica Neue"/>
      </a:defRPr>
    </a:lvl2pPr>
    <a:lvl3pPr indent="457200" defTabSz="1828800" latinLnBrk="0">
      <a:defRPr sz="2400">
        <a:latin typeface="+mn-lt"/>
        <a:ea typeface="+mn-ea"/>
        <a:cs typeface="+mn-cs"/>
        <a:sym typeface="Helvetica Neue"/>
      </a:defRPr>
    </a:lvl3pPr>
    <a:lvl4pPr indent="685800" defTabSz="1828800" latinLnBrk="0">
      <a:defRPr sz="2400">
        <a:latin typeface="+mn-lt"/>
        <a:ea typeface="+mn-ea"/>
        <a:cs typeface="+mn-cs"/>
        <a:sym typeface="Helvetica Neue"/>
      </a:defRPr>
    </a:lvl4pPr>
    <a:lvl5pPr indent="914400" defTabSz="1828800" latinLnBrk="0">
      <a:defRPr sz="2400">
        <a:latin typeface="+mn-lt"/>
        <a:ea typeface="+mn-ea"/>
        <a:cs typeface="+mn-cs"/>
        <a:sym typeface="Helvetica Neue"/>
      </a:defRPr>
    </a:lvl5pPr>
    <a:lvl6pPr indent="1143000" defTabSz="1828800" latinLnBrk="0">
      <a:defRPr sz="2400">
        <a:latin typeface="+mn-lt"/>
        <a:ea typeface="+mn-ea"/>
        <a:cs typeface="+mn-cs"/>
        <a:sym typeface="Helvetica Neue"/>
      </a:defRPr>
    </a:lvl6pPr>
    <a:lvl7pPr indent="1371600" defTabSz="1828800" latinLnBrk="0">
      <a:defRPr sz="2400">
        <a:latin typeface="+mn-lt"/>
        <a:ea typeface="+mn-ea"/>
        <a:cs typeface="+mn-cs"/>
        <a:sym typeface="Helvetica Neue"/>
      </a:defRPr>
    </a:lvl7pPr>
    <a:lvl8pPr indent="1600200" defTabSz="1828800" latinLnBrk="0">
      <a:defRPr sz="2400">
        <a:latin typeface="+mn-lt"/>
        <a:ea typeface="+mn-ea"/>
        <a:cs typeface="+mn-cs"/>
        <a:sym typeface="Helvetica Neue"/>
      </a:defRPr>
    </a:lvl8pPr>
    <a:lvl9pPr indent="1828800" defTabSz="1828800" latinLnBrk="0">
      <a:defRPr sz="24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5" name="Texto do Título"/>
          <p:cNvSpPr txBox="1">
            <a:spLocks noGrp="1"/>
          </p:cNvSpPr>
          <p:nvPr>
            <p:ph type="title"/>
          </p:nvPr>
        </p:nvSpPr>
        <p:spPr>
          <a:xfrm>
            <a:off x="3048000" y="2244725"/>
            <a:ext cx="18288000" cy="4775201"/>
          </a:xfrm>
          <a:prstGeom prst="rect">
            <a:avLst/>
          </a:prstGeom>
        </p:spPr>
        <p:txBody>
          <a:bodyPr anchor="b"/>
          <a:lstStyle>
            <a:lvl1pPr algn="ctr">
              <a:defRPr sz="12000"/>
            </a:lvl1pPr>
          </a:lstStyle>
          <a:p>
            <a:r>
              <a:t>Texto do Título</a:t>
            </a:r>
          </a:p>
        </p:txBody>
      </p:sp>
      <p:sp>
        <p:nvSpPr>
          <p:cNvPr id="16" name="Nível de Corpo Um…"/>
          <p:cNvSpPr txBox="1">
            <a:spLocks noGrp="1"/>
          </p:cNvSpPr>
          <p:nvPr>
            <p:ph type="body" sz="quarter" idx="1"/>
          </p:nvPr>
        </p:nvSpPr>
        <p:spPr>
          <a:xfrm>
            <a:off x="3048000" y="7204075"/>
            <a:ext cx="18288000" cy="3311525"/>
          </a:xfrm>
          <a:prstGeom prst="rect">
            <a:avLst/>
          </a:prstGeom>
        </p:spPr>
        <p:txBody>
          <a:bodyPr/>
          <a:lstStyle>
            <a:lvl1pPr marL="0" indent="0" algn="ctr">
              <a:buSzTx/>
              <a:buFontTx/>
              <a:buNone/>
              <a:defRPr sz="4800"/>
            </a:lvl1pPr>
            <a:lvl2pPr marL="0" indent="457200" algn="ctr">
              <a:buSzTx/>
              <a:buFontTx/>
              <a:buNone/>
              <a:defRPr sz="4800"/>
            </a:lvl2pPr>
            <a:lvl3pPr marL="0" indent="914400" algn="ctr">
              <a:buSzTx/>
              <a:buFontTx/>
              <a:buNone/>
              <a:defRPr sz="4800"/>
            </a:lvl3pPr>
            <a:lvl4pPr marL="0" indent="1371600" algn="ctr">
              <a:buSzTx/>
              <a:buFontTx/>
              <a:buNone/>
              <a:defRPr sz="4800"/>
            </a:lvl4pPr>
            <a:lvl5pPr marL="0" indent="1828800" algn="ctr">
              <a:buSzTx/>
              <a:buFontTx/>
              <a:buNone/>
              <a:defRPr sz="4800"/>
            </a:lvl5pPr>
          </a:lstStyle>
          <a:p>
            <a:r>
              <a:t>Nível de Corpo Um</a:t>
            </a:r>
          </a:p>
          <a:p>
            <a:pPr lvl="1"/>
            <a:r>
              <a:t>Nível de Corpo Dois</a:t>
            </a:r>
          </a:p>
          <a:p>
            <a:pPr lvl="2"/>
            <a:r>
              <a:t>Nível de Corpo Três</a:t>
            </a:r>
          </a:p>
          <a:p>
            <a:pPr lvl="3"/>
            <a:r>
              <a:t>Nível de Corpo Quatro</a:t>
            </a:r>
          </a:p>
          <a:p>
            <a:pPr lvl="4"/>
            <a:r>
              <a:t>Nível de Corpo Cinco</a:t>
            </a:r>
          </a:p>
        </p:txBody>
      </p:sp>
      <p:pic>
        <p:nvPicPr>
          <p:cNvPr id="17" name="WhatsApp Image 2022-04-30 at 20.56.17 (1).jpeg" descr="WhatsApp Image 2022-04-30 at 20.56.17 (1).jpeg"/>
          <p:cNvPicPr>
            <a:picLocks noChangeAspect="1"/>
          </p:cNvPicPr>
          <p:nvPr/>
        </p:nvPicPr>
        <p:blipFill>
          <a:blip r:embed="rId2">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18" name="WhatsApp Image 2022-04-30 at 20.56.17 (2).jpeg" descr="WhatsApp Image 2022-04-30 at 20.56.17 (2).jpeg"/>
          <p:cNvPicPr>
            <a:picLocks noChangeAspect="1"/>
          </p:cNvPicPr>
          <p:nvPr/>
        </p:nvPicPr>
        <p:blipFill>
          <a:blip r:embed="rId3">
            <a:extLst/>
          </a:blip>
          <a:stretch>
            <a:fillRect/>
          </a:stretch>
        </p:blipFill>
        <p:spPr>
          <a:xfrm>
            <a:off x="21402623" y="159372"/>
            <a:ext cx="2648814" cy="1874212"/>
          </a:xfrm>
          <a:prstGeom prst="rect">
            <a:avLst/>
          </a:prstGeom>
          <a:ln w="12700">
            <a:miter lim="400000"/>
          </a:ln>
        </p:spPr>
      </p:pic>
      <p:pic>
        <p:nvPicPr>
          <p:cNvPr id="19" name="WhatsApp Image 2022-04-30 at 20.56.17.jpeg" descr="WhatsApp Image 2022-04-30 at 20.56.17.jpeg"/>
          <p:cNvPicPr>
            <a:picLocks noChangeAspect="1"/>
          </p:cNvPicPr>
          <p:nvPr/>
        </p:nvPicPr>
        <p:blipFill>
          <a:blip r:embed="rId4">
            <a:extLst/>
          </a:blip>
          <a:stretch>
            <a:fillRect/>
          </a:stretch>
        </p:blipFill>
        <p:spPr>
          <a:xfrm>
            <a:off x="18556227" y="11610937"/>
            <a:ext cx="3057510" cy="1893029"/>
          </a:xfrm>
          <a:prstGeom prst="rect">
            <a:avLst/>
          </a:prstGeom>
          <a:ln w="12700">
            <a:miter lim="400000"/>
          </a:ln>
        </p:spPr>
      </p:pic>
      <p:pic>
        <p:nvPicPr>
          <p:cNvPr id="20" name="Flag%20of%20Brazil.H03.2k.png" descr="Flag%20of%20Brazil.H03.2k.png"/>
          <p:cNvPicPr>
            <a:picLocks noChangeAspect="1"/>
          </p:cNvPicPr>
          <p:nvPr/>
        </p:nvPicPr>
        <p:blipFill>
          <a:blip r:embed="rId5">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sp>
        <p:nvSpPr>
          <p:cNvPr id="21"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8" name="Texto do Título"/>
          <p:cNvSpPr txBox="1">
            <a:spLocks noGrp="1"/>
          </p:cNvSpPr>
          <p:nvPr>
            <p:ph type="title"/>
          </p:nvPr>
        </p:nvSpPr>
        <p:spPr>
          <a:prstGeom prst="rect">
            <a:avLst/>
          </a:prstGeom>
        </p:spPr>
        <p:txBody>
          <a:bodyPr/>
          <a:lstStyle/>
          <a:p>
            <a:r>
              <a:t>Texto do Título</a:t>
            </a:r>
          </a:p>
        </p:txBody>
      </p:sp>
      <p:sp>
        <p:nvSpPr>
          <p:cNvPr id="29" name="Nível de Corpo Um…"/>
          <p:cNvSpPr txBox="1">
            <a:spLocks noGrp="1"/>
          </p:cNvSpPr>
          <p:nvPr>
            <p:ph type="body" idx="1"/>
          </p:nvPr>
        </p:nvSpPr>
        <p:spPr>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30"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7" name="Texto do Título"/>
          <p:cNvSpPr txBox="1">
            <a:spLocks noGrp="1"/>
          </p:cNvSpPr>
          <p:nvPr>
            <p:ph type="title"/>
          </p:nvPr>
        </p:nvSpPr>
        <p:spPr>
          <a:xfrm>
            <a:off x="1663700" y="3419476"/>
            <a:ext cx="21031200" cy="5705474"/>
          </a:xfrm>
          <a:prstGeom prst="rect">
            <a:avLst/>
          </a:prstGeom>
        </p:spPr>
        <p:txBody>
          <a:bodyPr anchor="b"/>
          <a:lstStyle>
            <a:lvl1pPr>
              <a:defRPr sz="12000"/>
            </a:lvl1pPr>
          </a:lstStyle>
          <a:p>
            <a:r>
              <a:t>Texto do Título</a:t>
            </a:r>
          </a:p>
        </p:txBody>
      </p:sp>
      <p:sp>
        <p:nvSpPr>
          <p:cNvPr id="38" name="Nível de Corpo Um…"/>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9EA1A7"/>
                </a:solidFill>
              </a:defRPr>
            </a:lvl1pPr>
            <a:lvl2pPr marL="0" indent="457200">
              <a:buSzTx/>
              <a:buFontTx/>
              <a:buNone/>
              <a:defRPr sz="4800">
                <a:solidFill>
                  <a:srgbClr val="9EA1A7"/>
                </a:solidFill>
              </a:defRPr>
            </a:lvl2pPr>
            <a:lvl3pPr marL="0" indent="914400">
              <a:buSzTx/>
              <a:buFontTx/>
              <a:buNone/>
              <a:defRPr sz="4800">
                <a:solidFill>
                  <a:srgbClr val="9EA1A7"/>
                </a:solidFill>
              </a:defRPr>
            </a:lvl3pPr>
            <a:lvl4pPr marL="0" indent="1371600">
              <a:buSzTx/>
              <a:buFontTx/>
              <a:buNone/>
              <a:defRPr sz="4800">
                <a:solidFill>
                  <a:srgbClr val="9EA1A7"/>
                </a:solidFill>
              </a:defRPr>
            </a:lvl4pPr>
            <a:lvl5pPr marL="0" indent="1828800">
              <a:buSzTx/>
              <a:buFontTx/>
              <a:buNone/>
              <a:defRPr sz="4800">
                <a:solidFill>
                  <a:srgbClr val="9EA1A7"/>
                </a:solidFill>
              </a:defRPr>
            </a:lvl5pPr>
          </a:lstStyle>
          <a:p>
            <a:r>
              <a:t>Nível de Corpo Um</a:t>
            </a:r>
          </a:p>
          <a:p>
            <a:pPr lvl="1"/>
            <a:r>
              <a:t>Nível de Corpo Dois</a:t>
            </a:r>
          </a:p>
          <a:p>
            <a:pPr lvl="2"/>
            <a:r>
              <a:t>Nível de Corpo Três</a:t>
            </a:r>
          </a:p>
          <a:p>
            <a:pPr lvl="3"/>
            <a:r>
              <a:t>Nível de Corpo Quatro</a:t>
            </a:r>
          </a:p>
          <a:p>
            <a:pPr lvl="4"/>
            <a:r>
              <a:t>Nível de Corpo Cinco</a:t>
            </a:r>
          </a:p>
        </p:txBody>
      </p:sp>
      <p:pic>
        <p:nvPicPr>
          <p:cNvPr id="39" name="WhatsApp Image 2022-04-30 at 20.56.17 (1).jpeg" descr="WhatsApp Image 2022-04-30 at 20.56.17 (1).jpeg"/>
          <p:cNvPicPr>
            <a:picLocks noChangeAspect="1"/>
          </p:cNvPicPr>
          <p:nvPr/>
        </p:nvPicPr>
        <p:blipFill>
          <a:blip r:embed="rId2">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40" name="WhatsApp Image 2022-04-30 at 20.56.17 (2).jpeg" descr="WhatsApp Image 2022-04-30 at 20.56.17 (2).jpeg"/>
          <p:cNvPicPr>
            <a:picLocks noChangeAspect="1"/>
          </p:cNvPicPr>
          <p:nvPr/>
        </p:nvPicPr>
        <p:blipFill>
          <a:blip r:embed="rId3">
            <a:extLst/>
          </a:blip>
          <a:stretch>
            <a:fillRect/>
          </a:stretch>
        </p:blipFill>
        <p:spPr>
          <a:xfrm>
            <a:off x="21402623" y="159372"/>
            <a:ext cx="2648814" cy="1874212"/>
          </a:xfrm>
          <a:prstGeom prst="rect">
            <a:avLst/>
          </a:prstGeom>
          <a:ln w="12700">
            <a:miter lim="400000"/>
          </a:ln>
        </p:spPr>
      </p:pic>
      <p:pic>
        <p:nvPicPr>
          <p:cNvPr id="41" name="WhatsApp Image 2022-04-30 at 20.56.17.jpeg" descr="WhatsApp Image 2022-04-30 at 20.56.17.jpeg"/>
          <p:cNvPicPr>
            <a:picLocks noChangeAspect="1"/>
          </p:cNvPicPr>
          <p:nvPr/>
        </p:nvPicPr>
        <p:blipFill>
          <a:blip r:embed="rId4">
            <a:extLst/>
          </a:blip>
          <a:stretch>
            <a:fillRect/>
          </a:stretch>
        </p:blipFill>
        <p:spPr>
          <a:xfrm>
            <a:off x="18556227" y="11610937"/>
            <a:ext cx="3057510" cy="1893029"/>
          </a:xfrm>
          <a:prstGeom prst="rect">
            <a:avLst/>
          </a:prstGeom>
          <a:ln w="12700">
            <a:miter lim="400000"/>
          </a:ln>
        </p:spPr>
      </p:pic>
      <p:pic>
        <p:nvPicPr>
          <p:cNvPr id="42" name="Flag%20of%20Brazil.H03.2k.png" descr="Flag%20of%20Brazil.H03.2k.png"/>
          <p:cNvPicPr>
            <a:picLocks noChangeAspect="1"/>
          </p:cNvPicPr>
          <p:nvPr/>
        </p:nvPicPr>
        <p:blipFill>
          <a:blip r:embed="rId5">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sp>
        <p:nvSpPr>
          <p:cNvPr id="43"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0" name="Texto do Título"/>
          <p:cNvSpPr txBox="1">
            <a:spLocks noGrp="1"/>
          </p:cNvSpPr>
          <p:nvPr>
            <p:ph type="title"/>
          </p:nvPr>
        </p:nvSpPr>
        <p:spPr>
          <a:xfrm>
            <a:off x="4225519" y="730250"/>
            <a:ext cx="21031201" cy="2651126"/>
          </a:xfrm>
          <a:prstGeom prst="rect">
            <a:avLst/>
          </a:prstGeom>
        </p:spPr>
        <p:txBody>
          <a:bodyPr/>
          <a:lstStyle/>
          <a:p>
            <a:r>
              <a:t>Texto do Título</a:t>
            </a:r>
          </a:p>
        </p:txBody>
      </p:sp>
      <p:sp>
        <p:nvSpPr>
          <p:cNvPr id="51" name="Nível de Corpo Um…"/>
          <p:cNvSpPr txBox="1">
            <a:spLocks noGrp="1"/>
          </p:cNvSpPr>
          <p:nvPr>
            <p:ph type="body" sz="half" idx="1"/>
          </p:nvPr>
        </p:nvSpPr>
        <p:spPr>
          <a:xfrm>
            <a:off x="1676400" y="3651250"/>
            <a:ext cx="10363200" cy="8702676"/>
          </a:xfrm>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pic>
        <p:nvPicPr>
          <p:cNvPr id="52" name="Flag%20of%20Brazil.H03.2k.png" descr="Flag%20of%20Brazil.H03.2k.png"/>
          <p:cNvPicPr>
            <a:picLocks noChangeAspect="1"/>
          </p:cNvPicPr>
          <p:nvPr/>
        </p:nvPicPr>
        <p:blipFill>
          <a:blip r:embed="rId2">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pic>
        <p:nvPicPr>
          <p:cNvPr id="53" name="WhatsApp Image 2022-04-30 at 20.56.17 (1).jpeg" descr="WhatsApp Image 2022-04-30 at 20.56.17 (1).jpeg"/>
          <p:cNvPicPr>
            <a:picLocks noChangeAspect="1"/>
          </p:cNvPicPr>
          <p:nvPr/>
        </p:nvPicPr>
        <p:blipFill>
          <a:blip r:embed="rId3">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54" name="WhatsApp Image 2022-04-30 at 20.56.17 (2).jpeg" descr="WhatsApp Image 2022-04-30 at 20.56.17 (2).jpeg"/>
          <p:cNvPicPr>
            <a:picLocks noChangeAspect="1"/>
          </p:cNvPicPr>
          <p:nvPr/>
        </p:nvPicPr>
        <p:blipFill>
          <a:blip r:embed="rId4">
            <a:extLst/>
          </a:blip>
          <a:stretch>
            <a:fillRect/>
          </a:stretch>
        </p:blipFill>
        <p:spPr>
          <a:xfrm>
            <a:off x="21402623" y="159372"/>
            <a:ext cx="2648814" cy="1874212"/>
          </a:xfrm>
          <a:prstGeom prst="rect">
            <a:avLst/>
          </a:prstGeom>
          <a:ln w="12700">
            <a:miter lim="400000"/>
          </a:ln>
        </p:spPr>
      </p:pic>
      <p:pic>
        <p:nvPicPr>
          <p:cNvPr id="55" name="WhatsApp Image 2022-04-30 at 20.56.17.jpeg" descr="WhatsApp Image 2022-04-30 at 20.56.17.jpeg"/>
          <p:cNvPicPr>
            <a:picLocks noChangeAspect="1"/>
          </p:cNvPicPr>
          <p:nvPr/>
        </p:nvPicPr>
        <p:blipFill>
          <a:blip r:embed="rId5">
            <a:extLst/>
          </a:blip>
          <a:stretch>
            <a:fillRect/>
          </a:stretch>
        </p:blipFill>
        <p:spPr>
          <a:xfrm>
            <a:off x="18556227" y="11610937"/>
            <a:ext cx="3057510" cy="1893029"/>
          </a:xfrm>
          <a:prstGeom prst="rect">
            <a:avLst/>
          </a:prstGeom>
          <a:ln w="12700">
            <a:miter lim="400000"/>
          </a:ln>
        </p:spPr>
      </p:pic>
      <p:sp>
        <p:nvSpPr>
          <p:cNvPr id="56"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63" name="Texto do Título"/>
          <p:cNvSpPr txBox="1">
            <a:spLocks noGrp="1"/>
          </p:cNvSpPr>
          <p:nvPr>
            <p:ph type="title"/>
          </p:nvPr>
        </p:nvSpPr>
        <p:spPr>
          <a:xfrm>
            <a:off x="3971208" y="730250"/>
            <a:ext cx="21031201" cy="2651126"/>
          </a:xfrm>
          <a:prstGeom prst="rect">
            <a:avLst/>
          </a:prstGeom>
        </p:spPr>
        <p:txBody>
          <a:bodyPr/>
          <a:lstStyle/>
          <a:p>
            <a:r>
              <a:t>Texto do Título</a:t>
            </a:r>
          </a:p>
        </p:txBody>
      </p:sp>
      <p:sp>
        <p:nvSpPr>
          <p:cNvPr id="64" name="Nível de Corpo Um…"/>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65"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pic>
        <p:nvPicPr>
          <p:cNvPr id="66" name="WhatsApp Image 2022-04-30 at 20.56.17 (1).jpeg" descr="WhatsApp Image 2022-04-30 at 20.56.17 (1).jpeg"/>
          <p:cNvPicPr>
            <a:picLocks noChangeAspect="1"/>
          </p:cNvPicPr>
          <p:nvPr/>
        </p:nvPicPr>
        <p:blipFill>
          <a:blip r:embed="rId2">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67" name="WhatsApp Image 2022-04-30 at 20.56.17 (2).jpeg" descr="WhatsApp Image 2022-04-30 at 20.56.17 (2).jpeg"/>
          <p:cNvPicPr>
            <a:picLocks noChangeAspect="1"/>
          </p:cNvPicPr>
          <p:nvPr/>
        </p:nvPicPr>
        <p:blipFill>
          <a:blip r:embed="rId3">
            <a:extLst/>
          </a:blip>
          <a:stretch>
            <a:fillRect/>
          </a:stretch>
        </p:blipFill>
        <p:spPr>
          <a:xfrm>
            <a:off x="21402623" y="159372"/>
            <a:ext cx="2648814" cy="1874212"/>
          </a:xfrm>
          <a:prstGeom prst="rect">
            <a:avLst/>
          </a:prstGeom>
          <a:ln w="12700">
            <a:miter lim="400000"/>
          </a:ln>
        </p:spPr>
      </p:pic>
      <p:pic>
        <p:nvPicPr>
          <p:cNvPr id="68" name="WhatsApp Image 2022-04-30 at 20.56.17.jpeg" descr="WhatsApp Image 2022-04-30 at 20.56.17.jpeg"/>
          <p:cNvPicPr>
            <a:picLocks noChangeAspect="1"/>
          </p:cNvPicPr>
          <p:nvPr/>
        </p:nvPicPr>
        <p:blipFill>
          <a:blip r:embed="rId4">
            <a:extLst/>
          </a:blip>
          <a:stretch>
            <a:fillRect/>
          </a:stretch>
        </p:blipFill>
        <p:spPr>
          <a:xfrm>
            <a:off x="18556227" y="11610937"/>
            <a:ext cx="3057510" cy="1893029"/>
          </a:xfrm>
          <a:prstGeom prst="rect">
            <a:avLst/>
          </a:prstGeom>
          <a:ln w="12700">
            <a:miter lim="400000"/>
          </a:ln>
        </p:spPr>
      </p:pic>
      <p:pic>
        <p:nvPicPr>
          <p:cNvPr id="69" name="Flag%20of%20Brazil.H03.2k.png" descr="Flag%20of%20Brazil.H03.2k.png"/>
          <p:cNvPicPr>
            <a:picLocks noChangeAspect="1"/>
          </p:cNvPicPr>
          <p:nvPr/>
        </p:nvPicPr>
        <p:blipFill>
          <a:blip r:embed="rId5">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sp>
        <p:nvSpPr>
          <p:cNvPr id="70"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7" name="Texto do Título"/>
          <p:cNvSpPr txBox="1">
            <a:spLocks noGrp="1"/>
          </p:cNvSpPr>
          <p:nvPr>
            <p:ph type="title"/>
          </p:nvPr>
        </p:nvSpPr>
        <p:spPr>
          <a:xfrm>
            <a:off x="4380011" y="730250"/>
            <a:ext cx="21031201" cy="2651126"/>
          </a:xfrm>
          <a:prstGeom prst="rect">
            <a:avLst/>
          </a:prstGeom>
        </p:spPr>
        <p:txBody>
          <a:bodyPr/>
          <a:lstStyle/>
          <a:p>
            <a:r>
              <a:t>Texto do Título</a:t>
            </a:r>
          </a:p>
        </p:txBody>
      </p:sp>
      <p:pic>
        <p:nvPicPr>
          <p:cNvPr id="78" name="WhatsApp Image 2022-04-30 at 20.56.17 (1).jpeg" descr="WhatsApp Image 2022-04-30 at 20.56.17 (1).jpeg"/>
          <p:cNvPicPr>
            <a:picLocks noChangeAspect="1"/>
          </p:cNvPicPr>
          <p:nvPr/>
        </p:nvPicPr>
        <p:blipFill>
          <a:blip r:embed="rId2">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79" name="WhatsApp Image 2022-04-30 at 20.56.17 (2).jpeg" descr="WhatsApp Image 2022-04-30 at 20.56.17 (2).jpeg"/>
          <p:cNvPicPr>
            <a:picLocks noChangeAspect="1"/>
          </p:cNvPicPr>
          <p:nvPr/>
        </p:nvPicPr>
        <p:blipFill>
          <a:blip r:embed="rId3">
            <a:extLst/>
          </a:blip>
          <a:stretch>
            <a:fillRect/>
          </a:stretch>
        </p:blipFill>
        <p:spPr>
          <a:xfrm>
            <a:off x="21402623" y="159372"/>
            <a:ext cx="2648814" cy="1874212"/>
          </a:xfrm>
          <a:prstGeom prst="rect">
            <a:avLst/>
          </a:prstGeom>
          <a:ln w="12700">
            <a:miter lim="400000"/>
          </a:ln>
        </p:spPr>
      </p:pic>
      <p:pic>
        <p:nvPicPr>
          <p:cNvPr id="80" name="WhatsApp Image 2022-04-30 at 20.56.17.jpeg" descr="WhatsApp Image 2022-04-30 at 20.56.17.jpeg"/>
          <p:cNvPicPr>
            <a:picLocks noChangeAspect="1"/>
          </p:cNvPicPr>
          <p:nvPr/>
        </p:nvPicPr>
        <p:blipFill>
          <a:blip r:embed="rId4">
            <a:extLst/>
          </a:blip>
          <a:stretch>
            <a:fillRect/>
          </a:stretch>
        </p:blipFill>
        <p:spPr>
          <a:xfrm>
            <a:off x="18556227" y="11610937"/>
            <a:ext cx="3057510" cy="1893029"/>
          </a:xfrm>
          <a:prstGeom prst="rect">
            <a:avLst/>
          </a:prstGeom>
          <a:ln w="12700">
            <a:miter lim="400000"/>
          </a:ln>
        </p:spPr>
      </p:pic>
      <p:pic>
        <p:nvPicPr>
          <p:cNvPr id="81" name="Flag%20of%20Brazil.H03.2k.png" descr="Flag%20of%20Brazil.H03.2k.png"/>
          <p:cNvPicPr>
            <a:picLocks noChangeAspect="1"/>
          </p:cNvPicPr>
          <p:nvPr/>
        </p:nvPicPr>
        <p:blipFill>
          <a:blip r:embed="rId5">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sp>
        <p:nvSpPr>
          <p:cNvPr id="82"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89" name="WhatsApp Image 2022-04-30 at 20.56.17 (1).jpeg" descr="WhatsApp Image 2022-04-30 at 20.56.17 (1).jpeg"/>
          <p:cNvPicPr>
            <a:picLocks noChangeAspect="1"/>
          </p:cNvPicPr>
          <p:nvPr/>
        </p:nvPicPr>
        <p:blipFill>
          <a:blip r:embed="rId2">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90" name="WhatsApp Image 2022-04-30 at 20.56.17 (2).jpeg" descr="WhatsApp Image 2022-04-30 at 20.56.17 (2).jpeg"/>
          <p:cNvPicPr>
            <a:picLocks noChangeAspect="1"/>
          </p:cNvPicPr>
          <p:nvPr/>
        </p:nvPicPr>
        <p:blipFill>
          <a:blip r:embed="rId3">
            <a:extLst/>
          </a:blip>
          <a:stretch>
            <a:fillRect/>
          </a:stretch>
        </p:blipFill>
        <p:spPr>
          <a:xfrm>
            <a:off x="21402623" y="159372"/>
            <a:ext cx="2648814" cy="1874212"/>
          </a:xfrm>
          <a:prstGeom prst="rect">
            <a:avLst/>
          </a:prstGeom>
          <a:ln w="12700">
            <a:miter lim="400000"/>
          </a:ln>
        </p:spPr>
      </p:pic>
      <p:pic>
        <p:nvPicPr>
          <p:cNvPr id="91" name="WhatsApp Image 2022-04-30 at 20.56.17.jpeg" descr="WhatsApp Image 2022-04-30 at 20.56.17.jpeg"/>
          <p:cNvPicPr>
            <a:picLocks noChangeAspect="1"/>
          </p:cNvPicPr>
          <p:nvPr/>
        </p:nvPicPr>
        <p:blipFill>
          <a:blip r:embed="rId4">
            <a:extLst/>
          </a:blip>
          <a:stretch>
            <a:fillRect/>
          </a:stretch>
        </p:blipFill>
        <p:spPr>
          <a:xfrm>
            <a:off x="18556227" y="11610937"/>
            <a:ext cx="3057510" cy="1893029"/>
          </a:xfrm>
          <a:prstGeom prst="rect">
            <a:avLst/>
          </a:prstGeom>
          <a:ln w="12700">
            <a:miter lim="400000"/>
          </a:ln>
        </p:spPr>
      </p:pic>
      <p:pic>
        <p:nvPicPr>
          <p:cNvPr id="92" name="Flag%20of%20Brazil.H03.2k.png" descr="Flag%20of%20Brazil.H03.2k.png"/>
          <p:cNvPicPr>
            <a:picLocks noChangeAspect="1"/>
          </p:cNvPicPr>
          <p:nvPr/>
        </p:nvPicPr>
        <p:blipFill>
          <a:blip r:embed="rId5">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sp>
        <p:nvSpPr>
          <p:cNvPr id="93"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00" name="Texto do Título"/>
          <p:cNvSpPr txBox="1">
            <a:spLocks noGrp="1"/>
          </p:cNvSpPr>
          <p:nvPr>
            <p:ph type="title"/>
          </p:nvPr>
        </p:nvSpPr>
        <p:spPr>
          <a:xfrm>
            <a:off x="1679575" y="914400"/>
            <a:ext cx="7864476" cy="3200400"/>
          </a:xfrm>
          <a:prstGeom prst="rect">
            <a:avLst/>
          </a:prstGeom>
        </p:spPr>
        <p:txBody>
          <a:bodyPr anchor="b"/>
          <a:lstStyle>
            <a:lvl1pPr>
              <a:defRPr sz="6400"/>
            </a:lvl1pPr>
          </a:lstStyle>
          <a:p>
            <a:r>
              <a:t>Texto do Título</a:t>
            </a:r>
          </a:p>
        </p:txBody>
      </p:sp>
      <p:sp>
        <p:nvSpPr>
          <p:cNvPr id="101" name="Nível de Corpo Um…"/>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102"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pic>
        <p:nvPicPr>
          <p:cNvPr id="103" name="WhatsApp Image 2022-04-30 at 20.56.17 (1).jpeg" descr="WhatsApp Image 2022-04-30 at 20.56.17 (1).jpeg"/>
          <p:cNvPicPr>
            <a:picLocks noChangeAspect="1"/>
          </p:cNvPicPr>
          <p:nvPr/>
        </p:nvPicPr>
        <p:blipFill>
          <a:blip r:embed="rId2">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104" name="WhatsApp Image 2022-04-30 at 20.56.17 (2).jpeg" descr="WhatsApp Image 2022-04-30 at 20.56.17 (2).jpeg"/>
          <p:cNvPicPr>
            <a:picLocks noChangeAspect="1"/>
          </p:cNvPicPr>
          <p:nvPr/>
        </p:nvPicPr>
        <p:blipFill>
          <a:blip r:embed="rId3">
            <a:extLst/>
          </a:blip>
          <a:stretch>
            <a:fillRect/>
          </a:stretch>
        </p:blipFill>
        <p:spPr>
          <a:xfrm>
            <a:off x="21402623" y="159372"/>
            <a:ext cx="2648814" cy="1874212"/>
          </a:xfrm>
          <a:prstGeom prst="rect">
            <a:avLst/>
          </a:prstGeom>
          <a:ln w="12700">
            <a:miter lim="400000"/>
          </a:ln>
        </p:spPr>
      </p:pic>
      <p:pic>
        <p:nvPicPr>
          <p:cNvPr id="105" name="WhatsApp Image 2022-04-30 at 20.56.17.jpeg" descr="WhatsApp Image 2022-04-30 at 20.56.17.jpeg"/>
          <p:cNvPicPr>
            <a:picLocks noChangeAspect="1"/>
          </p:cNvPicPr>
          <p:nvPr/>
        </p:nvPicPr>
        <p:blipFill>
          <a:blip r:embed="rId4">
            <a:extLst/>
          </a:blip>
          <a:stretch>
            <a:fillRect/>
          </a:stretch>
        </p:blipFill>
        <p:spPr>
          <a:xfrm>
            <a:off x="18556227" y="11610937"/>
            <a:ext cx="3057510" cy="1893029"/>
          </a:xfrm>
          <a:prstGeom prst="rect">
            <a:avLst/>
          </a:prstGeom>
          <a:ln w="12700">
            <a:miter lim="400000"/>
          </a:ln>
        </p:spPr>
      </p:pic>
      <p:pic>
        <p:nvPicPr>
          <p:cNvPr id="106" name="Flag%20of%20Brazil.H03.2k.png" descr="Flag%20of%20Brazil.H03.2k.png"/>
          <p:cNvPicPr>
            <a:picLocks noChangeAspect="1"/>
          </p:cNvPicPr>
          <p:nvPr/>
        </p:nvPicPr>
        <p:blipFill>
          <a:blip r:embed="rId5">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sp>
        <p:nvSpPr>
          <p:cNvPr id="107"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14" name="WhatsApp Image 2022-04-30 at 20.56.17.jpeg" descr="WhatsApp Image 2022-04-30 at 20.56.17.jpeg"/>
          <p:cNvPicPr>
            <a:picLocks noChangeAspect="1"/>
          </p:cNvPicPr>
          <p:nvPr/>
        </p:nvPicPr>
        <p:blipFill>
          <a:blip r:embed="rId2">
            <a:extLst/>
          </a:blip>
          <a:stretch>
            <a:fillRect/>
          </a:stretch>
        </p:blipFill>
        <p:spPr>
          <a:xfrm>
            <a:off x="18556227" y="11610937"/>
            <a:ext cx="3057510" cy="1893029"/>
          </a:xfrm>
          <a:prstGeom prst="rect">
            <a:avLst/>
          </a:prstGeom>
          <a:ln w="12700">
            <a:miter lim="400000"/>
          </a:ln>
        </p:spPr>
      </p:pic>
      <p:sp>
        <p:nvSpPr>
          <p:cNvPr id="115" name="Texto do Título"/>
          <p:cNvSpPr txBox="1">
            <a:spLocks noGrp="1"/>
          </p:cNvSpPr>
          <p:nvPr>
            <p:ph type="title"/>
          </p:nvPr>
        </p:nvSpPr>
        <p:spPr>
          <a:xfrm>
            <a:off x="1679575" y="914400"/>
            <a:ext cx="7864476" cy="3200400"/>
          </a:xfrm>
          <a:prstGeom prst="rect">
            <a:avLst/>
          </a:prstGeom>
        </p:spPr>
        <p:txBody>
          <a:bodyPr anchor="b"/>
          <a:lstStyle>
            <a:lvl1pPr>
              <a:defRPr sz="6400"/>
            </a:lvl1pPr>
          </a:lstStyle>
          <a:p>
            <a:r>
              <a:t>Texto do Título</a:t>
            </a:r>
          </a:p>
        </p:txBody>
      </p:sp>
      <p:sp>
        <p:nvSpPr>
          <p:cNvPr id="116"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117" name="Nível de Corpo Um…"/>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Nível de Corpo Um</a:t>
            </a:r>
          </a:p>
          <a:p>
            <a:pPr lvl="1"/>
            <a:r>
              <a:t>Nível de Corpo Dois</a:t>
            </a:r>
          </a:p>
          <a:p>
            <a:pPr lvl="2"/>
            <a:r>
              <a:t>Nível de Corpo Três</a:t>
            </a:r>
          </a:p>
          <a:p>
            <a:pPr lvl="3"/>
            <a:r>
              <a:t>Nível de Corpo Quatro</a:t>
            </a:r>
          </a:p>
          <a:p>
            <a:pPr lvl="4"/>
            <a:r>
              <a:t>Nível de Corpo Cinco</a:t>
            </a:r>
          </a:p>
        </p:txBody>
      </p:sp>
      <p:pic>
        <p:nvPicPr>
          <p:cNvPr id="118" name="WhatsApp Image 2022-04-30 at 20.56.17 (1).jpeg" descr="WhatsApp Image 2022-04-30 at 20.56.17 (1).jpeg"/>
          <p:cNvPicPr>
            <a:picLocks noChangeAspect="1"/>
          </p:cNvPicPr>
          <p:nvPr/>
        </p:nvPicPr>
        <p:blipFill>
          <a:blip r:embed="rId3">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119" name="WhatsApp Image 2022-04-30 at 20.56.17 (2).jpeg" descr="WhatsApp Image 2022-04-30 at 20.56.17 (2).jpeg"/>
          <p:cNvPicPr>
            <a:picLocks noChangeAspect="1"/>
          </p:cNvPicPr>
          <p:nvPr/>
        </p:nvPicPr>
        <p:blipFill>
          <a:blip r:embed="rId4">
            <a:extLst/>
          </a:blip>
          <a:stretch>
            <a:fillRect/>
          </a:stretch>
        </p:blipFill>
        <p:spPr>
          <a:xfrm>
            <a:off x="21402623" y="159372"/>
            <a:ext cx="2648814" cy="1874212"/>
          </a:xfrm>
          <a:prstGeom prst="rect">
            <a:avLst/>
          </a:prstGeom>
          <a:ln w="12700">
            <a:miter lim="400000"/>
          </a:ln>
        </p:spPr>
      </p:pic>
      <p:pic>
        <p:nvPicPr>
          <p:cNvPr id="120" name="Flag%20of%20Brazil.H03.2k.png" descr="Flag%20of%20Brazil.H03.2k.png"/>
          <p:cNvPicPr>
            <a:picLocks noChangeAspect="1"/>
          </p:cNvPicPr>
          <p:nvPr/>
        </p:nvPicPr>
        <p:blipFill>
          <a:blip r:embed="rId5">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sp>
        <p:nvSpPr>
          <p:cNvPr id="121"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o Título"/>
          <p:cNvSpPr txBox="1">
            <a:spLocks noGrp="1"/>
          </p:cNvSpPr>
          <p:nvPr>
            <p:ph type="title"/>
          </p:nvPr>
        </p:nvSpPr>
        <p:spPr>
          <a:xfrm>
            <a:off x="3968032" y="730250"/>
            <a:ext cx="21031201" cy="2651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normAutofit/>
          </a:bodyPr>
          <a:lstStyle/>
          <a:p>
            <a:r>
              <a:t>Texto do Título</a:t>
            </a:r>
          </a:p>
        </p:txBody>
      </p:sp>
      <p:sp>
        <p:nvSpPr>
          <p:cNvPr id="3" name="Nível de Corpo Um…"/>
          <p:cNvSpPr txBox="1">
            <a:spLocks noGrp="1"/>
          </p:cNvSpPr>
          <p:nvPr>
            <p:ph type="body" idx="1"/>
          </p:nvPr>
        </p:nvSpPr>
        <p:spPr>
          <a:xfrm>
            <a:off x="2345865" y="3651250"/>
            <a:ext cx="21031201" cy="87026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p>
            <a:r>
              <a:t>Nível de Corpo Um</a:t>
            </a:r>
          </a:p>
          <a:p>
            <a:pPr lvl="1"/>
            <a:r>
              <a:t>Nível de Corpo Dois</a:t>
            </a:r>
          </a:p>
          <a:p>
            <a:pPr lvl="2"/>
            <a:r>
              <a:t>Nível de Corpo Três</a:t>
            </a:r>
          </a:p>
          <a:p>
            <a:pPr lvl="3"/>
            <a:r>
              <a:t>Nível de Corpo Quatro</a:t>
            </a:r>
          </a:p>
          <a:p>
            <a:pPr lvl="4"/>
            <a:r>
              <a:t>Nível de Corpo Cinco</a:t>
            </a:r>
          </a:p>
        </p:txBody>
      </p:sp>
      <p:pic>
        <p:nvPicPr>
          <p:cNvPr id="4" name="WhatsApp Image 2022-04-30 at 20.56.17 (1).jpeg" descr="WhatsApp Image 2022-04-30 at 20.56.17 (1).jpeg"/>
          <p:cNvPicPr>
            <a:picLocks noChangeAspect="1"/>
          </p:cNvPicPr>
          <p:nvPr/>
        </p:nvPicPr>
        <p:blipFill>
          <a:blip r:embed="rId11">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5" name="WhatsApp Image 2022-04-30 at 20.56.17 (2).jpeg" descr="WhatsApp Image 2022-04-30 at 20.56.17 (2).jpeg"/>
          <p:cNvPicPr>
            <a:picLocks noChangeAspect="1"/>
          </p:cNvPicPr>
          <p:nvPr/>
        </p:nvPicPr>
        <p:blipFill>
          <a:blip r:embed="rId12">
            <a:extLst/>
          </a:blip>
          <a:stretch>
            <a:fillRect/>
          </a:stretch>
        </p:blipFill>
        <p:spPr>
          <a:xfrm>
            <a:off x="21402623" y="159372"/>
            <a:ext cx="2648814" cy="1874212"/>
          </a:xfrm>
          <a:prstGeom prst="rect">
            <a:avLst/>
          </a:prstGeom>
          <a:ln w="12700">
            <a:miter lim="400000"/>
          </a:ln>
        </p:spPr>
      </p:pic>
      <p:pic>
        <p:nvPicPr>
          <p:cNvPr id="6" name="WhatsApp Image 2022-04-30 at 20.56.17.jpeg" descr="WhatsApp Image 2022-04-30 at 20.56.17.jpeg"/>
          <p:cNvPicPr>
            <a:picLocks noChangeAspect="1"/>
          </p:cNvPicPr>
          <p:nvPr/>
        </p:nvPicPr>
        <p:blipFill>
          <a:blip r:embed="rId13">
            <a:extLst/>
          </a:blip>
          <a:stretch>
            <a:fillRect/>
          </a:stretch>
        </p:blipFill>
        <p:spPr>
          <a:xfrm>
            <a:off x="18556227" y="11610937"/>
            <a:ext cx="3057510" cy="1893029"/>
          </a:xfrm>
          <a:prstGeom prst="rect">
            <a:avLst/>
          </a:prstGeom>
          <a:ln w="12700">
            <a:miter lim="400000"/>
          </a:ln>
        </p:spPr>
      </p:pic>
      <p:pic>
        <p:nvPicPr>
          <p:cNvPr id="7" name="Flag%20of%20Brazil.H03.2k.png" descr="Flag%20of%20Brazil.H03.2k.png"/>
          <p:cNvPicPr>
            <a:picLocks noChangeAspect="1"/>
          </p:cNvPicPr>
          <p:nvPr/>
        </p:nvPicPr>
        <p:blipFill>
          <a:blip r:embed="rId14">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sp>
        <p:nvSpPr>
          <p:cNvPr id="8" name="Número do Slide"/>
          <p:cNvSpPr txBox="1">
            <a:spLocks noGrp="1"/>
          </p:cNvSpPr>
          <p:nvPr>
            <p:ph type="sldNum" sz="quarter" idx="2"/>
          </p:nvPr>
        </p:nvSpPr>
        <p:spPr>
          <a:xfrm>
            <a:off x="22173082" y="12806502"/>
            <a:ext cx="534519" cy="542646"/>
          </a:xfrm>
          <a:prstGeom prst="rect">
            <a:avLst/>
          </a:prstGeom>
          <a:ln w="25400">
            <a:miter lim="400000"/>
          </a:ln>
        </p:spPr>
        <p:txBody>
          <a:bodyPr wrap="none" tIns="91439" bIns="91439" anchor="ctr">
            <a:spAutoFit/>
          </a:bodyPr>
          <a:lstStyle>
            <a:lvl1pPr algn="r">
              <a:defRPr sz="2400">
                <a:solidFill>
                  <a:srgbClr val="9EA1A7"/>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1828800" latinLnBrk="0">
        <a:lnSpc>
          <a:spcPct val="90000"/>
        </a:lnSpc>
        <a:spcBef>
          <a:spcPts val="0"/>
        </a:spcBef>
        <a:spcAft>
          <a:spcPts val="0"/>
        </a:spcAft>
        <a:buClrTx/>
        <a:buSzTx/>
        <a:buFontTx/>
        <a:buNone/>
        <a:tabLst/>
        <a:defRPr sz="8800" b="1" i="0" u="none" strike="noStrike" cap="none" spc="0" baseline="0">
          <a:solidFill>
            <a:schemeClr val="accent2"/>
          </a:solidFill>
          <a:uFillTx/>
          <a:latin typeface="+mn-lt"/>
          <a:ea typeface="+mn-ea"/>
          <a:cs typeface="+mn-cs"/>
          <a:sym typeface="Helvetica Neue"/>
        </a:defRPr>
      </a:lvl1pPr>
      <a:lvl2pPr marL="0" marR="0" indent="0" algn="l" defTabSz="1828800" latinLnBrk="0">
        <a:lnSpc>
          <a:spcPct val="90000"/>
        </a:lnSpc>
        <a:spcBef>
          <a:spcPts val="0"/>
        </a:spcBef>
        <a:spcAft>
          <a:spcPts val="0"/>
        </a:spcAft>
        <a:buClrTx/>
        <a:buSzTx/>
        <a:buFontTx/>
        <a:buNone/>
        <a:tabLst/>
        <a:defRPr sz="8800" b="1" i="0" u="none" strike="noStrike" cap="none" spc="0" baseline="0">
          <a:solidFill>
            <a:schemeClr val="accent2"/>
          </a:solidFill>
          <a:uFillTx/>
          <a:latin typeface="+mn-lt"/>
          <a:ea typeface="+mn-ea"/>
          <a:cs typeface="+mn-cs"/>
          <a:sym typeface="Helvetica Neue"/>
        </a:defRPr>
      </a:lvl2pPr>
      <a:lvl3pPr marL="0" marR="0" indent="0" algn="l" defTabSz="1828800" latinLnBrk="0">
        <a:lnSpc>
          <a:spcPct val="90000"/>
        </a:lnSpc>
        <a:spcBef>
          <a:spcPts val="0"/>
        </a:spcBef>
        <a:spcAft>
          <a:spcPts val="0"/>
        </a:spcAft>
        <a:buClrTx/>
        <a:buSzTx/>
        <a:buFontTx/>
        <a:buNone/>
        <a:tabLst/>
        <a:defRPr sz="8800" b="1" i="0" u="none" strike="noStrike" cap="none" spc="0" baseline="0">
          <a:solidFill>
            <a:schemeClr val="accent2"/>
          </a:solidFill>
          <a:uFillTx/>
          <a:latin typeface="+mn-lt"/>
          <a:ea typeface="+mn-ea"/>
          <a:cs typeface="+mn-cs"/>
          <a:sym typeface="Helvetica Neue"/>
        </a:defRPr>
      </a:lvl3pPr>
      <a:lvl4pPr marL="0" marR="0" indent="0" algn="l" defTabSz="1828800" latinLnBrk="0">
        <a:lnSpc>
          <a:spcPct val="90000"/>
        </a:lnSpc>
        <a:spcBef>
          <a:spcPts val="0"/>
        </a:spcBef>
        <a:spcAft>
          <a:spcPts val="0"/>
        </a:spcAft>
        <a:buClrTx/>
        <a:buSzTx/>
        <a:buFontTx/>
        <a:buNone/>
        <a:tabLst/>
        <a:defRPr sz="8800" b="1" i="0" u="none" strike="noStrike" cap="none" spc="0" baseline="0">
          <a:solidFill>
            <a:schemeClr val="accent2"/>
          </a:solidFill>
          <a:uFillTx/>
          <a:latin typeface="+mn-lt"/>
          <a:ea typeface="+mn-ea"/>
          <a:cs typeface="+mn-cs"/>
          <a:sym typeface="Helvetica Neue"/>
        </a:defRPr>
      </a:lvl4pPr>
      <a:lvl5pPr marL="0" marR="0" indent="0" algn="l" defTabSz="1828800" latinLnBrk="0">
        <a:lnSpc>
          <a:spcPct val="90000"/>
        </a:lnSpc>
        <a:spcBef>
          <a:spcPts val="0"/>
        </a:spcBef>
        <a:spcAft>
          <a:spcPts val="0"/>
        </a:spcAft>
        <a:buClrTx/>
        <a:buSzTx/>
        <a:buFontTx/>
        <a:buNone/>
        <a:tabLst/>
        <a:defRPr sz="8800" b="1" i="0" u="none" strike="noStrike" cap="none" spc="0" baseline="0">
          <a:solidFill>
            <a:schemeClr val="accent2"/>
          </a:solidFill>
          <a:uFillTx/>
          <a:latin typeface="+mn-lt"/>
          <a:ea typeface="+mn-ea"/>
          <a:cs typeface="+mn-cs"/>
          <a:sym typeface="Helvetica Neue"/>
        </a:defRPr>
      </a:lvl5pPr>
      <a:lvl6pPr marL="0" marR="0" indent="0" algn="l" defTabSz="1828800" latinLnBrk="0">
        <a:lnSpc>
          <a:spcPct val="90000"/>
        </a:lnSpc>
        <a:spcBef>
          <a:spcPts val="0"/>
        </a:spcBef>
        <a:spcAft>
          <a:spcPts val="0"/>
        </a:spcAft>
        <a:buClrTx/>
        <a:buSzTx/>
        <a:buFontTx/>
        <a:buNone/>
        <a:tabLst/>
        <a:defRPr sz="8800" b="1" i="0" u="none" strike="noStrike" cap="none" spc="0" baseline="0">
          <a:solidFill>
            <a:schemeClr val="accent2"/>
          </a:solidFill>
          <a:uFillTx/>
          <a:latin typeface="+mn-lt"/>
          <a:ea typeface="+mn-ea"/>
          <a:cs typeface="+mn-cs"/>
          <a:sym typeface="Helvetica Neue"/>
        </a:defRPr>
      </a:lvl6pPr>
      <a:lvl7pPr marL="0" marR="0" indent="0" algn="l" defTabSz="1828800" latinLnBrk="0">
        <a:lnSpc>
          <a:spcPct val="90000"/>
        </a:lnSpc>
        <a:spcBef>
          <a:spcPts val="0"/>
        </a:spcBef>
        <a:spcAft>
          <a:spcPts val="0"/>
        </a:spcAft>
        <a:buClrTx/>
        <a:buSzTx/>
        <a:buFontTx/>
        <a:buNone/>
        <a:tabLst/>
        <a:defRPr sz="8800" b="1" i="0" u="none" strike="noStrike" cap="none" spc="0" baseline="0">
          <a:solidFill>
            <a:schemeClr val="accent2"/>
          </a:solidFill>
          <a:uFillTx/>
          <a:latin typeface="+mn-lt"/>
          <a:ea typeface="+mn-ea"/>
          <a:cs typeface="+mn-cs"/>
          <a:sym typeface="Helvetica Neue"/>
        </a:defRPr>
      </a:lvl7pPr>
      <a:lvl8pPr marL="0" marR="0" indent="0" algn="l" defTabSz="1828800" latinLnBrk="0">
        <a:lnSpc>
          <a:spcPct val="90000"/>
        </a:lnSpc>
        <a:spcBef>
          <a:spcPts val="0"/>
        </a:spcBef>
        <a:spcAft>
          <a:spcPts val="0"/>
        </a:spcAft>
        <a:buClrTx/>
        <a:buSzTx/>
        <a:buFontTx/>
        <a:buNone/>
        <a:tabLst/>
        <a:defRPr sz="8800" b="1" i="0" u="none" strike="noStrike" cap="none" spc="0" baseline="0">
          <a:solidFill>
            <a:schemeClr val="accent2"/>
          </a:solidFill>
          <a:uFillTx/>
          <a:latin typeface="+mn-lt"/>
          <a:ea typeface="+mn-ea"/>
          <a:cs typeface="+mn-cs"/>
          <a:sym typeface="Helvetica Neue"/>
        </a:defRPr>
      </a:lvl8pPr>
      <a:lvl9pPr marL="0" marR="0" indent="0" algn="l" defTabSz="1828800" latinLnBrk="0">
        <a:lnSpc>
          <a:spcPct val="90000"/>
        </a:lnSpc>
        <a:spcBef>
          <a:spcPts val="0"/>
        </a:spcBef>
        <a:spcAft>
          <a:spcPts val="0"/>
        </a:spcAft>
        <a:buClrTx/>
        <a:buSzTx/>
        <a:buFontTx/>
        <a:buNone/>
        <a:tabLst/>
        <a:defRPr sz="8800" b="1" i="0" u="none" strike="noStrike" cap="none" spc="0" baseline="0">
          <a:solidFill>
            <a:schemeClr val="accent2"/>
          </a:solidFill>
          <a:uFillTx/>
          <a:latin typeface="+mn-lt"/>
          <a:ea typeface="+mn-ea"/>
          <a:cs typeface="+mn-cs"/>
          <a:sym typeface="Helvetica Neue"/>
        </a:defRPr>
      </a:lvl9pPr>
    </p:titleStyle>
    <p:bodyStyle>
      <a:lvl1pPr marL="457200" marR="0" indent="-457200" algn="l" defTabSz="1828800" rtl="0" latinLnBrk="0">
        <a:lnSpc>
          <a:spcPct val="90000"/>
        </a:lnSpc>
        <a:spcBef>
          <a:spcPts val="2000"/>
        </a:spcBef>
        <a:spcAft>
          <a:spcPts val="0"/>
        </a:spcAft>
        <a:buClrTx/>
        <a:buSzPct val="100000"/>
        <a:buFont typeface="Helvetica Neue"/>
        <a:buChar char="•"/>
        <a:tabLst/>
        <a:defRPr sz="5600" b="0" i="0" u="none" strike="noStrike" cap="none" spc="0" baseline="0">
          <a:solidFill>
            <a:srgbClr val="656D78"/>
          </a:solidFill>
          <a:uFillTx/>
          <a:latin typeface="+mn-lt"/>
          <a:ea typeface="+mn-ea"/>
          <a:cs typeface="+mn-cs"/>
          <a:sym typeface="Helvetica Neue"/>
        </a:defRPr>
      </a:lvl1pPr>
      <a:lvl2pPr marL="990600" marR="0" indent="-533400" algn="l" defTabSz="1828800" rtl="0" latinLnBrk="0">
        <a:lnSpc>
          <a:spcPct val="90000"/>
        </a:lnSpc>
        <a:spcBef>
          <a:spcPts val="2000"/>
        </a:spcBef>
        <a:spcAft>
          <a:spcPts val="0"/>
        </a:spcAft>
        <a:buClrTx/>
        <a:buSzPct val="100000"/>
        <a:buFont typeface="Helvetica Neue"/>
        <a:buChar char="•"/>
        <a:tabLst/>
        <a:defRPr sz="5600" b="0" i="0" u="none" strike="noStrike" cap="none" spc="0" baseline="0">
          <a:solidFill>
            <a:srgbClr val="656D78"/>
          </a:solidFill>
          <a:uFillTx/>
          <a:latin typeface="+mn-lt"/>
          <a:ea typeface="+mn-ea"/>
          <a:cs typeface="+mn-cs"/>
          <a:sym typeface="Helvetica Neue"/>
        </a:defRPr>
      </a:lvl2pPr>
      <a:lvl3pPr marL="1554479" marR="0" indent="-640079" algn="l" defTabSz="1828800" rtl="0" latinLnBrk="0">
        <a:lnSpc>
          <a:spcPct val="90000"/>
        </a:lnSpc>
        <a:spcBef>
          <a:spcPts val="2000"/>
        </a:spcBef>
        <a:spcAft>
          <a:spcPts val="0"/>
        </a:spcAft>
        <a:buClrTx/>
        <a:buSzPct val="100000"/>
        <a:buFont typeface="Helvetica Neue"/>
        <a:buChar char="•"/>
        <a:tabLst/>
        <a:defRPr sz="5600" b="0" i="0" u="none" strike="noStrike" cap="none" spc="0" baseline="0">
          <a:solidFill>
            <a:srgbClr val="656D78"/>
          </a:solidFill>
          <a:uFillTx/>
          <a:latin typeface="+mn-lt"/>
          <a:ea typeface="+mn-ea"/>
          <a:cs typeface="+mn-cs"/>
          <a:sym typeface="Helvetica Neue"/>
        </a:defRPr>
      </a:lvl3pPr>
      <a:lvl4pPr marL="2082800" marR="0" indent="-711200" algn="l" defTabSz="1828800" rtl="0" latinLnBrk="0">
        <a:lnSpc>
          <a:spcPct val="90000"/>
        </a:lnSpc>
        <a:spcBef>
          <a:spcPts val="2000"/>
        </a:spcBef>
        <a:spcAft>
          <a:spcPts val="0"/>
        </a:spcAft>
        <a:buClrTx/>
        <a:buSzPct val="100000"/>
        <a:buFont typeface="Helvetica Neue"/>
        <a:buChar char="•"/>
        <a:tabLst/>
        <a:defRPr sz="5600" b="0" i="0" u="none" strike="noStrike" cap="none" spc="0" baseline="0">
          <a:solidFill>
            <a:srgbClr val="656D78"/>
          </a:solidFill>
          <a:uFillTx/>
          <a:latin typeface="+mn-lt"/>
          <a:ea typeface="+mn-ea"/>
          <a:cs typeface="+mn-cs"/>
          <a:sym typeface="Helvetica Neue"/>
        </a:defRPr>
      </a:lvl4pPr>
      <a:lvl5pPr marL="2540000" marR="0" indent="-711200" algn="l" defTabSz="1828800" rtl="0" latinLnBrk="0">
        <a:lnSpc>
          <a:spcPct val="90000"/>
        </a:lnSpc>
        <a:spcBef>
          <a:spcPts val="2000"/>
        </a:spcBef>
        <a:spcAft>
          <a:spcPts val="0"/>
        </a:spcAft>
        <a:buClrTx/>
        <a:buSzPct val="100000"/>
        <a:buFont typeface="Helvetica Neue"/>
        <a:buChar char="•"/>
        <a:tabLst/>
        <a:defRPr sz="5600" b="0" i="0" u="none" strike="noStrike" cap="none" spc="0" baseline="0">
          <a:solidFill>
            <a:srgbClr val="656D78"/>
          </a:solidFill>
          <a:uFillTx/>
          <a:latin typeface="+mn-lt"/>
          <a:ea typeface="+mn-ea"/>
          <a:cs typeface="+mn-cs"/>
          <a:sym typeface="Helvetica Neue"/>
        </a:defRPr>
      </a:lvl5pPr>
      <a:lvl6pPr marL="2997200" marR="0" indent="-711200" algn="l" defTabSz="1828800" rtl="0" latinLnBrk="0">
        <a:lnSpc>
          <a:spcPct val="90000"/>
        </a:lnSpc>
        <a:spcBef>
          <a:spcPts val="2000"/>
        </a:spcBef>
        <a:spcAft>
          <a:spcPts val="0"/>
        </a:spcAft>
        <a:buClrTx/>
        <a:buSzPct val="100000"/>
        <a:buFont typeface="Helvetica Neue"/>
        <a:buChar char="•"/>
        <a:tabLst/>
        <a:defRPr sz="5600" b="0" i="0" u="none" strike="noStrike" cap="none" spc="0" baseline="0">
          <a:solidFill>
            <a:srgbClr val="656D78"/>
          </a:solidFill>
          <a:uFillTx/>
          <a:latin typeface="+mn-lt"/>
          <a:ea typeface="+mn-ea"/>
          <a:cs typeface="+mn-cs"/>
          <a:sym typeface="Helvetica Neue"/>
        </a:defRPr>
      </a:lvl6pPr>
      <a:lvl7pPr marL="3454400" marR="0" indent="-711200" algn="l" defTabSz="1828800" rtl="0" latinLnBrk="0">
        <a:lnSpc>
          <a:spcPct val="90000"/>
        </a:lnSpc>
        <a:spcBef>
          <a:spcPts val="2000"/>
        </a:spcBef>
        <a:spcAft>
          <a:spcPts val="0"/>
        </a:spcAft>
        <a:buClrTx/>
        <a:buSzPct val="100000"/>
        <a:buFont typeface="Helvetica Neue"/>
        <a:buChar char="•"/>
        <a:tabLst/>
        <a:defRPr sz="5600" b="0" i="0" u="none" strike="noStrike" cap="none" spc="0" baseline="0">
          <a:solidFill>
            <a:srgbClr val="656D78"/>
          </a:solidFill>
          <a:uFillTx/>
          <a:latin typeface="+mn-lt"/>
          <a:ea typeface="+mn-ea"/>
          <a:cs typeface="+mn-cs"/>
          <a:sym typeface="Helvetica Neue"/>
        </a:defRPr>
      </a:lvl7pPr>
      <a:lvl8pPr marL="3911600" marR="0" indent="-711200" algn="l" defTabSz="1828800" rtl="0" latinLnBrk="0">
        <a:lnSpc>
          <a:spcPct val="90000"/>
        </a:lnSpc>
        <a:spcBef>
          <a:spcPts val="2000"/>
        </a:spcBef>
        <a:spcAft>
          <a:spcPts val="0"/>
        </a:spcAft>
        <a:buClrTx/>
        <a:buSzPct val="100000"/>
        <a:buFont typeface="Helvetica Neue"/>
        <a:buChar char="•"/>
        <a:tabLst/>
        <a:defRPr sz="5600" b="0" i="0" u="none" strike="noStrike" cap="none" spc="0" baseline="0">
          <a:solidFill>
            <a:srgbClr val="656D78"/>
          </a:solidFill>
          <a:uFillTx/>
          <a:latin typeface="+mn-lt"/>
          <a:ea typeface="+mn-ea"/>
          <a:cs typeface="+mn-cs"/>
          <a:sym typeface="Helvetica Neue"/>
        </a:defRPr>
      </a:lvl8pPr>
      <a:lvl9pPr marL="4368800" marR="0" indent="-711200" algn="l" defTabSz="1828800" rtl="0" latinLnBrk="0">
        <a:lnSpc>
          <a:spcPct val="90000"/>
        </a:lnSpc>
        <a:spcBef>
          <a:spcPts val="2000"/>
        </a:spcBef>
        <a:spcAft>
          <a:spcPts val="0"/>
        </a:spcAft>
        <a:buClrTx/>
        <a:buSzPct val="100000"/>
        <a:buFont typeface="Helvetica Neue"/>
        <a:buChar char="•"/>
        <a:tabLst/>
        <a:defRPr sz="5600" b="0" i="0" u="none" strike="noStrike" cap="none" spc="0" baseline="0">
          <a:solidFill>
            <a:srgbClr val="656D78"/>
          </a:solidFill>
          <a:uFillTx/>
          <a:latin typeface="+mn-lt"/>
          <a:ea typeface="+mn-ea"/>
          <a:cs typeface="+mn-cs"/>
          <a:sym typeface="Helvetica Neue"/>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5.jp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 Id="rId5" Type="http://schemas.openxmlformats.org/officeDocument/2006/relationships/image" Target="../media/image5.jp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9.jpeg"/><Relationship Id="rId7"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chart" Target="../charts/chart2.xml"/><Relationship Id="rId5" Type="http://schemas.openxmlformats.org/officeDocument/2006/relationships/image" Target="../media/image4.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4"/>
          <p:cNvSpPr/>
          <p:nvPr/>
        </p:nvSpPr>
        <p:spPr>
          <a:xfrm>
            <a:off x="0" y="0"/>
            <a:ext cx="24384000" cy="13716000"/>
          </a:xfrm>
          <a:prstGeom prst="rect">
            <a:avLst/>
          </a:prstGeom>
          <a:gradFill>
            <a:gsLst>
              <a:gs pos="0">
                <a:schemeClr val="accent5"/>
              </a:gs>
              <a:gs pos="100000">
                <a:srgbClr val="44546A"/>
              </a:gs>
            </a:gsLst>
            <a:lin ang="2400000"/>
          </a:gradFill>
          <a:ln w="12700">
            <a:miter lim="400000"/>
          </a:ln>
        </p:spPr>
        <p:txBody>
          <a:bodyPr tIns="91439" bIns="91439" anchor="ctr"/>
          <a:lstStyle/>
          <a:p>
            <a:pPr algn="ctr">
              <a:defRPr sz="4800">
                <a:solidFill>
                  <a:srgbClr val="FFFFFF"/>
                </a:solidFill>
              </a:defRPr>
            </a:pPr>
            <a:endParaRPr/>
          </a:p>
        </p:txBody>
      </p:sp>
      <p:grpSp>
        <p:nvGrpSpPr>
          <p:cNvPr id="136" name="Group 10"/>
          <p:cNvGrpSpPr/>
          <p:nvPr/>
        </p:nvGrpSpPr>
        <p:grpSpPr>
          <a:xfrm>
            <a:off x="-2771321" y="-1382988"/>
            <a:ext cx="30500936" cy="31974943"/>
            <a:chOff x="-1" y="-1"/>
            <a:chExt cx="30500938" cy="31974943"/>
          </a:xfrm>
        </p:grpSpPr>
        <p:grpSp>
          <p:nvGrpSpPr>
            <p:cNvPr id="133" name="Group 84"/>
            <p:cNvGrpSpPr/>
            <p:nvPr/>
          </p:nvGrpSpPr>
          <p:grpSpPr>
            <a:xfrm>
              <a:off x="-1" y="10716020"/>
              <a:ext cx="23972338" cy="21258922"/>
              <a:chOff x="0" y="0"/>
              <a:chExt cx="23972336" cy="21258920"/>
            </a:xfrm>
          </p:grpSpPr>
          <p:sp>
            <p:nvSpPr>
              <p:cNvPr id="131" name="Freeform 85"/>
              <p:cNvSpPr/>
              <p:nvPr/>
            </p:nvSpPr>
            <p:spPr>
              <a:xfrm>
                <a:off x="1851803" y="88661"/>
                <a:ext cx="20164482" cy="18611452"/>
              </a:xfrm>
              <a:custGeom>
                <a:avLst/>
                <a:gdLst/>
                <a:ahLst/>
                <a:cxnLst>
                  <a:cxn ang="0">
                    <a:pos x="wd2" y="hd2"/>
                  </a:cxn>
                  <a:cxn ang="5400000">
                    <a:pos x="wd2" y="hd2"/>
                  </a:cxn>
                  <a:cxn ang="10800000">
                    <a:pos x="wd2" y="hd2"/>
                  </a:cxn>
                  <a:cxn ang="16200000">
                    <a:pos x="wd2" y="hd2"/>
                  </a:cxn>
                </a:cxnLst>
                <a:rect l="0" t="0" r="r" b="b"/>
                <a:pathLst>
                  <a:path w="21551" h="21600" extrusionOk="0">
                    <a:moveTo>
                      <a:pt x="13140" y="3007"/>
                    </a:moveTo>
                    <a:cubicBezTo>
                      <a:pt x="12746" y="3007"/>
                      <a:pt x="12351" y="3068"/>
                      <a:pt x="11956" y="3130"/>
                    </a:cubicBezTo>
                    <a:cubicBezTo>
                      <a:pt x="10772" y="3252"/>
                      <a:pt x="9587" y="3682"/>
                      <a:pt x="8516" y="4295"/>
                    </a:cubicBezTo>
                    <a:cubicBezTo>
                      <a:pt x="9193" y="4111"/>
                      <a:pt x="9869" y="4050"/>
                      <a:pt x="10546" y="4050"/>
                    </a:cubicBezTo>
                    <a:cubicBezTo>
                      <a:pt x="10433" y="4050"/>
                      <a:pt x="10603" y="4050"/>
                      <a:pt x="10659" y="4050"/>
                    </a:cubicBezTo>
                    <a:cubicBezTo>
                      <a:pt x="10828" y="4050"/>
                      <a:pt x="10997" y="4111"/>
                      <a:pt x="11167" y="4111"/>
                    </a:cubicBezTo>
                    <a:cubicBezTo>
                      <a:pt x="11674" y="4173"/>
                      <a:pt x="12182" y="4357"/>
                      <a:pt x="12689" y="4541"/>
                    </a:cubicBezTo>
                    <a:cubicBezTo>
                      <a:pt x="13648" y="4970"/>
                      <a:pt x="14494" y="5584"/>
                      <a:pt x="15227" y="6259"/>
                    </a:cubicBezTo>
                    <a:cubicBezTo>
                      <a:pt x="16411" y="7302"/>
                      <a:pt x="17427" y="8530"/>
                      <a:pt x="17991" y="10064"/>
                    </a:cubicBezTo>
                    <a:cubicBezTo>
                      <a:pt x="18329" y="10800"/>
                      <a:pt x="18442" y="11598"/>
                      <a:pt x="18498" y="12395"/>
                    </a:cubicBezTo>
                    <a:cubicBezTo>
                      <a:pt x="18498" y="12334"/>
                      <a:pt x="18498" y="12334"/>
                      <a:pt x="18498" y="12334"/>
                    </a:cubicBezTo>
                    <a:cubicBezTo>
                      <a:pt x="18498" y="14052"/>
                      <a:pt x="17934" y="15648"/>
                      <a:pt x="17088" y="17059"/>
                    </a:cubicBezTo>
                    <a:cubicBezTo>
                      <a:pt x="16186" y="18409"/>
                      <a:pt x="15114" y="19575"/>
                      <a:pt x="13817" y="20434"/>
                    </a:cubicBezTo>
                    <a:cubicBezTo>
                      <a:pt x="12915" y="20986"/>
                      <a:pt x="11900" y="21355"/>
                      <a:pt x="10828" y="21477"/>
                    </a:cubicBezTo>
                    <a:cubicBezTo>
                      <a:pt x="10941" y="21539"/>
                      <a:pt x="11110" y="21539"/>
                      <a:pt x="11223" y="21539"/>
                    </a:cubicBezTo>
                    <a:cubicBezTo>
                      <a:pt x="11223" y="21539"/>
                      <a:pt x="11223" y="21539"/>
                      <a:pt x="11223" y="21539"/>
                    </a:cubicBezTo>
                    <a:cubicBezTo>
                      <a:pt x="11505" y="21600"/>
                      <a:pt x="11843" y="21600"/>
                      <a:pt x="12125" y="21600"/>
                    </a:cubicBezTo>
                    <a:cubicBezTo>
                      <a:pt x="12802" y="21600"/>
                      <a:pt x="13535" y="21539"/>
                      <a:pt x="14268" y="21293"/>
                    </a:cubicBezTo>
                    <a:cubicBezTo>
                      <a:pt x="15340" y="20986"/>
                      <a:pt x="16355" y="20434"/>
                      <a:pt x="17257" y="19759"/>
                    </a:cubicBezTo>
                    <a:cubicBezTo>
                      <a:pt x="18893" y="18532"/>
                      <a:pt x="20190" y="16752"/>
                      <a:pt x="20923" y="14789"/>
                    </a:cubicBezTo>
                    <a:cubicBezTo>
                      <a:pt x="21318" y="13684"/>
                      <a:pt x="21600" y="12395"/>
                      <a:pt x="21544" y="11230"/>
                    </a:cubicBezTo>
                    <a:cubicBezTo>
                      <a:pt x="21544" y="11230"/>
                      <a:pt x="21544" y="11230"/>
                      <a:pt x="21544" y="11230"/>
                    </a:cubicBezTo>
                    <a:cubicBezTo>
                      <a:pt x="21544" y="11230"/>
                      <a:pt x="21544" y="11230"/>
                      <a:pt x="21544" y="11230"/>
                    </a:cubicBezTo>
                    <a:cubicBezTo>
                      <a:pt x="21544" y="11230"/>
                      <a:pt x="21544" y="11230"/>
                      <a:pt x="21544" y="11230"/>
                    </a:cubicBezTo>
                    <a:cubicBezTo>
                      <a:pt x="21544" y="11230"/>
                      <a:pt x="21544" y="11230"/>
                      <a:pt x="21544" y="11230"/>
                    </a:cubicBezTo>
                    <a:cubicBezTo>
                      <a:pt x="21600" y="8775"/>
                      <a:pt x="20416" y="6505"/>
                      <a:pt x="18724" y="5032"/>
                    </a:cubicBezTo>
                    <a:cubicBezTo>
                      <a:pt x="17145" y="3682"/>
                      <a:pt x="15114" y="3007"/>
                      <a:pt x="13140" y="3007"/>
                    </a:cubicBezTo>
                    <a:moveTo>
                      <a:pt x="21544" y="11045"/>
                    </a:moveTo>
                    <a:cubicBezTo>
                      <a:pt x="21544" y="11045"/>
                      <a:pt x="21544" y="11107"/>
                      <a:pt x="21544" y="11230"/>
                    </a:cubicBezTo>
                    <a:cubicBezTo>
                      <a:pt x="21544" y="11230"/>
                      <a:pt x="21544" y="11230"/>
                      <a:pt x="21544" y="11230"/>
                    </a:cubicBezTo>
                    <a:cubicBezTo>
                      <a:pt x="21544" y="11230"/>
                      <a:pt x="21544" y="11230"/>
                      <a:pt x="21544" y="11230"/>
                    </a:cubicBezTo>
                    <a:cubicBezTo>
                      <a:pt x="21544" y="11230"/>
                      <a:pt x="21544" y="11291"/>
                      <a:pt x="21544" y="11291"/>
                    </a:cubicBezTo>
                    <a:cubicBezTo>
                      <a:pt x="21544" y="11291"/>
                      <a:pt x="21544" y="11230"/>
                      <a:pt x="21544" y="11168"/>
                    </a:cubicBezTo>
                    <a:cubicBezTo>
                      <a:pt x="21544" y="11107"/>
                      <a:pt x="21544" y="11045"/>
                      <a:pt x="21544" y="11045"/>
                    </a:cubicBezTo>
                    <a:moveTo>
                      <a:pt x="11674" y="0"/>
                    </a:moveTo>
                    <a:cubicBezTo>
                      <a:pt x="11505" y="0"/>
                      <a:pt x="11392" y="0"/>
                      <a:pt x="11279" y="0"/>
                    </a:cubicBezTo>
                    <a:cubicBezTo>
                      <a:pt x="11279" y="0"/>
                      <a:pt x="11279" y="0"/>
                      <a:pt x="11279" y="0"/>
                    </a:cubicBezTo>
                    <a:cubicBezTo>
                      <a:pt x="11279" y="0"/>
                      <a:pt x="11279" y="0"/>
                      <a:pt x="11279" y="0"/>
                    </a:cubicBezTo>
                    <a:cubicBezTo>
                      <a:pt x="11279" y="0"/>
                      <a:pt x="11223" y="0"/>
                      <a:pt x="11223" y="0"/>
                    </a:cubicBezTo>
                    <a:cubicBezTo>
                      <a:pt x="7670" y="368"/>
                      <a:pt x="4230" y="2209"/>
                      <a:pt x="1692" y="4909"/>
                    </a:cubicBezTo>
                    <a:cubicBezTo>
                      <a:pt x="1072" y="5584"/>
                      <a:pt x="508" y="6259"/>
                      <a:pt x="0" y="7057"/>
                    </a:cubicBezTo>
                    <a:cubicBezTo>
                      <a:pt x="959" y="5768"/>
                      <a:pt x="2087" y="4664"/>
                      <a:pt x="3327" y="3682"/>
                    </a:cubicBezTo>
                    <a:cubicBezTo>
                      <a:pt x="4794" y="2516"/>
                      <a:pt x="6373" y="1473"/>
                      <a:pt x="8065" y="859"/>
                    </a:cubicBezTo>
                    <a:cubicBezTo>
                      <a:pt x="9249" y="368"/>
                      <a:pt x="10433" y="61"/>
                      <a:pt x="11674" y="0"/>
                    </a:cubicBezTo>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sp>
            <p:nvSpPr>
              <p:cNvPr id="132" name="Freeform 88"/>
              <p:cNvSpPr/>
              <p:nvPr/>
            </p:nvSpPr>
            <p:spPr>
              <a:xfrm>
                <a:off x="-1" y="-1"/>
                <a:ext cx="23972338"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grpSp>
        <p:sp>
          <p:nvSpPr>
            <p:cNvPr id="134" name="Freeform 88"/>
            <p:cNvSpPr/>
            <p:nvPr/>
          </p:nvSpPr>
          <p:spPr>
            <a:xfrm>
              <a:off x="3292064" y="5530391"/>
              <a:ext cx="23972337"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sp>
          <p:nvSpPr>
            <p:cNvPr id="135" name="Freeform 88"/>
            <p:cNvSpPr/>
            <p:nvPr/>
          </p:nvSpPr>
          <p:spPr>
            <a:xfrm>
              <a:off x="6528599" y="-1"/>
              <a:ext cx="23972338"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6000"/>
              </a:srgbClr>
            </a:solidFill>
            <a:ln w="12700" cap="flat">
              <a:noFill/>
              <a:miter lim="400000"/>
            </a:ln>
            <a:effectLst/>
          </p:spPr>
          <p:txBody>
            <a:bodyPr wrap="square" lIns="91439" tIns="91439" rIns="91439" bIns="91439" numCol="1" anchor="t">
              <a:noAutofit/>
            </a:bodyPr>
            <a:lstStyle/>
            <a:p>
              <a:endParaRPr/>
            </a:p>
          </p:txBody>
        </p:sp>
      </p:grpSp>
      <p:sp>
        <p:nvSpPr>
          <p:cNvPr id="137" name="TextBox 9"/>
          <p:cNvSpPr txBox="1"/>
          <p:nvPr/>
        </p:nvSpPr>
        <p:spPr>
          <a:xfrm>
            <a:off x="1816993" y="3383123"/>
            <a:ext cx="20921112" cy="101566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ctr">
              <a:defRPr sz="9400" b="1">
                <a:solidFill>
                  <a:srgbClr val="FFFFFF"/>
                </a:solidFill>
              </a:defRPr>
            </a:lvl1pPr>
          </a:lstStyle>
          <a:p>
            <a:r>
              <a:rPr sz="5400" dirty="0"/>
              <a:t>TREATMENT WITH TRANSCRANIAL MAGNETIC STIMULATION</a:t>
            </a:r>
          </a:p>
        </p:txBody>
      </p:sp>
      <p:sp>
        <p:nvSpPr>
          <p:cNvPr id="138" name="TextBox 17"/>
          <p:cNvSpPr txBox="1"/>
          <p:nvPr/>
        </p:nvSpPr>
        <p:spPr>
          <a:xfrm>
            <a:off x="1360695" y="4487446"/>
            <a:ext cx="22292431" cy="17388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5300">
                <a:solidFill>
                  <a:srgbClr val="FFFFFF"/>
                </a:solidFill>
              </a:defRPr>
            </a:lvl1pPr>
          </a:lstStyle>
          <a:p>
            <a:r>
              <a:rPr dirty="0"/>
              <a:t>ASSOCIATED WITH PHYSICAL THERAPY ON BALANCE, GAIT AND FATIGUE OF PEOPLE WITH MULTIPLE SCLEROSIS: A PILOT STUDY</a:t>
            </a:r>
          </a:p>
        </p:txBody>
      </p:sp>
      <p:sp>
        <p:nvSpPr>
          <p:cNvPr id="139" name="TextBox 18"/>
          <p:cNvSpPr txBox="1"/>
          <p:nvPr/>
        </p:nvSpPr>
        <p:spPr>
          <a:xfrm>
            <a:off x="1916075" y="8301716"/>
            <a:ext cx="20551850" cy="125888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20000"/>
              </a:lnSpc>
              <a:defRPr sz="3200" i="1">
                <a:solidFill>
                  <a:srgbClr val="FFFFFF"/>
                </a:solidFill>
              </a:defRPr>
            </a:lvl1pPr>
          </a:lstStyle>
          <a:p>
            <a:r>
              <a:rPr dirty="0"/>
              <a:t>Dias AE; Telles JAR; </a:t>
            </a:r>
            <a:r>
              <a:rPr dirty="0" err="1"/>
              <a:t>Sciarinni</a:t>
            </a:r>
            <a:r>
              <a:rPr dirty="0"/>
              <a:t> BH; Bando MO; Caetano VAVS; </a:t>
            </a:r>
            <a:r>
              <a:rPr dirty="0" err="1"/>
              <a:t>Tessitore</a:t>
            </a:r>
            <a:r>
              <a:rPr dirty="0"/>
              <a:t> ME; Duque V; Santos FF; Martins LHQ; </a:t>
            </a:r>
            <a:r>
              <a:rPr dirty="0" err="1"/>
              <a:t>Agourakis</a:t>
            </a:r>
            <a:r>
              <a:rPr dirty="0"/>
              <a:t>, DC; </a:t>
            </a:r>
            <a:r>
              <a:rPr dirty="0" err="1"/>
              <a:t>Vidigal</a:t>
            </a:r>
            <a:r>
              <a:rPr dirty="0"/>
              <a:t>, GP;  Monteiro CBM; Silva TD</a:t>
            </a:r>
          </a:p>
        </p:txBody>
      </p:sp>
      <p:sp>
        <p:nvSpPr>
          <p:cNvPr id="140" name="Shape 2907"/>
          <p:cNvSpPr/>
          <p:nvPr/>
        </p:nvSpPr>
        <p:spPr>
          <a:xfrm>
            <a:off x="11849609" y="10500763"/>
            <a:ext cx="855881" cy="855881"/>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FFFFFF"/>
          </a:solidFill>
          <a:ln w="12700">
            <a:miter lim="400000"/>
          </a:ln>
        </p:spPr>
        <p:txBody>
          <a:bodyPr tIns="91439" bIns="91439" anchor="ctr"/>
          <a:lstStyle/>
          <a:p>
            <a:pPr defTabSz="457064">
              <a:defRPr sz="30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 name="WhatsApp Image 2022-04-30 at 20.56.17 (1).jpeg" descr="WhatsApp Image 2022-04-30 at 20.56.17 (1).jpeg"/>
          <p:cNvPicPr>
            <a:picLocks noChangeAspect="1"/>
          </p:cNvPicPr>
          <p:nvPr/>
        </p:nvPicPr>
        <p:blipFill>
          <a:blip r:embed="rId2">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389" name="WhatsApp Image 2022-04-30 at 20.56.17 (2).jpeg" descr="WhatsApp Image 2022-04-30 at 20.56.17 (2).jpeg"/>
          <p:cNvPicPr>
            <a:picLocks noChangeAspect="1"/>
          </p:cNvPicPr>
          <p:nvPr/>
        </p:nvPicPr>
        <p:blipFill>
          <a:blip r:embed="rId3">
            <a:extLst/>
          </a:blip>
          <a:stretch>
            <a:fillRect/>
          </a:stretch>
        </p:blipFill>
        <p:spPr>
          <a:xfrm>
            <a:off x="21402623" y="159372"/>
            <a:ext cx="2648814" cy="1874212"/>
          </a:xfrm>
          <a:prstGeom prst="rect">
            <a:avLst/>
          </a:prstGeom>
          <a:ln w="12700">
            <a:miter lim="400000"/>
          </a:ln>
        </p:spPr>
      </p:pic>
      <p:pic>
        <p:nvPicPr>
          <p:cNvPr id="390" name="WhatsApp Image 2022-04-30 at 20.56.17.jpeg" descr="WhatsApp Image 2022-04-30 at 20.56.17.jpeg"/>
          <p:cNvPicPr>
            <a:picLocks noChangeAspect="1"/>
          </p:cNvPicPr>
          <p:nvPr/>
        </p:nvPicPr>
        <p:blipFill>
          <a:blip r:embed="rId4">
            <a:extLst/>
          </a:blip>
          <a:stretch>
            <a:fillRect/>
          </a:stretch>
        </p:blipFill>
        <p:spPr>
          <a:xfrm>
            <a:off x="18556227" y="11610937"/>
            <a:ext cx="3057510" cy="1893029"/>
          </a:xfrm>
          <a:prstGeom prst="rect">
            <a:avLst/>
          </a:prstGeom>
          <a:ln w="12700">
            <a:miter lim="400000"/>
          </a:ln>
        </p:spPr>
      </p:pic>
      <p:pic>
        <p:nvPicPr>
          <p:cNvPr id="391" name="Flag%20of%20Brazil.H03.2k.png" descr="Flag%20of%20Brazil.H03.2k.png"/>
          <p:cNvPicPr>
            <a:picLocks noChangeAspect="1"/>
          </p:cNvPicPr>
          <p:nvPr/>
        </p:nvPicPr>
        <p:blipFill>
          <a:blip r:embed="rId5">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sp>
        <p:nvSpPr>
          <p:cNvPr id="392" name="METHODS"/>
          <p:cNvSpPr txBox="1">
            <a:spLocks noGrp="1"/>
          </p:cNvSpPr>
          <p:nvPr>
            <p:ph type="title"/>
          </p:nvPr>
        </p:nvSpPr>
        <p:spPr>
          <a:xfrm>
            <a:off x="3315309" y="264442"/>
            <a:ext cx="21031201" cy="2651127"/>
          </a:xfrm>
          <a:prstGeom prst="rect">
            <a:avLst/>
          </a:prstGeom>
        </p:spPr>
        <p:txBody>
          <a:bodyPr/>
          <a:lstStyle>
            <a:lvl1pPr defTabSz="914400">
              <a:defRPr sz="6900"/>
            </a:lvl1pPr>
          </a:lstStyle>
          <a:p>
            <a:r>
              <a:t>METHODS</a:t>
            </a:r>
          </a:p>
        </p:txBody>
      </p:sp>
      <p:sp>
        <p:nvSpPr>
          <p:cNvPr id="393" name="Retângulo Arredondado"/>
          <p:cNvSpPr/>
          <p:nvPr/>
        </p:nvSpPr>
        <p:spPr>
          <a:xfrm>
            <a:off x="5990573" y="2865924"/>
            <a:ext cx="3955056" cy="1735516"/>
          </a:xfrm>
          <a:prstGeom prst="roundRect">
            <a:avLst>
              <a:gd name="adj" fmla="val 10000"/>
            </a:avLst>
          </a:prstGeom>
          <a:solidFill>
            <a:srgbClr val="5B9BD5"/>
          </a:solidFill>
          <a:ln w="12700">
            <a:solidFill>
              <a:srgbClr val="FFFFFF"/>
            </a:solidFill>
            <a:miter/>
          </a:ln>
        </p:spPr>
        <p:txBody>
          <a:bodyPr lIns="45719" rIns="45719" anchor="ctr"/>
          <a:lstStyle/>
          <a:p>
            <a:pPr algn="ctr" defTabSz="666750">
              <a:lnSpc>
                <a:spcPct val="90000"/>
              </a:lnSpc>
              <a:spcBef>
                <a:spcPts val="700"/>
              </a:spcBef>
              <a:defRPr sz="1500">
                <a:solidFill>
                  <a:srgbClr val="FFFFFF"/>
                </a:solidFill>
                <a:latin typeface="Calibri"/>
                <a:ea typeface="Calibri"/>
                <a:cs typeface="Calibri"/>
                <a:sym typeface="Calibri"/>
              </a:defRPr>
            </a:pPr>
            <a:endParaRPr/>
          </a:p>
        </p:txBody>
      </p:sp>
      <p:sp>
        <p:nvSpPr>
          <p:cNvPr id="394" name="12 relapsing remitting"/>
          <p:cNvSpPr txBox="1"/>
          <p:nvPr/>
        </p:nvSpPr>
        <p:spPr>
          <a:xfrm>
            <a:off x="6041404" y="2991797"/>
            <a:ext cx="3853394" cy="148377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7150" tIns="57150" rIns="57150" bIns="57150" anchor="ctr"/>
          <a:lstStyle>
            <a:lvl1pPr algn="ctr" defTabSz="666750">
              <a:lnSpc>
                <a:spcPct val="90000"/>
              </a:lnSpc>
              <a:spcBef>
                <a:spcPts val="600"/>
              </a:spcBef>
              <a:defRPr sz="3200" b="1">
                <a:solidFill>
                  <a:srgbClr val="FFFFFF"/>
                </a:solidFill>
              </a:defRPr>
            </a:lvl1pPr>
          </a:lstStyle>
          <a:p>
            <a:r>
              <a:t>12 relapsing remitting</a:t>
            </a:r>
          </a:p>
        </p:txBody>
      </p:sp>
      <p:sp>
        <p:nvSpPr>
          <p:cNvPr id="395" name="Seta"/>
          <p:cNvSpPr/>
          <p:nvPr/>
        </p:nvSpPr>
        <p:spPr>
          <a:xfrm>
            <a:off x="10312682" y="3243254"/>
            <a:ext cx="778142" cy="980853"/>
          </a:xfrm>
          <a:prstGeom prst="rightArrow">
            <a:avLst>
              <a:gd name="adj1" fmla="val 60000"/>
              <a:gd name="adj2" fmla="val 50000"/>
            </a:avLst>
          </a:prstGeom>
          <a:solidFill>
            <a:srgbClr val="B4CAE7"/>
          </a:solidFill>
          <a:ln w="12700">
            <a:miter lim="400000"/>
          </a:ln>
        </p:spPr>
        <p:txBody>
          <a:bodyPr lIns="45719" rIns="45719" anchor="ctr"/>
          <a:lstStyle/>
          <a:p>
            <a:pPr algn="ctr" defTabSz="533400">
              <a:lnSpc>
                <a:spcPct val="90000"/>
              </a:lnSpc>
              <a:spcBef>
                <a:spcPts val="700"/>
              </a:spcBef>
              <a:defRPr sz="1200">
                <a:solidFill>
                  <a:srgbClr val="FFFFFF"/>
                </a:solidFill>
                <a:latin typeface="Calibri"/>
                <a:ea typeface="Calibri"/>
                <a:cs typeface="Calibri"/>
                <a:sym typeface="Calibri"/>
              </a:defRPr>
            </a:pPr>
            <a:endParaRPr/>
          </a:p>
        </p:txBody>
      </p:sp>
      <p:sp>
        <p:nvSpPr>
          <p:cNvPr id="396" name="Retângulo Arredondado"/>
          <p:cNvSpPr/>
          <p:nvPr/>
        </p:nvSpPr>
        <p:spPr>
          <a:xfrm>
            <a:off x="11413828" y="2865924"/>
            <a:ext cx="3955056" cy="1735516"/>
          </a:xfrm>
          <a:prstGeom prst="roundRect">
            <a:avLst>
              <a:gd name="adj" fmla="val 10000"/>
            </a:avLst>
          </a:prstGeom>
          <a:solidFill>
            <a:srgbClr val="5B9BD5"/>
          </a:solidFill>
          <a:ln w="12700">
            <a:solidFill>
              <a:srgbClr val="FFFFFF"/>
            </a:solidFill>
            <a:miter/>
          </a:ln>
        </p:spPr>
        <p:txBody>
          <a:bodyPr lIns="45719" rIns="45719" anchor="ctr"/>
          <a:lstStyle/>
          <a:p>
            <a:pPr algn="ctr" defTabSz="666750">
              <a:lnSpc>
                <a:spcPct val="90000"/>
              </a:lnSpc>
              <a:spcBef>
                <a:spcPts val="700"/>
              </a:spcBef>
              <a:defRPr sz="1500">
                <a:solidFill>
                  <a:srgbClr val="FFFFFF"/>
                </a:solidFill>
                <a:latin typeface="Calibri"/>
                <a:ea typeface="Calibri"/>
                <a:cs typeface="Calibri"/>
                <a:sym typeface="Calibri"/>
              </a:defRPr>
            </a:pPr>
            <a:endParaRPr/>
          </a:p>
        </p:txBody>
      </p:sp>
      <p:sp>
        <p:nvSpPr>
          <p:cNvPr id="397" name="2 secondary progressive"/>
          <p:cNvSpPr txBox="1"/>
          <p:nvPr/>
        </p:nvSpPr>
        <p:spPr>
          <a:xfrm>
            <a:off x="11464659" y="2991797"/>
            <a:ext cx="3853394" cy="148377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7150" tIns="57150" rIns="57150" bIns="57150" anchor="ctr"/>
          <a:lstStyle>
            <a:lvl1pPr algn="ctr" defTabSz="666750">
              <a:lnSpc>
                <a:spcPct val="90000"/>
              </a:lnSpc>
              <a:spcBef>
                <a:spcPts val="600"/>
              </a:spcBef>
              <a:defRPr sz="3200" b="1">
                <a:solidFill>
                  <a:srgbClr val="FFFFFF"/>
                </a:solidFill>
              </a:defRPr>
            </a:lvl1pPr>
          </a:lstStyle>
          <a:p>
            <a:r>
              <a:t>2 secondary progressive</a:t>
            </a:r>
          </a:p>
        </p:txBody>
      </p:sp>
      <p:sp>
        <p:nvSpPr>
          <p:cNvPr id="398" name="Seta"/>
          <p:cNvSpPr/>
          <p:nvPr/>
        </p:nvSpPr>
        <p:spPr>
          <a:xfrm>
            <a:off x="15792848" y="3243254"/>
            <a:ext cx="898799" cy="980853"/>
          </a:xfrm>
          <a:prstGeom prst="rightArrow">
            <a:avLst>
              <a:gd name="adj1" fmla="val 60000"/>
              <a:gd name="adj2" fmla="val 50000"/>
            </a:avLst>
          </a:prstGeom>
          <a:solidFill>
            <a:srgbClr val="B4CAE7"/>
          </a:solidFill>
          <a:ln w="12700">
            <a:miter lim="400000"/>
          </a:ln>
        </p:spPr>
        <p:txBody>
          <a:bodyPr lIns="45719" rIns="45719" anchor="ctr"/>
          <a:lstStyle/>
          <a:p>
            <a:pPr algn="ctr" defTabSz="533400">
              <a:lnSpc>
                <a:spcPct val="90000"/>
              </a:lnSpc>
              <a:spcBef>
                <a:spcPts val="700"/>
              </a:spcBef>
              <a:defRPr sz="1200">
                <a:solidFill>
                  <a:srgbClr val="FFFFFF"/>
                </a:solidFill>
                <a:latin typeface="Calibri"/>
                <a:ea typeface="Calibri"/>
                <a:cs typeface="Calibri"/>
                <a:sym typeface="Calibri"/>
              </a:defRPr>
            </a:pPr>
            <a:endParaRPr/>
          </a:p>
        </p:txBody>
      </p:sp>
      <p:sp>
        <p:nvSpPr>
          <p:cNvPr id="399" name="Retângulo Arredondado"/>
          <p:cNvSpPr/>
          <p:nvPr/>
        </p:nvSpPr>
        <p:spPr>
          <a:xfrm>
            <a:off x="17064736" y="2865924"/>
            <a:ext cx="3955057" cy="1735516"/>
          </a:xfrm>
          <a:prstGeom prst="roundRect">
            <a:avLst>
              <a:gd name="adj" fmla="val 10000"/>
            </a:avLst>
          </a:prstGeom>
          <a:solidFill>
            <a:srgbClr val="5B9BD5"/>
          </a:solidFill>
          <a:ln w="12700">
            <a:solidFill>
              <a:srgbClr val="FFFFFF"/>
            </a:solidFill>
            <a:miter/>
          </a:ln>
        </p:spPr>
        <p:txBody>
          <a:bodyPr lIns="45719" rIns="45719" anchor="ctr"/>
          <a:lstStyle/>
          <a:p>
            <a:pPr algn="ctr" defTabSz="666750">
              <a:lnSpc>
                <a:spcPct val="90000"/>
              </a:lnSpc>
              <a:spcBef>
                <a:spcPts val="700"/>
              </a:spcBef>
              <a:defRPr sz="1500">
                <a:solidFill>
                  <a:srgbClr val="FFFFFF"/>
                </a:solidFill>
                <a:latin typeface="Calibri"/>
                <a:ea typeface="Calibri"/>
                <a:cs typeface="Calibri"/>
                <a:sym typeface="Calibri"/>
              </a:defRPr>
            </a:pPr>
            <a:endParaRPr/>
          </a:p>
        </p:txBody>
      </p:sp>
      <p:sp>
        <p:nvSpPr>
          <p:cNvPr id="400" name="6 primary progressive"/>
          <p:cNvSpPr txBox="1"/>
          <p:nvPr/>
        </p:nvSpPr>
        <p:spPr>
          <a:xfrm>
            <a:off x="17115566" y="2991797"/>
            <a:ext cx="3853395" cy="148377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7150" tIns="57150" rIns="57150" bIns="57150" anchor="ctr"/>
          <a:lstStyle>
            <a:lvl1pPr algn="ctr" defTabSz="666750">
              <a:lnSpc>
                <a:spcPct val="90000"/>
              </a:lnSpc>
              <a:spcBef>
                <a:spcPts val="600"/>
              </a:spcBef>
              <a:defRPr sz="3200" b="1">
                <a:solidFill>
                  <a:srgbClr val="FFFFFF"/>
                </a:solidFill>
              </a:defRPr>
            </a:lvl1pPr>
          </a:lstStyle>
          <a:p>
            <a:r>
              <a:t>6 primary progressive</a:t>
            </a:r>
          </a:p>
        </p:txBody>
      </p:sp>
      <p:grpSp>
        <p:nvGrpSpPr>
          <p:cNvPr id="403" name="Agrupar"/>
          <p:cNvGrpSpPr/>
          <p:nvPr/>
        </p:nvGrpSpPr>
        <p:grpSpPr>
          <a:xfrm>
            <a:off x="8461282" y="4993403"/>
            <a:ext cx="4126425" cy="1392169"/>
            <a:chOff x="0" y="0"/>
            <a:chExt cx="4126424" cy="1392168"/>
          </a:xfrm>
        </p:grpSpPr>
        <p:sp>
          <p:nvSpPr>
            <p:cNvPr id="401" name="Retângulo Arredondado"/>
            <p:cNvSpPr/>
            <p:nvPr/>
          </p:nvSpPr>
          <p:spPr>
            <a:xfrm>
              <a:off x="0" y="0"/>
              <a:ext cx="4126425" cy="1392169"/>
            </a:xfrm>
            <a:prstGeom prst="roundRect">
              <a:avLst>
                <a:gd name="adj" fmla="val 1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889000">
                <a:lnSpc>
                  <a:spcPct val="90000"/>
                </a:lnSpc>
                <a:spcBef>
                  <a:spcPts val="700"/>
                </a:spcBef>
                <a:defRPr sz="2000">
                  <a:solidFill>
                    <a:srgbClr val="FFFFFF"/>
                  </a:solidFill>
                  <a:latin typeface="Calibri"/>
                  <a:ea typeface="Calibri"/>
                  <a:cs typeface="Calibri"/>
                  <a:sym typeface="Calibri"/>
                </a:defRPr>
              </a:pPr>
              <a:endParaRPr/>
            </a:p>
          </p:txBody>
        </p:sp>
        <p:sp>
          <p:nvSpPr>
            <p:cNvPr id="402" name="14 women"/>
            <p:cNvSpPr txBox="1"/>
            <p:nvPr/>
          </p:nvSpPr>
          <p:spPr>
            <a:xfrm>
              <a:off x="40774" y="113467"/>
              <a:ext cx="4044876" cy="1165234"/>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noAutofit/>
            </a:bodyPr>
            <a:lstStyle>
              <a:lvl1pPr algn="ctr" defTabSz="889000">
                <a:lnSpc>
                  <a:spcPct val="90000"/>
                </a:lnSpc>
                <a:spcBef>
                  <a:spcPts val="800"/>
                </a:spcBef>
                <a:defRPr sz="4400" b="1">
                  <a:solidFill>
                    <a:srgbClr val="FFFFFF"/>
                  </a:solidFill>
                  <a:latin typeface="Calibri"/>
                  <a:ea typeface="Calibri"/>
                  <a:cs typeface="Calibri"/>
                  <a:sym typeface="Calibri"/>
                </a:defRPr>
              </a:lvl1pPr>
            </a:lstStyle>
            <a:p>
              <a:r>
                <a:t>14 women</a:t>
              </a:r>
            </a:p>
          </p:txBody>
        </p:sp>
      </p:grpSp>
      <p:sp>
        <p:nvSpPr>
          <p:cNvPr id="404" name="Seta"/>
          <p:cNvSpPr/>
          <p:nvPr/>
        </p:nvSpPr>
        <p:spPr>
          <a:xfrm>
            <a:off x="13013520" y="5161477"/>
            <a:ext cx="902724" cy="1056015"/>
          </a:xfrm>
          <a:prstGeom prst="rightArrow">
            <a:avLst>
              <a:gd name="adj1" fmla="val 60000"/>
              <a:gd name="adj2" fmla="val 50000"/>
            </a:avLst>
          </a:prstGeom>
          <a:solidFill>
            <a:srgbClr val="B4CAE7"/>
          </a:solidFill>
          <a:ln w="12700">
            <a:miter lim="400000"/>
          </a:ln>
        </p:spPr>
        <p:txBody>
          <a:bodyPr lIns="45719" rIns="45719" anchor="ctr"/>
          <a:lstStyle/>
          <a:p>
            <a:pPr algn="ctr" defTabSz="711200">
              <a:lnSpc>
                <a:spcPct val="90000"/>
              </a:lnSpc>
              <a:spcBef>
                <a:spcPts val="700"/>
              </a:spcBef>
              <a:defRPr sz="1600">
                <a:solidFill>
                  <a:srgbClr val="FFFFFF"/>
                </a:solidFill>
                <a:latin typeface="Calibri"/>
                <a:ea typeface="Calibri"/>
                <a:cs typeface="Calibri"/>
                <a:sym typeface="Calibri"/>
              </a:defRPr>
            </a:pPr>
            <a:endParaRPr/>
          </a:p>
        </p:txBody>
      </p:sp>
      <p:grpSp>
        <p:nvGrpSpPr>
          <p:cNvPr id="407" name="Agrupar"/>
          <p:cNvGrpSpPr/>
          <p:nvPr/>
        </p:nvGrpSpPr>
        <p:grpSpPr>
          <a:xfrm>
            <a:off x="14290958" y="4993403"/>
            <a:ext cx="4258129" cy="1392169"/>
            <a:chOff x="0" y="0"/>
            <a:chExt cx="4258127" cy="1392168"/>
          </a:xfrm>
        </p:grpSpPr>
        <p:sp>
          <p:nvSpPr>
            <p:cNvPr id="405" name="Retângulo Arredondado"/>
            <p:cNvSpPr/>
            <p:nvPr/>
          </p:nvSpPr>
          <p:spPr>
            <a:xfrm>
              <a:off x="0" y="0"/>
              <a:ext cx="4258128" cy="1392169"/>
            </a:xfrm>
            <a:prstGeom prst="roundRect">
              <a:avLst>
                <a:gd name="adj" fmla="val 1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889000">
                <a:lnSpc>
                  <a:spcPct val="90000"/>
                </a:lnSpc>
                <a:spcBef>
                  <a:spcPts val="700"/>
                </a:spcBef>
                <a:defRPr sz="2000">
                  <a:solidFill>
                    <a:srgbClr val="FFFFFF"/>
                  </a:solidFill>
                  <a:latin typeface="Calibri"/>
                  <a:ea typeface="Calibri"/>
                  <a:cs typeface="Calibri"/>
                  <a:sym typeface="Calibri"/>
                </a:defRPr>
              </a:pPr>
              <a:endParaRPr/>
            </a:p>
          </p:txBody>
        </p:sp>
        <p:sp>
          <p:nvSpPr>
            <p:cNvPr id="406" name="6 men"/>
            <p:cNvSpPr txBox="1"/>
            <p:nvPr/>
          </p:nvSpPr>
          <p:spPr>
            <a:xfrm>
              <a:off x="40774" y="113467"/>
              <a:ext cx="4176580" cy="1165234"/>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noAutofit/>
            </a:bodyPr>
            <a:lstStyle>
              <a:lvl1pPr algn="ctr" defTabSz="889000">
                <a:lnSpc>
                  <a:spcPct val="90000"/>
                </a:lnSpc>
                <a:spcBef>
                  <a:spcPts val="800"/>
                </a:spcBef>
                <a:defRPr sz="4700" b="1">
                  <a:solidFill>
                    <a:srgbClr val="FFFFFF"/>
                  </a:solidFill>
                  <a:latin typeface="Calibri"/>
                  <a:ea typeface="Calibri"/>
                  <a:cs typeface="Calibri"/>
                  <a:sym typeface="Calibri"/>
                </a:defRPr>
              </a:lvl1pPr>
            </a:lstStyle>
            <a:p>
              <a:r>
                <a:t>6 men</a:t>
              </a:r>
            </a:p>
          </p:txBody>
        </p:sp>
      </p:grpSp>
      <p:sp>
        <p:nvSpPr>
          <p:cNvPr id="408" name="Type of study: Cross-over controlled longitudinal study…"/>
          <p:cNvSpPr txBox="1">
            <a:spLocks noGrp="1"/>
          </p:cNvSpPr>
          <p:nvPr>
            <p:ph type="body" sz="quarter" idx="4294967295"/>
          </p:nvPr>
        </p:nvSpPr>
        <p:spPr>
          <a:xfrm>
            <a:off x="3387319" y="9876127"/>
            <a:ext cx="3853395" cy="3160165"/>
          </a:xfrm>
          <a:prstGeom prst="rect">
            <a:avLst/>
          </a:prstGeom>
        </p:spPr>
        <p:txBody>
          <a:bodyPr lIns="45719" tIns="45719" rIns="45719" bIns="45719">
            <a:normAutofit fontScale="77500" lnSpcReduction="20000"/>
          </a:bodyPr>
          <a:lstStyle/>
          <a:p>
            <a:pPr marL="91439" indent="-91439" defTabSz="365760">
              <a:lnSpc>
                <a:spcPct val="110000"/>
              </a:lnSpc>
              <a:spcBef>
                <a:spcPts val="0"/>
              </a:spcBef>
              <a:buClr>
                <a:schemeClr val="accent2"/>
              </a:buClr>
              <a:buFont typeface="Arial"/>
              <a:defRPr sz="2520">
                <a:solidFill>
                  <a:srgbClr val="535353"/>
                </a:solidFill>
              </a:defRPr>
            </a:pPr>
            <a:r>
              <a:t>Type of study: Cross-over controlled longitudinal study</a:t>
            </a: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r>
              <a:t>Participated of this study 20 people with MS:</a:t>
            </a: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r>
              <a:t> </a:t>
            </a:r>
          </a:p>
        </p:txBody>
      </p:sp>
      <p:pic>
        <p:nvPicPr>
          <p:cNvPr id="23" name="Imagem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 name="WhatsApp Image 2022-04-30 at 20.56.17 (1).jpeg" descr="WhatsApp Image 2022-04-30 at 20.56.17 (1).jpeg"/>
          <p:cNvPicPr>
            <a:picLocks noChangeAspect="1"/>
          </p:cNvPicPr>
          <p:nvPr/>
        </p:nvPicPr>
        <p:blipFill>
          <a:blip r:embed="rId2">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411" name="WhatsApp Image 2022-04-30 at 20.56.17 (2).jpeg" descr="WhatsApp Image 2022-04-30 at 20.56.17 (2).jpeg"/>
          <p:cNvPicPr>
            <a:picLocks noChangeAspect="1"/>
          </p:cNvPicPr>
          <p:nvPr/>
        </p:nvPicPr>
        <p:blipFill>
          <a:blip r:embed="rId3">
            <a:extLst/>
          </a:blip>
          <a:stretch>
            <a:fillRect/>
          </a:stretch>
        </p:blipFill>
        <p:spPr>
          <a:xfrm>
            <a:off x="21402623" y="159372"/>
            <a:ext cx="2648814" cy="1874212"/>
          </a:xfrm>
          <a:prstGeom prst="rect">
            <a:avLst/>
          </a:prstGeom>
          <a:ln w="12700">
            <a:miter lim="400000"/>
          </a:ln>
        </p:spPr>
      </p:pic>
      <p:pic>
        <p:nvPicPr>
          <p:cNvPr id="412" name="WhatsApp Image 2022-04-30 at 20.56.17.jpeg" descr="WhatsApp Image 2022-04-30 at 20.56.17.jpeg"/>
          <p:cNvPicPr>
            <a:picLocks noChangeAspect="1"/>
          </p:cNvPicPr>
          <p:nvPr/>
        </p:nvPicPr>
        <p:blipFill>
          <a:blip r:embed="rId4">
            <a:extLst/>
          </a:blip>
          <a:stretch>
            <a:fillRect/>
          </a:stretch>
        </p:blipFill>
        <p:spPr>
          <a:xfrm>
            <a:off x="18556227" y="11610937"/>
            <a:ext cx="3057510" cy="1893029"/>
          </a:xfrm>
          <a:prstGeom prst="rect">
            <a:avLst/>
          </a:prstGeom>
          <a:ln w="12700">
            <a:miter lim="400000"/>
          </a:ln>
        </p:spPr>
      </p:pic>
      <p:pic>
        <p:nvPicPr>
          <p:cNvPr id="413" name="Flag%20of%20Brazil.H03.2k.png" descr="Flag%20of%20Brazil.H03.2k.png"/>
          <p:cNvPicPr>
            <a:picLocks noChangeAspect="1"/>
          </p:cNvPicPr>
          <p:nvPr/>
        </p:nvPicPr>
        <p:blipFill>
          <a:blip r:embed="rId5">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sp>
        <p:nvSpPr>
          <p:cNvPr id="414" name="METHODS"/>
          <p:cNvSpPr txBox="1">
            <a:spLocks noGrp="1"/>
          </p:cNvSpPr>
          <p:nvPr>
            <p:ph type="title"/>
          </p:nvPr>
        </p:nvSpPr>
        <p:spPr>
          <a:xfrm>
            <a:off x="3315309" y="264442"/>
            <a:ext cx="21031201" cy="2651127"/>
          </a:xfrm>
          <a:prstGeom prst="rect">
            <a:avLst/>
          </a:prstGeom>
        </p:spPr>
        <p:txBody>
          <a:bodyPr/>
          <a:lstStyle>
            <a:lvl1pPr defTabSz="914400">
              <a:defRPr sz="6900"/>
            </a:lvl1pPr>
          </a:lstStyle>
          <a:p>
            <a:r>
              <a:t>METHODS</a:t>
            </a:r>
          </a:p>
        </p:txBody>
      </p:sp>
      <p:sp>
        <p:nvSpPr>
          <p:cNvPr id="415" name="Retângulo Arredondado"/>
          <p:cNvSpPr/>
          <p:nvPr/>
        </p:nvSpPr>
        <p:spPr>
          <a:xfrm>
            <a:off x="5990573" y="2865924"/>
            <a:ext cx="3955056" cy="1735516"/>
          </a:xfrm>
          <a:prstGeom prst="roundRect">
            <a:avLst>
              <a:gd name="adj" fmla="val 10000"/>
            </a:avLst>
          </a:prstGeom>
          <a:solidFill>
            <a:srgbClr val="5B9BD5"/>
          </a:solidFill>
          <a:ln w="12700">
            <a:solidFill>
              <a:srgbClr val="FFFFFF"/>
            </a:solidFill>
            <a:miter/>
          </a:ln>
        </p:spPr>
        <p:txBody>
          <a:bodyPr lIns="45719" rIns="45719" anchor="ctr"/>
          <a:lstStyle/>
          <a:p>
            <a:pPr algn="ctr" defTabSz="666750">
              <a:lnSpc>
                <a:spcPct val="90000"/>
              </a:lnSpc>
              <a:spcBef>
                <a:spcPts val="700"/>
              </a:spcBef>
              <a:defRPr sz="1500">
                <a:solidFill>
                  <a:srgbClr val="FFFFFF"/>
                </a:solidFill>
                <a:latin typeface="Calibri"/>
                <a:ea typeface="Calibri"/>
                <a:cs typeface="Calibri"/>
                <a:sym typeface="Calibri"/>
              </a:defRPr>
            </a:pPr>
            <a:endParaRPr/>
          </a:p>
        </p:txBody>
      </p:sp>
      <p:sp>
        <p:nvSpPr>
          <p:cNvPr id="416" name="12 relapsing remitting"/>
          <p:cNvSpPr txBox="1"/>
          <p:nvPr/>
        </p:nvSpPr>
        <p:spPr>
          <a:xfrm>
            <a:off x="6041404" y="2991797"/>
            <a:ext cx="3853394" cy="148377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7150" tIns="57150" rIns="57150" bIns="57150" anchor="ctr"/>
          <a:lstStyle>
            <a:lvl1pPr algn="ctr" defTabSz="666750">
              <a:lnSpc>
                <a:spcPct val="90000"/>
              </a:lnSpc>
              <a:spcBef>
                <a:spcPts val="600"/>
              </a:spcBef>
              <a:defRPr sz="3200" b="1">
                <a:solidFill>
                  <a:srgbClr val="FFFFFF"/>
                </a:solidFill>
              </a:defRPr>
            </a:lvl1pPr>
          </a:lstStyle>
          <a:p>
            <a:r>
              <a:t>12 relapsing remitting</a:t>
            </a:r>
          </a:p>
        </p:txBody>
      </p:sp>
      <p:sp>
        <p:nvSpPr>
          <p:cNvPr id="417" name="Seta"/>
          <p:cNvSpPr/>
          <p:nvPr/>
        </p:nvSpPr>
        <p:spPr>
          <a:xfrm>
            <a:off x="10312682" y="3243254"/>
            <a:ext cx="778142" cy="980853"/>
          </a:xfrm>
          <a:prstGeom prst="rightArrow">
            <a:avLst>
              <a:gd name="adj1" fmla="val 60000"/>
              <a:gd name="adj2" fmla="val 50000"/>
            </a:avLst>
          </a:prstGeom>
          <a:solidFill>
            <a:srgbClr val="B4CAE7"/>
          </a:solidFill>
          <a:ln w="12700">
            <a:miter lim="400000"/>
          </a:ln>
        </p:spPr>
        <p:txBody>
          <a:bodyPr lIns="45719" rIns="45719" anchor="ctr"/>
          <a:lstStyle/>
          <a:p>
            <a:pPr algn="ctr" defTabSz="533400">
              <a:lnSpc>
                <a:spcPct val="90000"/>
              </a:lnSpc>
              <a:spcBef>
                <a:spcPts val="700"/>
              </a:spcBef>
              <a:defRPr sz="1200">
                <a:solidFill>
                  <a:srgbClr val="FFFFFF"/>
                </a:solidFill>
                <a:latin typeface="Calibri"/>
                <a:ea typeface="Calibri"/>
                <a:cs typeface="Calibri"/>
                <a:sym typeface="Calibri"/>
              </a:defRPr>
            </a:pPr>
            <a:endParaRPr/>
          </a:p>
        </p:txBody>
      </p:sp>
      <p:sp>
        <p:nvSpPr>
          <p:cNvPr id="418" name="Retângulo Arredondado"/>
          <p:cNvSpPr/>
          <p:nvPr/>
        </p:nvSpPr>
        <p:spPr>
          <a:xfrm>
            <a:off x="11413828" y="2865924"/>
            <a:ext cx="3955056" cy="1735516"/>
          </a:xfrm>
          <a:prstGeom prst="roundRect">
            <a:avLst>
              <a:gd name="adj" fmla="val 10000"/>
            </a:avLst>
          </a:prstGeom>
          <a:solidFill>
            <a:srgbClr val="5B9BD5"/>
          </a:solidFill>
          <a:ln w="12700">
            <a:solidFill>
              <a:srgbClr val="FFFFFF"/>
            </a:solidFill>
            <a:miter/>
          </a:ln>
        </p:spPr>
        <p:txBody>
          <a:bodyPr lIns="45719" rIns="45719" anchor="ctr"/>
          <a:lstStyle/>
          <a:p>
            <a:pPr algn="ctr" defTabSz="666750">
              <a:lnSpc>
                <a:spcPct val="90000"/>
              </a:lnSpc>
              <a:spcBef>
                <a:spcPts val="700"/>
              </a:spcBef>
              <a:defRPr sz="1500">
                <a:solidFill>
                  <a:srgbClr val="FFFFFF"/>
                </a:solidFill>
                <a:latin typeface="Calibri"/>
                <a:ea typeface="Calibri"/>
                <a:cs typeface="Calibri"/>
                <a:sym typeface="Calibri"/>
              </a:defRPr>
            </a:pPr>
            <a:endParaRPr/>
          </a:p>
        </p:txBody>
      </p:sp>
      <p:sp>
        <p:nvSpPr>
          <p:cNvPr id="419" name="2 secondary progressive"/>
          <p:cNvSpPr txBox="1"/>
          <p:nvPr/>
        </p:nvSpPr>
        <p:spPr>
          <a:xfrm>
            <a:off x="11464659" y="2991797"/>
            <a:ext cx="3853394" cy="148377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7150" tIns="57150" rIns="57150" bIns="57150" anchor="ctr"/>
          <a:lstStyle>
            <a:lvl1pPr algn="ctr" defTabSz="666750">
              <a:lnSpc>
                <a:spcPct val="90000"/>
              </a:lnSpc>
              <a:spcBef>
                <a:spcPts val="600"/>
              </a:spcBef>
              <a:defRPr sz="3200" b="1">
                <a:solidFill>
                  <a:srgbClr val="FFFFFF"/>
                </a:solidFill>
              </a:defRPr>
            </a:lvl1pPr>
          </a:lstStyle>
          <a:p>
            <a:r>
              <a:t>2 secondary progressive</a:t>
            </a:r>
          </a:p>
        </p:txBody>
      </p:sp>
      <p:sp>
        <p:nvSpPr>
          <p:cNvPr id="420" name="Seta"/>
          <p:cNvSpPr/>
          <p:nvPr/>
        </p:nvSpPr>
        <p:spPr>
          <a:xfrm>
            <a:off x="15792848" y="3243254"/>
            <a:ext cx="898799" cy="980853"/>
          </a:xfrm>
          <a:prstGeom prst="rightArrow">
            <a:avLst>
              <a:gd name="adj1" fmla="val 60000"/>
              <a:gd name="adj2" fmla="val 50000"/>
            </a:avLst>
          </a:prstGeom>
          <a:solidFill>
            <a:srgbClr val="B4CAE7"/>
          </a:solidFill>
          <a:ln w="12700">
            <a:miter lim="400000"/>
          </a:ln>
        </p:spPr>
        <p:txBody>
          <a:bodyPr lIns="45719" rIns="45719" anchor="ctr"/>
          <a:lstStyle/>
          <a:p>
            <a:pPr algn="ctr" defTabSz="533400">
              <a:lnSpc>
                <a:spcPct val="90000"/>
              </a:lnSpc>
              <a:spcBef>
                <a:spcPts val="700"/>
              </a:spcBef>
              <a:defRPr sz="1200">
                <a:solidFill>
                  <a:srgbClr val="FFFFFF"/>
                </a:solidFill>
                <a:latin typeface="Calibri"/>
                <a:ea typeface="Calibri"/>
                <a:cs typeface="Calibri"/>
                <a:sym typeface="Calibri"/>
              </a:defRPr>
            </a:pPr>
            <a:endParaRPr/>
          </a:p>
        </p:txBody>
      </p:sp>
      <p:sp>
        <p:nvSpPr>
          <p:cNvPr id="421" name="Retângulo Arredondado"/>
          <p:cNvSpPr/>
          <p:nvPr/>
        </p:nvSpPr>
        <p:spPr>
          <a:xfrm>
            <a:off x="17064736" y="2865924"/>
            <a:ext cx="3955057" cy="1735516"/>
          </a:xfrm>
          <a:prstGeom prst="roundRect">
            <a:avLst>
              <a:gd name="adj" fmla="val 10000"/>
            </a:avLst>
          </a:prstGeom>
          <a:solidFill>
            <a:srgbClr val="5B9BD5"/>
          </a:solidFill>
          <a:ln w="12700">
            <a:solidFill>
              <a:srgbClr val="FFFFFF"/>
            </a:solidFill>
            <a:miter/>
          </a:ln>
        </p:spPr>
        <p:txBody>
          <a:bodyPr lIns="45719" rIns="45719" anchor="ctr"/>
          <a:lstStyle/>
          <a:p>
            <a:pPr algn="ctr" defTabSz="666750">
              <a:lnSpc>
                <a:spcPct val="90000"/>
              </a:lnSpc>
              <a:spcBef>
                <a:spcPts val="700"/>
              </a:spcBef>
              <a:defRPr sz="1500">
                <a:solidFill>
                  <a:srgbClr val="FFFFFF"/>
                </a:solidFill>
                <a:latin typeface="Calibri"/>
                <a:ea typeface="Calibri"/>
                <a:cs typeface="Calibri"/>
                <a:sym typeface="Calibri"/>
              </a:defRPr>
            </a:pPr>
            <a:endParaRPr/>
          </a:p>
        </p:txBody>
      </p:sp>
      <p:sp>
        <p:nvSpPr>
          <p:cNvPr id="422" name="6 primary progressive"/>
          <p:cNvSpPr txBox="1"/>
          <p:nvPr/>
        </p:nvSpPr>
        <p:spPr>
          <a:xfrm>
            <a:off x="17115566" y="2991797"/>
            <a:ext cx="3853395" cy="148377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7150" tIns="57150" rIns="57150" bIns="57150" anchor="ctr"/>
          <a:lstStyle>
            <a:lvl1pPr algn="ctr" defTabSz="666750">
              <a:lnSpc>
                <a:spcPct val="90000"/>
              </a:lnSpc>
              <a:spcBef>
                <a:spcPts val="600"/>
              </a:spcBef>
              <a:defRPr sz="3200" b="1">
                <a:solidFill>
                  <a:srgbClr val="FFFFFF"/>
                </a:solidFill>
              </a:defRPr>
            </a:lvl1pPr>
          </a:lstStyle>
          <a:p>
            <a:r>
              <a:t>6 primary progressive</a:t>
            </a:r>
          </a:p>
        </p:txBody>
      </p:sp>
      <p:grpSp>
        <p:nvGrpSpPr>
          <p:cNvPr id="425" name="Agrupar"/>
          <p:cNvGrpSpPr/>
          <p:nvPr/>
        </p:nvGrpSpPr>
        <p:grpSpPr>
          <a:xfrm>
            <a:off x="8461282" y="4993403"/>
            <a:ext cx="4126425" cy="1392169"/>
            <a:chOff x="0" y="0"/>
            <a:chExt cx="4126424" cy="1392168"/>
          </a:xfrm>
        </p:grpSpPr>
        <p:sp>
          <p:nvSpPr>
            <p:cNvPr id="423" name="Retângulo Arredondado"/>
            <p:cNvSpPr/>
            <p:nvPr/>
          </p:nvSpPr>
          <p:spPr>
            <a:xfrm>
              <a:off x="0" y="0"/>
              <a:ext cx="4126425" cy="1392169"/>
            </a:xfrm>
            <a:prstGeom prst="roundRect">
              <a:avLst>
                <a:gd name="adj" fmla="val 1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889000">
                <a:lnSpc>
                  <a:spcPct val="90000"/>
                </a:lnSpc>
                <a:spcBef>
                  <a:spcPts val="700"/>
                </a:spcBef>
                <a:defRPr sz="2000">
                  <a:solidFill>
                    <a:srgbClr val="FFFFFF"/>
                  </a:solidFill>
                  <a:latin typeface="Calibri"/>
                  <a:ea typeface="Calibri"/>
                  <a:cs typeface="Calibri"/>
                  <a:sym typeface="Calibri"/>
                </a:defRPr>
              </a:pPr>
              <a:endParaRPr/>
            </a:p>
          </p:txBody>
        </p:sp>
        <p:sp>
          <p:nvSpPr>
            <p:cNvPr id="424" name="14 women"/>
            <p:cNvSpPr txBox="1"/>
            <p:nvPr/>
          </p:nvSpPr>
          <p:spPr>
            <a:xfrm>
              <a:off x="40774" y="113467"/>
              <a:ext cx="4044876" cy="1165234"/>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noAutofit/>
            </a:bodyPr>
            <a:lstStyle>
              <a:lvl1pPr algn="ctr" defTabSz="889000">
                <a:lnSpc>
                  <a:spcPct val="90000"/>
                </a:lnSpc>
                <a:spcBef>
                  <a:spcPts val="800"/>
                </a:spcBef>
                <a:defRPr sz="4400" b="1">
                  <a:solidFill>
                    <a:srgbClr val="FFFFFF"/>
                  </a:solidFill>
                  <a:latin typeface="Calibri"/>
                  <a:ea typeface="Calibri"/>
                  <a:cs typeface="Calibri"/>
                  <a:sym typeface="Calibri"/>
                </a:defRPr>
              </a:lvl1pPr>
            </a:lstStyle>
            <a:p>
              <a:r>
                <a:t>14 women</a:t>
              </a:r>
            </a:p>
          </p:txBody>
        </p:sp>
      </p:grpSp>
      <p:sp>
        <p:nvSpPr>
          <p:cNvPr id="426" name="Seta"/>
          <p:cNvSpPr/>
          <p:nvPr/>
        </p:nvSpPr>
        <p:spPr>
          <a:xfrm>
            <a:off x="13013520" y="5161477"/>
            <a:ext cx="902724" cy="1056015"/>
          </a:xfrm>
          <a:prstGeom prst="rightArrow">
            <a:avLst>
              <a:gd name="adj1" fmla="val 60000"/>
              <a:gd name="adj2" fmla="val 50000"/>
            </a:avLst>
          </a:prstGeom>
          <a:solidFill>
            <a:srgbClr val="B4CAE7"/>
          </a:solidFill>
          <a:ln w="12700">
            <a:miter lim="400000"/>
          </a:ln>
        </p:spPr>
        <p:txBody>
          <a:bodyPr lIns="45719" rIns="45719" anchor="ctr"/>
          <a:lstStyle/>
          <a:p>
            <a:pPr algn="ctr" defTabSz="711200">
              <a:lnSpc>
                <a:spcPct val="90000"/>
              </a:lnSpc>
              <a:spcBef>
                <a:spcPts val="700"/>
              </a:spcBef>
              <a:defRPr sz="1600">
                <a:solidFill>
                  <a:srgbClr val="FFFFFF"/>
                </a:solidFill>
                <a:latin typeface="Calibri"/>
                <a:ea typeface="Calibri"/>
                <a:cs typeface="Calibri"/>
                <a:sym typeface="Calibri"/>
              </a:defRPr>
            </a:pPr>
            <a:endParaRPr/>
          </a:p>
        </p:txBody>
      </p:sp>
      <p:grpSp>
        <p:nvGrpSpPr>
          <p:cNvPr id="429" name="Agrupar"/>
          <p:cNvGrpSpPr/>
          <p:nvPr/>
        </p:nvGrpSpPr>
        <p:grpSpPr>
          <a:xfrm>
            <a:off x="14290958" y="4993403"/>
            <a:ext cx="4258129" cy="1392169"/>
            <a:chOff x="0" y="0"/>
            <a:chExt cx="4258127" cy="1392168"/>
          </a:xfrm>
        </p:grpSpPr>
        <p:sp>
          <p:nvSpPr>
            <p:cNvPr id="427" name="Retângulo Arredondado"/>
            <p:cNvSpPr/>
            <p:nvPr/>
          </p:nvSpPr>
          <p:spPr>
            <a:xfrm>
              <a:off x="0" y="0"/>
              <a:ext cx="4258128" cy="1392169"/>
            </a:xfrm>
            <a:prstGeom prst="roundRect">
              <a:avLst>
                <a:gd name="adj" fmla="val 1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889000">
                <a:lnSpc>
                  <a:spcPct val="90000"/>
                </a:lnSpc>
                <a:spcBef>
                  <a:spcPts val="700"/>
                </a:spcBef>
                <a:defRPr sz="2000">
                  <a:solidFill>
                    <a:srgbClr val="FFFFFF"/>
                  </a:solidFill>
                  <a:latin typeface="Calibri"/>
                  <a:ea typeface="Calibri"/>
                  <a:cs typeface="Calibri"/>
                  <a:sym typeface="Calibri"/>
                </a:defRPr>
              </a:pPr>
              <a:endParaRPr/>
            </a:p>
          </p:txBody>
        </p:sp>
        <p:sp>
          <p:nvSpPr>
            <p:cNvPr id="428" name="6 men"/>
            <p:cNvSpPr txBox="1"/>
            <p:nvPr/>
          </p:nvSpPr>
          <p:spPr>
            <a:xfrm>
              <a:off x="40774" y="113467"/>
              <a:ext cx="4176580" cy="1165234"/>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noAutofit/>
            </a:bodyPr>
            <a:lstStyle>
              <a:lvl1pPr algn="ctr" defTabSz="889000">
                <a:lnSpc>
                  <a:spcPct val="90000"/>
                </a:lnSpc>
                <a:spcBef>
                  <a:spcPts val="800"/>
                </a:spcBef>
                <a:defRPr sz="4700" b="1">
                  <a:solidFill>
                    <a:srgbClr val="FFFFFF"/>
                  </a:solidFill>
                  <a:latin typeface="Calibri"/>
                  <a:ea typeface="Calibri"/>
                  <a:cs typeface="Calibri"/>
                  <a:sym typeface="Calibri"/>
                </a:defRPr>
              </a:lvl1pPr>
            </a:lstStyle>
            <a:p>
              <a:r>
                <a:t>6 men</a:t>
              </a:r>
            </a:p>
          </p:txBody>
        </p:sp>
      </p:grpSp>
      <p:sp>
        <p:nvSpPr>
          <p:cNvPr id="430" name="Seta"/>
          <p:cNvSpPr/>
          <p:nvPr/>
        </p:nvSpPr>
        <p:spPr>
          <a:xfrm>
            <a:off x="8901939" y="6537911"/>
            <a:ext cx="9206487" cy="3677144"/>
          </a:xfrm>
          <a:prstGeom prst="rightArrow">
            <a:avLst>
              <a:gd name="adj1" fmla="val 50000"/>
              <a:gd name="adj2" fmla="val 50000"/>
            </a:avLst>
          </a:prstGeom>
          <a:solidFill>
            <a:srgbClr val="D0DEEF"/>
          </a:solidFill>
          <a:ln w="12700">
            <a:miter lim="400000"/>
          </a:ln>
        </p:spPr>
        <p:txBody>
          <a:bodyPr lIns="45719" rIns="45719"/>
          <a:lstStyle/>
          <a:p>
            <a:pPr defTabSz="914400">
              <a:defRPr sz="1800">
                <a:solidFill>
                  <a:srgbClr val="000000"/>
                </a:solidFill>
                <a:latin typeface="Calibri"/>
                <a:ea typeface="Calibri"/>
                <a:cs typeface="Calibri"/>
                <a:sym typeface="Calibri"/>
              </a:defRPr>
            </a:pPr>
            <a:endParaRPr/>
          </a:p>
        </p:txBody>
      </p:sp>
      <p:sp>
        <p:nvSpPr>
          <p:cNvPr id="431" name="Retângulo Arredondado"/>
          <p:cNvSpPr/>
          <p:nvPr/>
        </p:nvSpPr>
        <p:spPr>
          <a:xfrm>
            <a:off x="8089736" y="7641052"/>
            <a:ext cx="5283364" cy="1470858"/>
          </a:xfrm>
          <a:prstGeom prst="roundRect">
            <a:avLst>
              <a:gd name="adj" fmla="val 16667"/>
            </a:avLst>
          </a:prstGeom>
          <a:solidFill>
            <a:srgbClr val="5B9BD5"/>
          </a:solidFill>
          <a:ln w="12700">
            <a:solidFill>
              <a:srgbClr val="FFFFFF"/>
            </a:solidFill>
            <a:miter/>
          </a:ln>
        </p:spPr>
        <p:txBody>
          <a:bodyPr lIns="45719" rIns="45719" anchor="ctr"/>
          <a:lstStyle/>
          <a:p>
            <a:pPr algn="ctr" defTabSz="533400">
              <a:lnSpc>
                <a:spcPct val="90000"/>
              </a:lnSpc>
              <a:spcBef>
                <a:spcPts val="700"/>
              </a:spcBef>
              <a:defRPr sz="1200">
                <a:solidFill>
                  <a:srgbClr val="FFFFFF"/>
                </a:solidFill>
                <a:latin typeface="Calibri"/>
                <a:ea typeface="Calibri"/>
                <a:cs typeface="Calibri"/>
                <a:sym typeface="Calibri"/>
              </a:defRPr>
            </a:pPr>
            <a:endParaRPr/>
          </a:p>
        </p:txBody>
      </p:sp>
      <p:sp>
        <p:nvSpPr>
          <p:cNvPr id="432" name="Kurtze Expanded Disability Status Scale (EDSS)"/>
          <p:cNvSpPr txBox="1"/>
          <p:nvPr/>
        </p:nvSpPr>
        <p:spPr>
          <a:xfrm>
            <a:off x="8161536" y="7761945"/>
            <a:ext cx="5139762" cy="122907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defTabSz="533400">
              <a:lnSpc>
                <a:spcPct val="90000"/>
              </a:lnSpc>
              <a:spcBef>
                <a:spcPts val="500"/>
              </a:spcBef>
              <a:defRPr sz="2700" b="1">
                <a:solidFill>
                  <a:srgbClr val="FFFFFF"/>
                </a:solidFill>
              </a:defRPr>
            </a:lvl1pPr>
          </a:lstStyle>
          <a:p>
            <a:r>
              <a:t>Kurtze Expanded Disability Status Scale (EDSS) </a:t>
            </a:r>
          </a:p>
        </p:txBody>
      </p:sp>
      <p:sp>
        <p:nvSpPr>
          <p:cNvPr id="433" name="Retângulo Arredondado"/>
          <p:cNvSpPr/>
          <p:nvPr/>
        </p:nvSpPr>
        <p:spPr>
          <a:xfrm>
            <a:off x="13637269" y="7641052"/>
            <a:ext cx="5283364" cy="1470858"/>
          </a:xfrm>
          <a:prstGeom prst="roundRect">
            <a:avLst>
              <a:gd name="adj" fmla="val 16667"/>
            </a:avLst>
          </a:prstGeom>
          <a:solidFill>
            <a:srgbClr val="5B9BD5"/>
          </a:solidFill>
          <a:ln w="12700">
            <a:solidFill>
              <a:srgbClr val="FFFFFF"/>
            </a:solidFill>
            <a:miter/>
          </a:ln>
        </p:spPr>
        <p:txBody>
          <a:bodyPr lIns="45719" rIns="45719" anchor="ctr"/>
          <a:lstStyle/>
          <a:p>
            <a:pPr algn="ctr" defTabSz="533400">
              <a:lnSpc>
                <a:spcPct val="90000"/>
              </a:lnSpc>
              <a:spcBef>
                <a:spcPts val="700"/>
              </a:spcBef>
              <a:defRPr sz="1200">
                <a:solidFill>
                  <a:srgbClr val="FFFFFF"/>
                </a:solidFill>
                <a:latin typeface="Calibri"/>
                <a:ea typeface="Calibri"/>
                <a:cs typeface="Calibri"/>
                <a:sym typeface="Calibri"/>
              </a:defRPr>
            </a:pPr>
            <a:endParaRPr/>
          </a:p>
        </p:txBody>
      </p:sp>
      <p:sp>
        <p:nvSpPr>
          <p:cNvPr id="434" name="Between 0 and 6,5"/>
          <p:cNvSpPr txBox="1"/>
          <p:nvPr/>
        </p:nvSpPr>
        <p:spPr>
          <a:xfrm>
            <a:off x="13709070" y="8015844"/>
            <a:ext cx="5139762" cy="7212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defTabSz="533400">
              <a:lnSpc>
                <a:spcPct val="90000"/>
              </a:lnSpc>
              <a:spcBef>
                <a:spcPts val="500"/>
              </a:spcBef>
              <a:defRPr sz="2700" b="1">
                <a:solidFill>
                  <a:srgbClr val="FFFFFF"/>
                </a:solidFill>
              </a:defRPr>
            </a:lvl1pPr>
          </a:lstStyle>
          <a:p>
            <a:r>
              <a:t>Between 0 and 6,5</a:t>
            </a:r>
          </a:p>
        </p:txBody>
      </p:sp>
      <p:sp>
        <p:nvSpPr>
          <p:cNvPr id="435" name="Type of study: Cross-over controlled longitudinal study…"/>
          <p:cNvSpPr txBox="1">
            <a:spLocks noGrp="1"/>
          </p:cNvSpPr>
          <p:nvPr>
            <p:ph type="body" sz="quarter" idx="4294967295"/>
          </p:nvPr>
        </p:nvSpPr>
        <p:spPr>
          <a:xfrm>
            <a:off x="3387319" y="9876127"/>
            <a:ext cx="3853395" cy="3160165"/>
          </a:xfrm>
          <a:prstGeom prst="rect">
            <a:avLst/>
          </a:prstGeom>
        </p:spPr>
        <p:txBody>
          <a:bodyPr lIns="45719" tIns="45719" rIns="45719" bIns="45719">
            <a:normAutofit fontScale="77500" lnSpcReduction="20000"/>
          </a:bodyPr>
          <a:lstStyle/>
          <a:p>
            <a:pPr marL="91439" indent="-91439" defTabSz="365760">
              <a:lnSpc>
                <a:spcPct val="110000"/>
              </a:lnSpc>
              <a:spcBef>
                <a:spcPts val="0"/>
              </a:spcBef>
              <a:buClr>
                <a:schemeClr val="accent2"/>
              </a:buClr>
              <a:buFont typeface="Arial"/>
              <a:defRPr sz="2520">
                <a:solidFill>
                  <a:srgbClr val="535353"/>
                </a:solidFill>
              </a:defRPr>
            </a:pPr>
            <a:r>
              <a:t>Type of study: Cross-over controlled longitudinal study</a:t>
            </a: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r>
              <a:t>Participated of this study 20 people with MS:</a:t>
            </a: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r>
              <a:t> </a:t>
            </a:r>
          </a:p>
        </p:txBody>
      </p:sp>
      <p:pic>
        <p:nvPicPr>
          <p:cNvPr id="28" name="Imagem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 name="WhatsApp Image 2022-04-30 at 20.56.17 (1).jpeg" descr="WhatsApp Image 2022-04-30 at 20.56.17 (1).jpeg"/>
          <p:cNvPicPr>
            <a:picLocks noChangeAspect="1"/>
          </p:cNvPicPr>
          <p:nvPr/>
        </p:nvPicPr>
        <p:blipFill>
          <a:blip r:embed="rId2">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438" name="WhatsApp Image 2022-04-30 at 20.56.17 (2).jpeg" descr="WhatsApp Image 2022-04-30 at 20.56.17 (2).jpeg"/>
          <p:cNvPicPr>
            <a:picLocks noChangeAspect="1"/>
          </p:cNvPicPr>
          <p:nvPr/>
        </p:nvPicPr>
        <p:blipFill>
          <a:blip r:embed="rId3">
            <a:extLst/>
          </a:blip>
          <a:stretch>
            <a:fillRect/>
          </a:stretch>
        </p:blipFill>
        <p:spPr>
          <a:xfrm>
            <a:off x="21402623" y="159372"/>
            <a:ext cx="2648814" cy="1874212"/>
          </a:xfrm>
          <a:prstGeom prst="rect">
            <a:avLst/>
          </a:prstGeom>
          <a:ln w="12700">
            <a:miter lim="400000"/>
          </a:ln>
        </p:spPr>
      </p:pic>
      <p:pic>
        <p:nvPicPr>
          <p:cNvPr id="439" name="WhatsApp Image 2022-04-30 at 20.56.17.jpeg" descr="WhatsApp Image 2022-04-30 at 20.56.17.jpeg"/>
          <p:cNvPicPr>
            <a:picLocks noChangeAspect="1"/>
          </p:cNvPicPr>
          <p:nvPr/>
        </p:nvPicPr>
        <p:blipFill>
          <a:blip r:embed="rId4">
            <a:extLst/>
          </a:blip>
          <a:stretch>
            <a:fillRect/>
          </a:stretch>
        </p:blipFill>
        <p:spPr>
          <a:xfrm>
            <a:off x="18556227" y="11610937"/>
            <a:ext cx="3057510" cy="1893029"/>
          </a:xfrm>
          <a:prstGeom prst="rect">
            <a:avLst/>
          </a:prstGeom>
          <a:ln w="12700">
            <a:miter lim="400000"/>
          </a:ln>
        </p:spPr>
      </p:pic>
      <p:pic>
        <p:nvPicPr>
          <p:cNvPr id="440" name="Flag%20of%20Brazil.H03.2k.png" descr="Flag%20of%20Brazil.H03.2k.png"/>
          <p:cNvPicPr>
            <a:picLocks noChangeAspect="1"/>
          </p:cNvPicPr>
          <p:nvPr/>
        </p:nvPicPr>
        <p:blipFill>
          <a:blip r:embed="rId5">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sp>
        <p:nvSpPr>
          <p:cNvPr id="441" name="METHODS"/>
          <p:cNvSpPr txBox="1">
            <a:spLocks noGrp="1"/>
          </p:cNvSpPr>
          <p:nvPr>
            <p:ph type="title"/>
          </p:nvPr>
        </p:nvSpPr>
        <p:spPr>
          <a:xfrm>
            <a:off x="3315309" y="264442"/>
            <a:ext cx="21031201" cy="2651127"/>
          </a:xfrm>
          <a:prstGeom prst="rect">
            <a:avLst/>
          </a:prstGeom>
        </p:spPr>
        <p:txBody>
          <a:bodyPr/>
          <a:lstStyle>
            <a:lvl1pPr defTabSz="914400">
              <a:defRPr sz="6900"/>
            </a:lvl1pPr>
          </a:lstStyle>
          <a:p>
            <a:r>
              <a:t>METHODS</a:t>
            </a:r>
          </a:p>
        </p:txBody>
      </p:sp>
      <p:sp>
        <p:nvSpPr>
          <p:cNvPr id="442" name="Retângulo Arredondado"/>
          <p:cNvSpPr/>
          <p:nvPr/>
        </p:nvSpPr>
        <p:spPr>
          <a:xfrm>
            <a:off x="5990573" y="2865924"/>
            <a:ext cx="3955056" cy="1735516"/>
          </a:xfrm>
          <a:prstGeom prst="roundRect">
            <a:avLst>
              <a:gd name="adj" fmla="val 10000"/>
            </a:avLst>
          </a:prstGeom>
          <a:solidFill>
            <a:srgbClr val="5B9BD5"/>
          </a:solidFill>
          <a:ln w="12700">
            <a:solidFill>
              <a:srgbClr val="FFFFFF"/>
            </a:solidFill>
            <a:miter/>
          </a:ln>
        </p:spPr>
        <p:txBody>
          <a:bodyPr lIns="45719" rIns="45719" anchor="ctr"/>
          <a:lstStyle/>
          <a:p>
            <a:pPr algn="ctr" defTabSz="666750">
              <a:lnSpc>
                <a:spcPct val="90000"/>
              </a:lnSpc>
              <a:spcBef>
                <a:spcPts val="700"/>
              </a:spcBef>
              <a:defRPr sz="1500">
                <a:solidFill>
                  <a:srgbClr val="FFFFFF"/>
                </a:solidFill>
                <a:latin typeface="Calibri"/>
                <a:ea typeface="Calibri"/>
                <a:cs typeface="Calibri"/>
                <a:sym typeface="Calibri"/>
              </a:defRPr>
            </a:pPr>
            <a:endParaRPr/>
          </a:p>
        </p:txBody>
      </p:sp>
      <p:sp>
        <p:nvSpPr>
          <p:cNvPr id="443" name="12 relapsing remitting"/>
          <p:cNvSpPr txBox="1"/>
          <p:nvPr/>
        </p:nvSpPr>
        <p:spPr>
          <a:xfrm>
            <a:off x="6041404" y="2991797"/>
            <a:ext cx="3853394" cy="148377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7150" tIns="57150" rIns="57150" bIns="57150" anchor="ctr"/>
          <a:lstStyle>
            <a:lvl1pPr algn="ctr" defTabSz="666750">
              <a:lnSpc>
                <a:spcPct val="90000"/>
              </a:lnSpc>
              <a:spcBef>
                <a:spcPts val="600"/>
              </a:spcBef>
              <a:defRPr sz="3200" b="1">
                <a:solidFill>
                  <a:srgbClr val="FFFFFF"/>
                </a:solidFill>
              </a:defRPr>
            </a:lvl1pPr>
          </a:lstStyle>
          <a:p>
            <a:r>
              <a:t>12 relapsing remitting</a:t>
            </a:r>
          </a:p>
        </p:txBody>
      </p:sp>
      <p:sp>
        <p:nvSpPr>
          <p:cNvPr id="444" name="Seta"/>
          <p:cNvSpPr/>
          <p:nvPr/>
        </p:nvSpPr>
        <p:spPr>
          <a:xfrm>
            <a:off x="10312682" y="3243254"/>
            <a:ext cx="778142" cy="980853"/>
          </a:xfrm>
          <a:prstGeom prst="rightArrow">
            <a:avLst>
              <a:gd name="adj1" fmla="val 60000"/>
              <a:gd name="adj2" fmla="val 50000"/>
            </a:avLst>
          </a:prstGeom>
          <a:solidFill>
            <a:srgbClr val="B4CAE7"/>
          </a:solidFill>
          <a:ln w="12700">
            <a:miter lim="400000"/>
          </a:ln>
        </p:spPr>
        <p:txBody>
          <a:bodyPr lIns="45719" rIns="45719" anchor="ctr"/>
          <a:lstStyle/>
          <a:p>
            <a:pPr algn="ctr" defTabSz="533400">
              <a:lnSpc>
                <a:spcPct val="90000"/>
              </a:lnSpc>
              <a:spcBef>
                <a:spcPts val="700"/>
              </a:spcBef>
              <a:defRPr sz="1200">
                <a:solidFill>
                  <a:srgbClr val="FFFFFF"/>
                </a:solidFill>
                <a:latin typeface="Calibri"/>
                <a:ea typeface="Calibri"/>
                <a:cs typeface="Calibri"/>
                <a:sym typeface="Calibri"/>
              </a:defRPr>
            </a:pPr>
            <a:endParaRPr/>
          </a:p>
        </p:txBody>
      </p:sp>
      <p:sp>
        <p:nvSpPr>
          <p:cNvPr id="445" name="Retângulo Arredondado"/>
          <p:cNvSpPr/>
          <p:nvPr/>
        </p:nvSpPr>
        <p:spPr>
          <a:xfrm>
            <a:off x="11413828" y="2865924"/>
            <a:ext cx="3955056" cy="1735516"/>
          </a:xfrm>
          <a:prstGeom prst="roundRect">
            <a:avLst>
              <a:gd name="adj" fmla="val 10000"/>
            </a:avLst>
          </a:prstGeom>
          <a:solidFill>
            <a:srgbClr val="5B9BD5"/>
          </a:solidFill>
          <a:ln w="12700">
            <a:solidFill>
              <a:srgbClr val="FFFFFF"/>
            </a:solidFill>
            <a:miter/>
          </a:ln>
        </p:spPr>
        <p:txBody>
          <a:bodyPr lIns="45719" rIns="45719" anchor="ctr"/>
          <a:lstStyle/>
          <a:p>
            <a:pPr algn="ctr" defTabSz="666750">
              <a:lnSpc>
                <a:spcPct val="90000"/>
              </a:lnSpc>
              <a:spcBef>
                <a:spcPts val="700"/>
              </a:spcBef>
              <a:defRPr sz="1500">
                <a:solidFill>
                  <a:srgbClr val="FFFFFF"/>
                </a:solidFill>
                <a:latin typeface="Calibri"/>
                <a:ea typeface="Calibri"/>
                <a:cs typeface="Calibri"/>
                <a:sym typeface="Calibri"/>
              </a:defRPr>
            </a:pPr>
            <a:endParaRPr/>
          </a:p>
        </p:txBody>
      </p:sp>
      <p:sp>
        <p:nvSpPr>
          <p:cNvPr id="446" name="2 secondary progressive"/>
          <p:cNvSpPr txBox="1"/>
          <p:nvPr/>
        </p:nvSpPr>
        <p:spPr>
          <a:xfrm>
            <a:off x="11464659" y="2991797"/>
            <a:ext cx="3853394" cy="148377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7150" tIns="57150" rIns="57150" bIns="57150" anchor="ctr"/>
          <a:lstStyle>
            <a:lvl1pPr algn="ctr" defTabSz="666750">
              <a:lnSpc>
                <a:spcPct val="90000"/>
              </a:lnSpc>
              <a:spcBef>
                <a:spcPts val="600"/>
              </a:spcBef>
              <a:defRPr sz="3200" b="1">
                <a:solidFill>
                  <a:srgbClr val="FFFFFF"/>
                </a:solidFill>
              </a:defRPr>
            </a:lvl1pPr>
          </a:lstStyle>
          <a:p>
            <a:r>
              <a:t>2 secondary progressive</a:t>
            </a:r>
          </a:p>
        </p:txBody>
      </p:sp>
      <p:sp>
        <p:nvSpPr>
          <p:cNvPr id="447" name="Seta"/>
          <p:cNvSpPr/>
          <p:nvPr/>
        </p:nvSpPr>
        <p:spPr>
          <a:xfrm>
            <a:off x="15792848" y="3243254"/>
            <a:ext cx="898799" cy="980853"/>
          </a:xfrm>
          <a:prstGeom prst="rightArrow">
            <a:avLst>
              <a:gd name="adj1" fmla="val 60000"/>
              <a:gd name="adj2" fmla="val 50000"/>
            </a:avLst>
          </a:prstGeom>
          <a:solidFill>
            <a:srgbClr val="B4CAE7"/>
          </a:solidFill>
          <a:ln w="12700">
            <a:miter lim="400000"/>
          </a:ln>
        </p:spPr>
        <p:txBody>
          <a:bodyPr lIns="45719" rIns="45719" anchor="ctr"/>
          <a:lstStyle/>
          <a:p>
            <a:pPr algn="ctr" defTabSz="533400">
              <a:lnSpc>
                <a:spcPct val="90000"/>
              </a:lnSpc>
              <a:spcBef>
                <a:spcPts val="700"/>
              </a:spcBef>
              <a:defRPr sz="1200">
                <a:solidFill>
                  <a:srgbClr val="FFFFFF"/>
                </a:solidFill>
                <a:latin typeface="Calibri"/>
                <a:ea typeface="Calibri"/>
                <a:cs typeface="Calibri"/>
                <a:sym typeface="Calibri"/>
              </a:defRPr>
            </a:pPr>
            <a:endParaRPr/>
          </a:p>
        </p:txBody>
      </p:sp>
      <p:sp>
        <p:nvSpPr>
          <p:cNvPr id="448" name="Retângulo Arredondado"/>
          <p:cNvSpPr/>
          <p:nvPr/>
        </p:nvSpPr>
        <p:spPr>
          <a:xfrm>
            <a:off x="17064736" y="2865924"/>
            <a:ext cx="3955057" cy="1735516"/>
          </a:xfrm>
          <a:prstGeom prst="roundRect">
            <a:avLst>
              <a:gd name="adj" fmla="val 10000"/>
            </a:avLst>
          </a:prstGeom>
          <a:solidFill>
            <a:srgbClr val="5B9BD5"/>
          </a:solidFill>
          <a:ln w="12700">
            <a:solidFill>
              <a:srgbClr val="FFFFFF"/>
            </a:solidFill>
            <a:miter/>
          </a:ln>
        </p:spPr>
        <p:txBody>
          <a:bodyPr lIns="45719" rIns="45719" anchor="ctr"/>
          <a:lstStyle/>
          <a:p>
            <a:pPr algn="ctr" defTabSz="666750">
              <a:lnSpc>
                <a:spcPct val="90000"/>
              </a:lnSpc>
              <a:spcBef>
                <a:spcPts val="700"/>
              </a:spcBef>
              <a:defRPr sz="1500">
                <a:solidFill>
                  <a:srgbClr val="FFFFFF"/>
                </a:solidFill>
                <a:latin typeface="Calibri"/>
                <a:ea typeface="Calibri"/>
                <a:cs typeface="Calibri"/>
                <a:sym typeface="Calibri"/>
              </a:defRPr>
            </a:pPr>
            <a:endParaRPr/>
          </a:p>
        </p:txBody>
      </p:sp>
      <p:sp>
        <p:nvSpPr>
          <p:cNvPr id="449" name="6 primary progressive"/>
          <p:cNvSpPr txBox="1"/>
          <p:nvPr/>
        </p:nvSpPr>
        <p:spPr>
          <a:xfrm>
            <a:off x="17115566" y="2991797"/>
            <a:ext cx="3853395" cy="148377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7150" tIns="57150" rIns="57150" bIns="57150" anchor="ctr"/>
          <a:lstStyle>
            <a:lvl1pPr algn="ctr" defTabSz="666750">
              <a:lnSpc>
                <a:spcPct val="90000"/>
              </a:lnSpc>
              <a:spcBef>
                <a:spcPts val="600"/>
              </a:spcBef>
              <a:defRPr sz="3200" b="1">
                <a:solidFill>
                  <a:srgbClr val="FFFFFF"/>
                </a:solidFill>
              </a:defRPr>
            </a:lvl1pPr>
          </a:lstStyle>
          <a:p>
            <a:r>
              <a:t>6 primary progressive</a:t>
            </a:r>
          </a:p>
        </p:txBody>
      </p:sp>
      <p:grpSp>
        <p:nvGrpSpPr>
          <p:cNvPr id="452" name="Agrupar"/>
          <p:cNvGrpSpPr/>
          <p:nvPr/>
        </p:nvGrpSpPr>
        <p:grpSpPr>
          <a:xfrm>
            <a:off x="8461282" y="4993403"/>
            <a:ext cx="4126425" cy="1392169"/>
            <a:chOff x="0" y="0"/>
            <a:chExt cx="4126424" cy="1392168"/>
          </a:xfrm>
        </p:grpSpPr>
        <p:sp>
          <p:nvSpPr>
            <p:cNvPr id="450" name="Retângulo Arredondado"/>
            <p:cNvSpPr/>
            <p:nvPr/>
          </p:nvSpPr>
          <p:spPr>
            <a:xfrm>
              <a:off x="0" y="0"/>
              <a:ext cx="4126425" cy="1392169"/>
            </a:xfrm>
            <a:prstGeom prst="roundRect">
              <a:avLst>
                <a:gd name="adj" fmla="val 1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889000">
                <a:lnSpc>
                  <a:spcPct val="90000"/>
                </a:lnSpc>
                <a:spcBef>
                  <a:spcPts val="700"/>
                </a:spcBef>
                <a:defRPr sz="2000">
                  <a:solidFill>
                    <a:srgbClr val="FFFFFF"/>
                  </a:solidFill>
                  <a:latin typeface="Calibri"/>
                  <a:ea typeface="Calibri"/>
                  <a:cs typeface="Calibri"/>
                  <a:sym typeface="Calibri"/>
                </a:defRPr>
              </a:pPr>
              <a:endParaRPr/>
            </a:p>
          </p:txBody>
        </p:sp>
        <p:sp>
          <p:nvSpPr>
            <p:cNvPr id="451" name="14 women"/>
            <p:cNvSpPr txBox="1"/>
            <p:nvPr/>
          </p:nvSpPr>
          <p:spPr>
            <a:xfrm>
              <a:off x="40774" y="113467"/>
              <a:ext cx="4044876" cy="1165234"/>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noAutofit/>
            </a:bodyPr>
            <a:lstStyle>
              <a:lvl1pPr algn="ctr" defTabSz="889000">
                <a:lnSpc>
                  <a:spcPct val="90000"/>
                </a:lnSpc>
                <a:spcBef>
                  <a:spcPts val="800"/>
                </a:spcBef>
                <a:defRPr sz="4400" b="1">
                  <a:solidFill>
                    <a:srgbClr val="FFFFFF"/>
                  </a:solidFill>
                  <a:latin typeface="Calibri"/>
                  <a:ea typeface="Calibri"/>
                  <a:cs typeface="Calibri"/>
                  <a:sym typeface="Calibri"/>
                </a:defRPr>
              </a:lvl1pPr>
            </a:lstStyle>
            <a:p>
              <a:r>
                <a:t>14 women</a:t>
              </a:r>
            </a:p>
          </p:txBody>
        </p:sp>
      </p:grpSp>
      <p:sp>
        <p:nvSpPr>
          <p:cNvPr id="453" name="Seta"/>
          <p:cNvSpPr/>
          <p:nvPr/>
        </p:nvSpPr>
        <p:spPr>
          <a:xfrm>
            <a:off x="13013520" y="5161477"/>
            <a:ext cx="902724" cy="1056015"/>
          </a:xfrm>
          <a:prstGeom prst="rightArrow">
            <a:avLst>
              <a:gd name="adj1" fmla="val 60000"/>
              <a:gd name="adj2" fmla="val 50000"/>
            </a:avLst>
          </a:prstGeom>
          <a:solidFill>
            <a:srgbClr val="B4CAE7"/>
          </a:solidFill>
          <a:ln w="12700">
            <a:miter lim="400000"/>
          </a:ln>
        </p:spPr>
        <p:txBody>
          <a:bodyPr lIns="45719" rIns="45719" anchor="ctr"/>
          <a:lstStyle/>
          <a:p>
            <a:pPr algn="ctr" defTabSz="711200">
              <a:lnSpc>
                <a:spcPct val="90000"/>
              </a:lnSpc>
              <a:spcBef>
                <a:spcPts val="700"/>
              </a:spcBef>
              <a:defRPr sz="1600">
                <a:solidFill>
                  <a:srgbClr val="FFFFFF"/>
                </a:solidFill>
                <a:latin typeface="Calibri"/>
                <a:ea typeface="Calibri"/>
                <a:cs typeface="Calibri"/>
                <a:sym typeface="Calibri"/>
              </a:defRPr>
            </a:pPr>
            <a:endParaRPr/>
          </a:p>
        </p:txBody>
      </p:sp>
      <p:grpSp>
        <p:nvGrpSpPr>
          <p:cNvPr id="456" name="Agrupar"/>
          <p:cNvGrpSpPr/>
          <p:nvPr/>
        </p:nvGrpSpPr>
        <p:grpSpPr>
          <a:xfrm>
            <a:off x="14290958" y="4993403"/>
            <a:ext cx="4258129" cy="1392169"/>
            <a:chOff x="0" y="0"/>
            <a:chExt cx="4258127" cy="1392168"/>
          </a:xfrm>
        </p:grpSpPr>
        <p:sp>
          <p:nvSpPr>
            <p:cNvPr id="454" name="Retângulo Arredondado"/>
            <p:cNvSpPr/>
            <p:nvPr/>
          </p:nvSpPr>
          <p:spPr>
            <a:xfrm>
              <a:off x="0" y="0"/>
              <a:ext cx="4258128" cy="1392169"/>
            </a:xfrm>
            <a:prstGeom prst="roundRect">
              <a:avLst>
                <a:gd name="adj" fmla="val 1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889000">
                <a:lnSpc>
                  <a:spcPct val="90000"/>
                </a:lnSpc>
                <a:spcBef>
                  <a:spcPts val="700"/>
                </a:spcBef>
                <a:defRPr sz="2000">
                  <a:solidFill>
                    <a:srgbClr val="FFFFFF"/>
                  </a:solidFill>
                  <a:latin typeface="Calibri"/>
                  <a:ea typeface="Calibri"/>
                  <a:cs typeface="Calibri"/>
                  <a:sym typeface="Calibri"/>
                </a:defRPr>
              </a:pPr>
              <a:endParaRPr/>
            </a:p>
          </p:txBody>
        </p:sp>
        <p:sp>
          <p:nvSpPr>
            <p:cNvPr id="455" name="6 men"/>
            <p:cNvSpPr txBox="1"/>
            <p:nvPr/>
          </p:nvSpPr>
          <p:spPr>
            <a:xfrm>
              <a:off x="40774" y="113467"/>
              <a:ext cx="4176580" cy="1165234"/>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noAutofit/>
            </a:bodyPr>
            <a:lstStyle>
              <a:lvl1pPr algn="ctr" defTabSz="889000">
                <a:lnSpc>
                  <a:spcPct val="90000"/>
                </a:lnSpc>
                <a:spcBef>
                  <a:spcPts val="800"/>
                </a:spcBef>
                <a:defRPr sz="4700" b="1">
                  <a:solidFill>
                    <a:srgbClr val="FFFFFF"/>
                  </a:solidFill>
                  <a:latin typeface="Calibri"/>
                  <a:ea typeface="Calibri"/>
                  <a:cs typeface="Calibri"/>
                  <a:sym typeface="Calibri"/>
                </a:defRPr>
              </a:lvl1pPr>
            </a:lstStyle>
            <a:p>
              <a:r>
                <a:t>6 men</a:t>
              </a:r>
            </a:p>
          </p:txBody>
        </p:sp>
      </p:grpSp>
      <p:sp>
        <p:nvSpPr>
          <p:cNvPr id="457" name="Seta"/>
          <p:cNvSpPr/>
          <p:nvPr/>
        </p:nvSpPr>
        <p:spPr>
          <a:xfrm>
            <a:off x="8392585" y="9378758"/>
            <a:ext cx="7432562" cy="4018646"/>
          </a:xfrm>
          <a:prstGeom prst="rightArrow">
            <a:avLst>
              <a:gd name="adj1" fmla="val 50000"/>
              <a:gd name="adj2" fmla="val 50000"/>
            </a:avLst>
          </a:prstGeom>
          <a:solidFill>
            <a:srgbClr val="D0DEEF"/>
          </a:solidFill>
          <a:ln w="12700">
            <a:miter lim="400000"/>
          </a:ln>
        </p:spPr>
        <p:txBody>
          <a:bodyPr lIns="45719" rIns="45719"/>
          <a:lstStyle/>
          <a:p>
            <a:pPr defTabSz="914400">
              <a:defRPr sz="1800">
                <a:solidFill>
                  <a:srgbClr val="000000"/>
                </a:solidFill>
                <a:latin typeface="Calibri"/>
                <a:ea typeface="Calibri"/>
                <a:cs typeface="Calibri"/>
                <a:sym typeface="Calibri"/>
              </a:defRPr>
            </a:pPr>
            <a:endParaRPr/>
          </a:p>
        </p:txBody>
      </p:sp>
      <p:sp>
        <p:nvSpPr>
          <p:cNvPr id="458" name="Retângulo Arredondado"/>
          <p:cNvSpPr/>
          <p:nvPr/>
        </p:nvSpPr>
        <p:spPr>
          <a:xfrm>
            <a:off x="6970864" y="10584352"/>
            <a:ext cx="8552912" cy="1607458"/>
          </a:xfrm>
          <a:prstGeom prst="roundRect">
            <a:avLst>
              <a:gd name="adj" fmla="val 16667"/>
            </a:avLst>
          </a:prstGeom>
          <a:solidFill>
            <a:srgbClr val="5B9BD5"/>
          </a:solidFill>
          <a:ln w="12700">
            <a:solidFill>
              <a:srgbClr val="FFFFFF"/>
            </a:solidFill>
            <a:miter/>
          </a:ln>
        </p:spPr>
        <p:txBody>
          <a:bodyPr lIns="45719" rIns="45719" anchor="ctr"/>
          <a:lstStyle/>
          <a:p>
            <a:pPr algn="ctr" defTabSz="800100">
              <a:lnSpc>
                <a:spcPct val="90000"/>
              </a:lnSpc>
              <a:spcBef>
                <a:spcPts val="700"/>
              </a:spcBef>
              <a:defRPr sz="1800">
                <a:solidFill>
                  <a:srgbClr val="FFFFFF"/>
                </a:solidFill>
                <a:latin typeface="Calibri"/>
                <a:ea typeface="Calibri"/>
                <a:cs typeface="Calibri"/>
                <a:sym typeface="Calibri"/>
              </a:defRPr>
            </a:pPr>
            <a:endParaRPr/>
          </a:p>
        </p:txBody>
      </p:sp>
      <p:sp>
        <p:nvSpPr>
          <p:cNvPr id="459" name="Aged 33 to 68 years (SD 50,0)"/>
          <p:cNvSpPr txBox="1"/>
          <p:nvPr/>
        </p:nvSpPr>
        <p:spPr>
          <a:xfrm>
            <a:off x="7514088" y="11045161"/>
            <a:ext cx="8395971" cy="110035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8580" tIns="68580" rIns="68580" bIns="68580" anchor="ctr"/>
          <a:lstStyle>
            <a:lvl1pPr algn="ctr" defTabSz="800100">
              <a:lnSpc>
                <a:spcPct val="90000"/>
              </a:lnSpc>
              <a:spcBef>
                <a:spcPts val="700"/>
              </a:spcBef>
              <a:defRPr sz="3100" b="1">
                <a:solidFill>
                  <a:srgbClr val="FFFFFF"/>
                </a:solidFill>
              </a:defRPr>
            </a:lvl1pPr>
          </a:lstStyle>
          <a:p>
            <a:r>
              <a:rPr dirty="0"/>
              <a:t>Aged 33 to 68 years (SD 50,0)</a:t>
            </a:r>
          </a:p>
        </p:txBody>
      </p:sp>
      <p:sp>
        <p:nvSpPr>
          <p:cNvPr id="460" name="Seta"/>
          <p:cNvSpPr/>
          <p:nvPr/>
        </p:nvSpPr>
        <p:spPr>
          <a:xfrm>
            <a:off x="8901939" y="6537911"/>
            <a:ext cx="9206487" cy="3677144"/>
          </a:xfrm>
          <a:prstGeom prst="rightArrow">
            <a:avLst>
              <a:gd name="adj1" fmla="val 50000"/>
              <a:gd name="adj2" fmla="val 50000"/>
            </a:avLst>
          </a:prstGeom>
          <a:solidFill>
            <a:srgbClr val="D0DEEF"/>
          </a:solidFill>
          <a:ln w="12700">
            <a:miter lim="400000"/>
          </a:ln>
        </p:spPr>
        <p:txBody>
          <a:bodyPr lIns="45719" rIns="45719"/>
          <a:lstStyle/>
          <a:p>
            <a:pPr defTabSz="914400">
              <a:defRPr sz="1800">
                <a:solidFill>
                  <a:srgbClr val="000000"/>
                </a:solidFill>
                <a:latin typeface="Calibri"/>
                <a:ea typeface="Calibri"/>
                <a:cs typeface="Calibri"/>
                <a:sym typeface="Calibri"/>
              </a:defRPr>
            </a:pPr>
            <a:endParaRPr/>
          </a:p>
        </p:txBody>
      </p:sp>
      <p:sp>
        <p:nvSpPr>
          <p:cNvPr id="461" name="Retângulo Arredondado"/>
          <p:cNvSpPr/>
          <p:nvPr/>
        </p:nvSpPr>
        <p:spPr>
          <a:xfrm>
            <a:off x="8089736" y="7641052"/>
            <a:ext cx="5283364" cy="1470858"/>
          </a:xfrm>
          <a:prstGeom prst="roundRect">
            <a:avLst>
              <a:gd name="adj" fmla="val 16667"/>
            </a:avLst>
          </a:prstGeom>
          <a:solidFill>
            <a:srgbClr val="5B9BD5"/>
          </a:solidFill>
          <a:ln w="12700">
            <a:solidFill>
              <a:srgbClr val="FFFFFF"/>
            </a:solidFill>
            <a:miter/>
          </a:ln>
        </p:spPr>
        <p:txBody>
          <a:bodyPr lIns="45719" rIns="45719" anchor="ctr"/>
          <a:lstStyle/>
          <a:p>
            <a:pPr algn="ctr" defTabSz="533400">
              <a:lnSpc>
                <a:spcPct val="90000"/>
              </a:lnSpc>
              <a:spcBef>
                <a:spcPts val="700"/>
              </a:spcBef>
              <a:defRPr sz="1200">
                <a:solidFill>
                  <a:srgbClr val="FFFFFF"/>
                </a:solidFill>
                <a:latin typeface="Calibri"/>
                <a:ea typeface="Calibri"/>
                <a:cs typeface="Calibri"/>
                <a:sym typeface="Calibri"/>
              </a:defRPr>
            </a:pPr>
            <a:endParaRPr/>
          </a:p>
        </p:txBody>
      </p:sp>
      <p:sp>
        <p:nvSpPr>
          <p:cNvPr id="462" name="Kurtze Expanded Disability Status Scale (EDSS)"/>
          <p:cNvSpPr txBox="1"/>
          <p:nvPr/>
        </p:nvSpPr>
        <p:spPr>
          <a:xfrm>
            <a:off x="8161536" y="7761945"/>
            <a:ext cx="5139762" cy="122907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defTabSz="533400">
              <a:lnSpc>
                <a:spcPct val="90000"/>
              </a:lnSpc>
              <a:spcBef>
                <a:spcPts val="500"/>
              </a:spcBef>
              <a:defRPr sz="2700" b="1">
                <a:solidFill>
                  <a:srgbClr val="FFFFFF"/>
                </a:solidFill>
              </a:defRPr>
            </a:lvl1pPr>
          </a:lstStyle>
          <a:p>
            <a:r>
              <a:t>Kurtze Expanded Disability Status Scale (EDSS) </a:t>
            </a:r>
          </a:p>
        </p:txBody>
      </p:sp>
      <p:sp>
        <p:nvSpPr>
          <p:cNvPr id="463" name="Retângulo Arredondado"/>
          <p:cNvSpPr/>
          <p:nvPr/>
        </p:nvSpPr>
        <p:spPr>
          <a:xfrm>
            <a:off x="13637269" y="7641052"/>
            <a:ext cx="5283364" cy="1470858"/>
          </a:xfrm>
          <a:prstGeom prst="roundRect">
            <a:avLst>
              <a:gd name="adj" fmla="val 16667"/>
            </a:avLst>
          </a:prstGeom>
          <a:solidFill>
            <a:srgbClr val="5B9BD5"/>
          </a:solidFill>
          <a:ln w="12700">
            <a:solidFill>
              <a:srgbClr val="FFFFFF"/>
            </a:solidFill>
            <a:miter/>
          </a:ln>
        </p:spPr>
        <p:txBody>
          <a:bodyPr lIns="45719" rIns="45719" anchor="ctr"/>
          <a:lstStyle/>
          <a:p>
            <a:pPr algn="ctr" defTabSz="533400">
              <a:lnSpc>
                <a:spcPct val="90000"/>
              </a:lnSpc>
              <a:spcBef>
                <a:spcPts val="700"/>
              </a:spcBef>
              <a:defRPr sz="1200">
                <a:solidFill>
                  <a:srgbClr val="FFFFFF"/>
                </a:solidFill>
                <a:latin typeface="Calibri"/>
                <a:ea typeface="Calibri"/>
                <a:cs typeface="Calibri"/>
                <a:sym typeface="Calibri"/>
              </a:defRPr>
            </a:pPr>
            <a:endParaRPr/>
          </a:p>
        </p:txBody>
      </p:sp>
      <p:sp>
        <p:nvSpPr>
          <p:cNvPr id="464" name="Between 0 and 6,5"/>
          <p:cNvSpPr txBox="1"/>
          <p:nvPr/>
        </p:nvSpPr>
        <p:spPr>
          <a:xfrm>
            <a:off x="13709070" y="8015844"/>
            <a:ext cx="5139762" cy="7212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defTabSz="533400">
              <a:lnSpc>
                <a:spcPct val="90000"/>
              </a:lnSpc>
              <a:spcBef>
                <a:spcPts val="500"/>
              </a:spcBef>
              <a:defRPr sz="2700" b="1">
                <a:solidFill>
                  <a:srgbClr val="FFFFFF"/>
                </a:solidFill>
              </a:defRPr>
            </a:lvl1pPr>
          </a:lstStyle>
          <a:p>
            <a:r>
              <a:t>Between 0 and 6,5</a:t>
            </a:r>
          </a:p>
        </p:txBody>
      </p:sp>
      <p:sp>
        <p:nvSpPr>
          <p:cNvPr id="465" name="Type of study: Cross-over controlled longitudinal study…"/>
          <p:cNvSpPr txBox="1">
            <a:spLocks noGrp="1"/>
          </p:cNvSpPr>
          <p:nvPr>
            <p:ph type="body" sz="quarter" idx="4294967295"/>
          </p:nvPr>
        </p:nvSpPr>
        <p:spPr>
          <a:xfrm>
            <a:off x="3387319" y="9876127"/>
            <a:ext cx="3853395" cy="3160165"/>
          </a:xfrm>
          <a:prstGeom prst="rect">
            <a:avLst/>
          </a:prstGeom>
        </p:spPr>
        <p:txBody>
          <a:bodyPr lIns="45719" tIns="45719" rIns="45719" bIns="45719">
            <a:normAutofit fontScale="77500" lnSpcReduction="20000"/>
          </a:bodyPr>
          <a:lstStyle/>
          <a:p>
            <a:pPr marL="91439" indent="-91439" defTabSz="365760">
              <a:lnSpc>
                <a:spcPct val="110000"/>
              </a:lnSpc>
              <a:spcBef>
                <a:spcPts val="0"/>
              </a:spcBef>
              <a:buClr>
                <a:schemeClr val="accent2"/>
              </a:buClr>
              <a:buFont typeface="Arial"/>
              <a:defRPr sz="2520">
                <a:solidFill>
                  <a:srgbClr val="535353"/>
                </a:solidFill>
              </a:defRPr>
            </a:pPr>
            <a:r>
              <a:t>Type of study: Cross-over controlled longitudinal study</a:t>
            </a: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r>
              <a:t>Participated of this study 20 people with MS:</a:t>
            </a: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r>
              <a:t> </a:t>
            </a:r>
          </a:p>
        </p:txBody>
      </p:sp>
      <p:pic>
        <p:nvPicPr>
          <p:cNvPr id="31" name="Imagem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 name="WhatsApp Image 2022-04-30 at 20.56.17 (1).jpeg" descr="WhatsApp Image 2022-04-30 at 20.56.17 (1).jpeg"/>
          <p:cNvPicPr>
            <a:picLocks noChangeAspect="1"/>
          </p:cNvPicPr>
          <p:nvPr/>
        </p:nvPicPr>
        <p:blipFill>
          <a:blip r:embed="rId2">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513" name="WhatsApp Image 2022-04-30 at 20.56.17 (2).jpeg" descr="WhatsApp Image 2022-04-30 at 20.56.17 (2).jpeg"/>
          <p:cNvPicPr>
            <a:picLocks noChangeAspect="1"/>
          </p:cNvPicPr>
          <p:nvPr/>
        </p:nvPicPr>
        <p:blipFill>
          <a:blip r:embed="rId3">
            <a:extLst/>
          </a:blip>
          <a:stretch>
            <a:fillRect/>
          </a:stretch>
        </p:blipFill>
        <p:spPr>
          <a:xfrm>
            <a:off x="21402623" y="159372"/>
            <a:ext cx="2648814" cy="1874212"/>
          </a:xfrm>
          <a:prstGeom prst="rect">
            <a:avLst/>
          </a:prstGeom>
          <a:ln w="12700">
            <a:miter lim="400000"/>
          </a:ln>
        </p:spPr>
      </p:pic>
      <p:pic>
        <p:nvPicPr>
          <p:cNvPr id="514" name="WhatsApp Image 2022-04-30 at 20.56.17.jpeg" descr="WhatsApp Image 2022-04-30 at 20.56.17.jpeg"/>
          <p:cNvPicPr>
            <a:picLocks noChangeAspect="1"/>
          </p:cNvPicPr>
          <p:nvPr/>
        </p:nvPicPr>
        <p:blipFill>
          <a:blip r:embed="rId4">
            <a:extLst/>
          </a:blip>
          <a:stretch>
            <a:fillRect/>
          </a:stretch>
        </p:blipFill>
        <p:spPr>
          <a:xfrm>
            <a:off x="18556227" y="11610937"/>
            <a:ext cx="3057510" cy="1893029"/>
          </a:xfrm>
          <a:prstGeom prst="rect">
            <a:avLst/>
          </a:prstGeom>
          <a:ln w="12700">
            <a:miter lim="400000"/>
          </a:ln>
        </p:spPr>
      </p:pic>
      <p:pic>
        <p:nvPicPr>
          <p:cNvPr id="515" name="Flag%20of%20Brazil.H03.2k.png" descr="Flag%20of%20Brazil.H03.2k.png"/>
          <p:cNvPicPr>
            <a:picLocks noChangeAspect="1"/>
          </p:cNvPicPr>
          <p:nvPr/>
        </p:nvPicPr>
        <p:blipFill>
          <a:blip r:embed="rId5">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sp>
        <p:nvSpPr>
          <p:cNvPr id="516" name="METHODS"/>
          <p:cNvSpPr txBox="1">
            <a:spLocks noGrp="1"/>
          </p:cNvSpPr>
          <p:nvPr>
            <p:ph type="title"/>
          </p:nvPr>
        </p:nvSpPr>
        <p:spPr>
          <a:xfrm>
            <a:off x="3315309" y="264442"/>
            <a:ext cx="21031201" cy="2651127"/>
          </a:xfrm>
          <a:prstGeom prst="rect">
            <a:avLst/>
          </a:prstGeom>
        </p:spPr>
        <p:txBody>
          <a:bodyPr/>
          <a:lstStyle>
            <a:lvl1pPr defTabSz="914400">
              <a:defRPr sz="6900"/>
            </a:lvl1pPr>
          </a:lstStyle>
          <a:p>
            <a:r>
              <a:t>METHODS</a:t>
            </a:r>
          </a:p>
        </p:txBody>
      </p:sp>
      <p:grpSp>
        <p:nvGrpSpPr>
          <p:cNvPr id="524" name="Group 16"/>
          <p:cNvGrpSpPr/>
          <p:nvPr/>
        </p:nvGrpSpPr>
        <p:grpSpPr>
          <a:xfrm>
            <a:off x="9197649" y="3806816"/>
            <a:ext cx="6585947" cy="4917929"/>
            <a:chOff x="0" y="0"/>
            <a:chExt cx="6585946" cy="4917928"/>
          </a:xfrm>
        </p:grpSpPr>
        <p:sp>
          <p:nvSpPr>
            <p:cNvPr id="517" name="Freeform 5"/>
            <p:cNvSpPr/>
            <p:nvPr/>
          </p:nvSpPr>
          <p:spPr>
            <a:xfrm>
              <a:off x="1401133" y="238694"/>
              <a:ext cx="2892010" cy="2444903"/>
            </a:xfrm>
            <a:custGeom>
              <a:avLst/>
              <a:gdLst/>
              <a:ahLst/>
              <a:cxnLst>
                <a:cxn ang="0">
                  <a:pos x="wd2" y="hd2"/>
                </a:cxn>
                <a:cxn ang="5400000">
                  <a:pos x="wd2" y="hd2"/>
                </a:cxn>
                <a:cxn ang="10800000">
                  <a:pos x="wd2" y="hd2"/>
                </a:cxn>
                <a:cxn ang="16200000">
                  <a:pos x="wd2" y="hd2"/>
                </a:cxn>
              </a:cxnLst>
              <a:rect l="0" t="0" r="r" b="b"/>
              <a:pathLst>
                <a:path w="21206" h="21600" extrusionOk="0">
                  <a:moveTo>
                    <a:pt x="21114" y="13356"/>
                  </a:moveTo>
                  <a:cubicBezTo>
                    <a:pt x="18706" y="15513"/>
                    <a:pt x="16278" y="17670"/>
                    <a:pt x="13871" y="19802"/>
                  </a:cubicBezTo>
                  <a:cubicBezTo>
                    <a:pt x="13871" y="19828"/>
                    <a:pt x="13892" y="19828"/>
                    <a:pt x="13892" y="19828"/>
                  </a:cubicBezTo>
                  <a:cubicBezTo>
                    <a:pt x="14787" y="20650"/>
                    <a:pt x="15746" y="21472"/>
                    <a:pt x="16875" y="21600"/>
                  </a:cubicBezTo>
                  <a:cubicBezTo>
                    <a:pt x="16960" y="21600"/>
                    <a:pt x="17045" y="21600"/>
                    <a:pt x="17130" y="21600"/>
                  </a:cubicBezTo>
                  <a:cubicBezTo>
                    <a:pt x="18472" y="21600"/>
                    <a:pt x="19708" y="20547"/>
                    <a:pt x="20389" y="19160"/>
                  </a:cubicBezTo>
                  <a:cubicBezTo>
                    <a:pt x="21114" y="17670"/>
                    <a:pt x="21284" y="15873"/>
                    <a:pt x="21177" y="14177"/>
                  </a:cubicBezTo>
                  <a:cubicBezTo>
                    <a:pt x="21156" y="13895"/>
                    <a:pt x="21135" y="13638"/>
                    <a:pt x="21114" y="13356"/>
                  </a:cubicBezTo>
                  <a:moveTo>
                    <a:pt x="12018" y="539"/>
                  </a:moveTo>
                  <a:cubicBezTo>
                    <a:pt x="11506" y="873"/>
                    <a:pt x="11038" y="1233"/>
                    <a:pt x="10591" y="1618"/>
                  </a:cubicBezTo>
                  <a:cubicBezTo>
                    <a:pt x="9035" y="2954"/>
                    <a:pt x="7736" y="4777"/>
                    <a:pt x="6799" y="6858"/>
                  </a:cubicBezTo>
                  <a:cubicBezTo>
                    <a:pt x="6053" y="8553"/>
                    <a:pt x="5563" y="10376"/>
                    <a:pt x="5350" y="12225"/>
                  </a:cubicBezTo>
                  <a:cubicBezTo>
                    <a:pt x="5776" y="12585"/>
                    <a:pt x="6202" y="12970"/>
                    <a:pt x="6628" y="13356"/>
                  </a:cubicBezTo>
                  <a:cubicBezTo>
                    <a:pt x="7161" y="8244"/>
                    <a:pt x="9994" y="3570"/>
                    <a:pt x="13871" y="1361"/>
                  </a:cubicBezTo>
                  <a:cubicBezTo>
                    <a:pt x="13679" y="1259"/>
                    <a:pt x="13466" y="1156"/>
                    <a:pt x="13275" y="1053"/>
                  </a:cubicBezTo>
                  <a:cubicBezTo>
                    <a:pt x="12848" y="848"/>
                    <a:pt x="12444" y="693"/>
                    <a:pt x="12018" y="539"/>
                  </a:cubicBezTo>
                  <a:moveTo>
                    <a:pt x="8631" y="0"/>
                  </a:moveTo>
                  <a:cubicBezTo>
                    <a:pt x="6607" y="0"/>
                    <a:pt x="4583" y="565"/>
                    <a:pt x="2751" y="1669"/>
                  </a:cubicBezTo>
                  <a:cubicBezTo>
                    <a:pt x="1985" y="2132"/>
                    <a:pt x="621" y="2877"/>
                    <a:pt x="195" y="3827"/>
                  </a:cubicBezTo>
                  <a:cubicBezTo>
                    <a:pt x="-316" y="4957"/>
                    <a:pt x="280" y="6703"/>
                    <a:pt x="813" y="7628"/>
                  </a:cubicBezTo>
                  <a:cubicBezTo>
                    <a:pt x="1473" y="8758"/>
                    <a:pt x="2411" y="9606"/>
                    <a:pt x="3348" y="10428"/>
                  </a:cubicBezTo>
                  <a:cubicBezTo>
                    <a:pt x="3880" y="10916"/>
                    <a:pt x="4434" y="11404"/>
                    <a:pt x="4988" y="11892"/>
                  </a:cubicBezTo>
                  <a:cubicBezTo>
                    <a:pt x="5222" y="10068"/>
                    <a:pt x="5712" y="8296"/>
                    <a:pt x="6458" y="6626"/>
                  </a:cubicBezTo>
                  <a:cubicBezTo>
                    <a:pt x="7417" y="4495"/>
                    <a:pt x="8759" y="2620"/>
                    <a:pt x="10356" y="1233"/>
                  </a:cubicBezTo>
                  <a:cubicBezTo>
                    <a:pt x="10697" y="925"/>
                    <a:pt x="11059" y="642"/>
                    <a:pt x="11443" y="360"/>
                  </a:cubicBezTo>
                  <a:cubicBezTo>
                    <a:pt x="10782" y="180"/>
                    <a:pt x="10122" y="77"/>
                    <a:pt x="9440" y="26"/>
                  </a:cubicBezTo>
                  <a:cubicBezTo>
                    <a:pt x="9185" y="0"/>
                    <a:pt x="8908" y="0"/>
                    <a:pt x="8631" y="0"/>
                  </a:cubicBezTo>
                </a:path>
              </a:pathLst>
            </a:custGeom>
            <a:solidFill>
              <a:srgbClr val="FBD9E4"/>
            </a:solidFill>
            <a:ln w="12700" cap="flat">
              <a:noFill/>
              <a:miter lim="400000"/>
            </a:ln>
            <a:effectLst/>
          </p:spPr>
          <p:txBody>
            <a:bodyPr wrap="square" lIns="91439" tIns="91439" rIns="91439" bIns="91439" numCol="1" anchor="t">
              <a:noAutofit/>
            </a:bodyPr>
            <a:lstStyle/>
            <a:p>
              <a:endParaRPr/>
            </a:p>
          </p:txBody>
        </p:sp>
        <p:sp>
          <p:nvSpPr>
            <p:cNvPr id="518" name="Freeform 6"/>
            <p:cNvSpPr/>
            <p:nvPr/>
          </p:nvSpPr>
          <p:spPr>
            <a:xfrm>
              <a:off x="2060061" y="-1"/>
              <a:ext cx="4525886" cy="4917930"/>
            </a:xfrm>
            <a:custGeom>
              <a:avLst/>
              <a:gdLst/>
              <a:ahLst/>
              <a:cxnLst>
                <a:cxn ang="0">
                  <a:pos x="wd2" y="hd2"/>
                </a:cxn>
                <a:cxn ang="5400000">
                  <a:pos x="wd2" y="hd2"/>
                </a:cxn>
                <a:cxn ang="10800000">
                  <a:pos x="wd2" y="hd2"/>
                </a:cxn>
                <a:cxn ang="16200000">
                  <a:pos x="wd2" y="hd2"/>
                </a:cxn>
              </a:cxnLst>
              <a:rect l="0" t="0" r="r" b="b"/>
              <a:pathLst>
                <a:path w="21493" h="21564" extrusionOk="0">
                  <a:moveTo>
                    <a:pt x="14449" y="21564"/>
                  </a:moveTo>
                  <a:cubicBezTo>
                    <a:pt x="14711" y="21564"/>
                    <a:pt x="14711" y="21564"/>
                    <a:pt x="14711" y="21564"/>
                  </a:cubicBezTo>
                  <a:cubicBezTo>
                    <a:pt x="14711" y="20838"/>
                    <a:pt x="14711" y="20838"/>
                    <a:pt x="14711" y="20838"/>
                  </a:cubicBezTo>
                  <a:cubicBezTo>
                    <a:pt x="14821" y="18697"/>
                    <a:pt x="15828" y="17792"/>
                    <a:pt x="16421" y="17461"/>
                  </a:cubicBezTo>
                  <a:cubicBezTo>
                    <a:pt x="17124" y="17040"/>
                    <a:pt x="17318" y="17002"/>
                    <a:pt x="17869" y="16900"/>
                  </a:cubicBezTo>
                  <a:cubicBezTo>
                    <a:pt x="18021" y="16862"/>
                    <a:pt x="18214" y="16823"/>
                    <a:pt x="18449" y="16772"/>
                  </a:cubicBezTo>
                  <a:cubicBezTo>
                    <a:pt x="18545" y="16747"/>
                    <a:pt x="18655" y="16722"/>
                    <a:pt x="18766" y="16709"/>
                  </a:cubicBezTo>
                  <a:cubicBezTo>
                    <a:pt x="19207" y="16607"/>
                    <a:pt x="19676" y="16505"/>
                    <a:pt x="20090" y="16326"/>
                  </a:cubicBezTo>
                  <a:cubicBezTo>
                    <a:pt x="20711" y="16046"/>
                    <a:pt x="21138" y="15613"/>
                    <a:pt x="21276" y="15116"/>
                  </a:cubicBezTo>
                  <a:cubicBezTo>
                    <a:pt x="21400" y="14606"/>
                    <a:pt x="21180" y="14084"/>
                    <a:pt x="20973" y="13625"/>
                  </a:cubicBezTo>
                  <a:cubicBezTo>
                    <a:pt x="20945" y="13548"/>
                    <a:pt x="20918" y="13485"/>
                    <a:pt x="20890" y="13421"/>
                  </a:cubicBezTo>
                  <a:cubicBezTo>
                    <a:pt x="20821" y="13255"/>
                    <a:pt x="20849" y="13077"/>
                    <a:pt x="20945" y="12937"/>
                  </a:cubicBezTo>
                  <a:cubicBezTo>
                    <a:pt x="20973" y="12899"/>
                    <a:pt x="21000" y="12860"/>
                    <a:pt x="21042" y="12822"/>
                  </a:cubicBezTo>
                  <a:cubicBezTo>
                    <a:pt x="21083" y="12758"/>
                    <a:pt x="21138" y="12707"/>
                    <a:pt x="21180" y="12631"/>
                  </a:cubicBezTo>
                  <a:cubicBezTo>
                    <a:pt x="21290" y="12452"/>
                    <a:pt x="21290" y="12236"/>
                    <a:pt x="21193" y="12057"/>
                  </a:cubicBezTo>
                  <a:cubicBezTo>
                    <a:pt x="21138" y="11956"/>
                    <a:pt x="21055" y="11879"/>
                    <a:pt x="20959" y="11815"/>
                  </a:cubicBezTo>
                  <a:cubicBezTo>
                    <a:pt x="21014" y="11764"/>
                    <a:pt x="21083" y="11701"/>
                    <a:pt x="21124" y="11624"/>
                  </a:cubicBezTo>
                  <a:cubicBezTo>
                    <a:pt x="21249" y="11408"/>
                    <a:pt x="21221" y="11191"/>
                    <a:pt x="21069" y="11076"/>
                  </a:cubicBezTo>
                  <a:cubicBezTo>
                    <a:pt x="20821" y="10872"/>
                    <a:pt x="20600" y="10694"/>
                    <a:pt x="20531" y="10465"/>
                  </a:cubicBezTo>
                  <a:cubicBezTo>
                    <a:pt x="20518" y="10375"/>
                    <a:pt x="20518" y="10312"/>
                    <a:pt x="20531" y="10235"/>
                  </a:cubicBezTo>
                  <a:cubicBezTo>
                    <a:pt x="20780" y="10082"/>
                    <a:pt x="21055" y="9904"/>
                    <a:pt x="21249" y="9674"/>
                  </a:cubicBezTo>
                  <a:cubicBezTo>
                    <a:pt x="21483" y="9381"/>
                    <a:pt x="21552" y="9025"/>
                    <a:pt x="21442" y="8731"/>
                  </a:cubicBezTo>
                  <a:cubicBezTo>
                    <a:pt x="21318" y="8451"/>
                    <a:pt x="21042" y="8273"/>
                    <a:pt x="20821" y="8132"/>
                  </a:cubicBezTo>
                  <a:cubicBezTo>
                    <a:pt x="20642" y="8018"/>
                    <a:pt x="20449" y="7903"/>
                    <a:pt x="20269" y="7801"/>
                  </a:cubicBezTo>
                  <a:cubicBezTo>
                    <a:pt x="19759" y="7495"/>
                    <a:pt x="19276" y="7215"/>
                    <a:pt x="18918" y="6794"/>
                  </a:cubicBezTo>
                  <a:cubicBezTo>
                    <a:pt x="18628" y="6463"/>
                    <a:pt x="18476" y="6055"/>
                    <a:pt x="18311" y="5635"/>
                  </a:cubicBezTo>
                  <a:cubicBezTo>
                    <a:pt x="18242" y="5456"/>
                    <a:pt x="18173" y="5278"/>
                    <a:pt x="18090" y="5112"/>
                  </a:cubicBezTo>
                  <a:cubicBezTo>
                    <a:pt x="17704" y="4259"/>
                    <a:pt x="17069" y="3519"/>
                    <a:pt x="16462" y="2819"/>
                  </a:cubicBezTo>
                  <a:cubicBezTo>
                    <a:pt x="15773" y="2028"/>
                    <a:pt x="14490" y="1277"/>
                    <a:pt x="14104" y="1073"/>
                  </a:cubicBezTo>
                  <a:cubicBezTo>
                    <a:pt x="12173" y="-11"/>
                    <a:pt x="10600" y="-36"/>
                    <a:pt x="8904" y="15"/>
                  </a:cubicBezTo>
                  <a:cubicBezTo>
                    <a:pt x="6931" y="91"/>
                    <a:pt x="5042" y="678"/>
                    <a:pt x="3580" y="1659"/>
                  </a:cubicBezTo>
                  <a:cubicBezTo>
                    <a:pt x="2545" y="2347"/>
                    <a:pt x="1676" y="3277"/>
                    <a:pt x="1055" y="4335"/>
                  </a:cubicBezTo>
                  <a:cubicBezTo>
                    <a:pt x="421" y="5405"/>
                    <a:pt x="62" y="6591"/>
                    <a:pt x="7" y="7763"/>
                  </a:cubicBezTo>
                  <a:cubicBezTo>
                    <a:pt x="-48" y="8935"/>
                    <a:pt x="200" y="10146"/>
                    <a:pt x="711" y="11267"/>
                  </a:cubicBezTo>
                  <a:cubicBezTo>
                    <a:pt x="1235" y="12376"/>
                    <a:pt x="2007" y="13370"/>
                    <a:pt x="2973" y="14147"/>
                  </a:cubicBezTo>
                  <a:cubicBezTo>
                    <a:pt x="3800" y="14810"/>
                    <a:pt x="4297" y="15256"/>
                    <a:pt x="5014" y="16021"/>
                  </a:cubicBezTo>
                  <a:cubicBezTo>
                    <a:pt x="6283" y="17359"/>
                    <a:pt x="6573" y="19410"/>
                    <a:pt x="5718" y="21003"/>
                  </a:cubicBezTo>
                  <a:cubicBezTo>
                    <a:pt x="5952" y="21105"/>
                    <a:pt x="5952" y="21105"/>
                    <a:pt x="5952" y="21105"/>
                  </a:cubicBezTo>
                  <a:cubicBezTo>
                    <a:pt x="6849" y="19423"/>
                    <a:pt x="6545" y="17269"/>
                    <a:pt x="5207" y="15868"/>
                  </a:cubicBezTo>
                  <a:cubicBezTo>
                    <a:pt x="4476" y="15090"/>
                    <a:pt x="3980" y="14632"/>
                    <a:pt x="3138" y="13956"/>
                  </a:cubicBezTo>
                  <a:cubicBezTo>
                    <a:pt x="2214" y="13217"/>
                    <a:pt x="1455" y="12249"/>
                    <a:pt x="959" y="11165"/>
                  </a:cubicBezTo>
                  <a:cubicBezTo>
                    <a:pt x="449" y="10082"/>
                    <a:pt x="214" y="8910"/>
                    <a:pt x="269" y="7776"/>
                  </a:cubicBezTo>
                  <a:cubicBezTo>
                    <a:pt x="324" y="6642"/>
                    <a:pt x="669" y="5495"/>
                    <a:pt x="1276" y="4450"/>
                  </a:cubicBezTo>
                  <a:cubicBezTo>
                    <a:pt x="1883" y="3417"/>
                    <a:pt x="2724" y="2513"/>
                    <a:pt x="3731" y="1850"/>
                  </a:cubicBezTo>
                  <a:cubicBezTo>
                    <a:pt x="5152" y="894"/>
                    <a:pt x="7000" y="334"/>
                    <a:pt x="8904" y="257"/>
                  </a:cubicBezTo>
                  <a:cubicBezTo>
                    <a:pt x="10931" y="181"/>
                    <a:pt x="12269" y="321"/>
                    <a:pt x="13980" y="1277"/>
                  </a:cubicBezTo>
                  <a:cubicBezTo>
                    <a:pt x="14338" y="1480"/>
                    <a:pt x="15593" y="2207"/>
                    <a:pt x="16255" y="2971"/>
                  </a:cubicBezTo>
                  <a:cubicBezTo>
                    <a:pt x="16849" y="3660"/>
                    <a:pt x="17469" y="4386"/>
                    <a:pt x="17855" y="5202"/>
                  </a:cubicBezTo>
                  <a:cubicBezTo>
                    <a:pt x="17924" y="5367"/>
                    <a:pt x="17993" y="5546"/>
                    <a:pt x="18062" y="5711"/>
                  </a:cubicBezTo>
                  <a:cubicBezTo>
                    <a:pt x="18228" y="6145"/>
                    <a:pt x="18407" y="6578"/>
                    <a:pt x="18711" y="6947"/>
                  </a:cubicBezTo>
                  <a:cubicBezTo>
                    <a:pt x="19111" y="7393"/>
                    <a:pt x="19621" y="7699"/>
                    <a:pt x="20131" y="8005"/>
                  </a:cubicBezTo>
                  <a:cubicBezTo>
                    <a:pt x="20311" y="8107"/>
                    <a:pt x="20504" y="8222"/>
                    <a:pt x="20669" y="8336"/>
                  </a:cubicBezTo>
                  <a:cubicBezTo>
                    <a:pt x="20904" y="8477"/>
                    <a:pt x="21111" y="8629"/>
                    <a:pt x="21193" y="8821"/>
                  </a:cubicBezTo>
                  <a:cubicBezTo>
                    <a:pt x="21290" y="9076"/>
                    <a:pt x="21180" y="9343"/>
                    <a:pt x="21028" y="9522"/>
                  </a:cubicBezTo>
                  <a:cubicBezTo>
                    <a:pt x="20862" y="9738"/>
                    <a:pt x="20600" y="9904"/>
                    <a:pt x="20352" y="10057"/>
                  </a:cubicBezTo>
                  <a:cubicBezTo>
                    <a:pt x="20324" y="10069"/>
                    <a:pt x="20311" y="10095"/>
                    <a:pt x="20297" y="10120"/>
                  </a:cubicBezTo>
                  <a:cubicBezTo>
                    <a:pt x="20255" y="10273"/>
                    <a:pt x="20242" y="10388"/>
                    <a:pt x="20283" y="10516"/>
                  </a:cubicBezTo>
                  <a:cubicBezTo>
                    <a:pt x="20380" y="10847"/>
                    <a:pt x="20683" y="11089"/>
                    <a:pt x="20904" y="11255"/>
                  </a:cubicBezTo>
                  <a:cubicBezTo>
                    <a:pt x="20973" y="11306"/>
                    <a:pt x="20945" y="11420"/>
                    <a:pt x="20890" y="11509"/>
                  </a:cubicBezTo>
                  <a:cubicBezTo>
                    <a:pt x="20835" y="11611"/>
                    <a:pt x="20724" y="11675"/>
                    <a:pt x="20600" y="11688"/>
                  </a:cubicBezTo>
                  <a:cubicBezTo>
                    <a:pt x="20545" y="11701"/>
                    <a:pt x="20490" y="11752"/>
                    <a:pt x="20490" y="11803"/>
                  </a:cubicBezTo>
                  <a:cubicBezTo>
                    <a:pt x="20490" y="11866"/>
                    <a:pt x="20531" y="11917"/>
                    <a:pt x="20600" y="11930"/>
                  </a:cubicBezTo>
                  <a:cubicBezTo>
                    <a:pt x="20738" y="11943"/>
                    <a:pt x="20904" y="12057"/>
                    <a:pt x="20959" y="12159"/>
                  </a:cubicBezTo>
                  <a:cubicBezTo>
                    <a:pt x="21014" y="12274"/>
                    <a:pt x="21014" y="12414"/>
                    <a:pt x="20959" y="12516"/>
                  </a:cubicBezTo>
                  <a:cubicBezTo>
                    <a:pt x="20931" y="12567"/>
                    <a:pt x="20890" y="12618"/>
                    <a:pt x="20835" y="12669"/>
                  </a:cubicBezTo>
                  <a:cubicBezTo>
                    <a:pt x="20807" y="12707"/>
                    <a:pt x="20766" y="12746"/>
                    <a:pt x="20724" y="12797"/>
                  </a:cubicBezTo>
                  <a:cubicBezTo>
                    <a:pt x="20586" y="13000"/>
                    <a:pt x="20545" y="13281"/>
                    <a:pt x="20642" y="13510"/>
                  </a:cubicBezTo>
                  <a:cubicBezTo>
                    <a:pt x="20669" y="13574"/>
                    <a:pt x="20711" y="13638"/>
                    <a:pt x="20738" y="13714"/>
                  </a:cubicBezTo>
                  <a:cubicBezTo>
                    <a:pt x="20931" y="14160"/>
                    <a:pt x="21138" y="14632"/>
                    <a:pt x="21014" y="15065"/>
                  </a:cubicBezTo>
                  <a:cubicBezTo>
                    <a:pt x="20904" y="15485"/>
                    <a:pt x="20531" y="15855"/>
                    <a:pt x="19980" y="16097"/>
                  </a:cubicBezTo>
                  <a:cubicBezTo>
                    <a:pt x="19580" y="16276"/>
                    <a:pt x="19138" y="16377"/>
                    <a:pt x="18697" y="16467"/>
                  </a:cubicBezTo>
                  <a:cubicBezTo>
                    <a:pt x="18600" y="16492"/>
                    <a:pt x="18490" y="16518"/>
                    <a:pt x="18380" y="16543"/>
                  </a:cubicBezTo>
                  <a:cubicBezTo>
                    <a:pt x="18145" y="16594"/>
                    <a:pt x="17966" y="16632"/>
                    <a:pt x="17814" y="16658"/>
                  </a:cubicBezTo>
                  <a:cubicBezTo>
                    <a:pt x="17235" y="16772"/>
                    <a:pt x="17028" y="16811"/>
                    <a:pt x="16283" y="17257"/>
                  </a:cubicBezTo>
                  <a:cubicBezTo>
                    <a:pt x="15593" y="17652"/>
                    <a:pt x="15097" y="18276"/>
                    <a:pt x="14780" y="19130"/>
                  </a:cubicBezTo>
                  <a:cubicBezTo>
                    <a:pt x="14600" y="19640"/>
                    <a:pt x="14476" y="20226"/>
                    <a:pt x="14449" y="20838"/>
                  </a:cubicBezTo>
                  <a:cubicBezTo>
                    <a:pt x="14449" y="20838"/>
                    <a:pt x="14449" y="20838"/>
                    <a:pt x="14449" y="20838"/>
                  </a:cubicBezTo>
                  <a:cubicBezTo>
                    <a:pt x="14449" y="21564"/>
                    <a:pt x="14449" y="21564"/>
                    <a:pt x="14449" y="21564"/>
                  </a:cubicBezTo>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519" name="Freeform 7"/>
            <p:cNvSpPr/>
            <p:nvPr/>
          </p:nvSpPr>
          <p:spPr>
            <a:xfrm>
              <a:off x="2292801" y="238694"/>
              <a:ext cx="2890203" cy="2444903"/>
            </a:xfrm>
            <a:custGeom>
              <a:avLst/>
              <a:gdLst/>
              <a:ahLst/>
              <a:cxnLst>
                <a:cxn ang="0">
                  <a:pos x="wd2" y="hd2"/>
                </a:cxn>
                <a:cxn ang="5400000">
                  <a:pos x="wd2" y="hd2"/>
                </a:cxn>
                <a:cxn ang="10800000">
                  <a:pos x="wd2" y="hd2"/>
                </a:cxn>
                <a:cxn ang="16200000">
                  <a:pos x="wd2" y="hd2"/>
                </a:cxn>
              </a:cxnLst>
              <a:rect l="0" t="0" r="r" b="b"/>
              <a:pathLst>
                <a:path w="21218" h="21600" extrusionOk="0">
                  <a:moveTo>
                    <a:pt x="93" y="13356"/>
                  </a:moveTo>
                  <a:cubicBezTo>
                    <a:pt x="71" y="13638"/>
                    <a:pt x="50" y="13895"/>
                    <a:pt x="29" y="14177"/>
                  </a:cubicBezTo>
                  <a:cubicBezTo>
                    <a:pt x="-78" y="15873"/>
                    <a:pt x="93" y="17670"/>
                    <a:pt x="818" y="19160"/>
                  </a:cubicBezTo>
                  <a:cubicBezTo>
                    <a:pt x="1500" y="20547"/>
                    <a:pt x="2737" y="21600"/>
                    <a:pt x="4059" y="21600"/>
                  </a:cubicBezTo>
                  <a:cubicBezTo>
                    <a:pt x="4165" y="21600"/>
                    <a:pt x="4251" y="21600"/>
                    <a:pt x="4336" y="21600"/>
                  </a:cubicBezTo>
                  <a:cubicBezTo>
                    <a:pt x="5445" y="21472"/>
                    <a:pt x="6404" y="20650"/>
                    <a:pt x="7321" y="19828"/>
                  </a:cubicBezTo>
                  <a:cubicBezTo>
                    <a:pt x="7321" y="19828"/>
                    <a:pt x="7321" y="19828"/>
                    <a:pt x="7342" y="19802"/>
                  </a:cubicBezTo>
                  <a:cubicBezTo>
                    <a:pt x="4933" y="17670"/>
                    <a:pt x="2502" y="15513"/>
                    <a:pt x="93" y="13356"/>
                  </a:cubicBezTo>
                  <a:moveTo>
                    <a:pt x="12566" y="0"/>
                  </a:moveTo>
                  <a:cubicBezTo>
                    <a:pt x="12311" y="0"/>
                    <a:pt x="12033" y="0"/>
                    <a:pt x="11756" y="26"/>
                  </a:cubicBezTo>
                  <a:cubicBezTo>
                    <a:pt x="10455" y="128"/>
                    <a:pt x="9155" y="462"/>
                    <a:pt x="7939" y="1053"/>
                  </a:cubicBezTo>
                  <a:cubicBezTo>
                    <a:pt x="7747" y="1156"/>
                    <a:pt x="7534" y="1259"/>
                    <a:pt x="7342" y="1361"/>
                  </a:cubicBezTo>
                  <a:cubicBezTo>
                    <a:pt x="11223" y="3570"/>
                    <a:pt x="14038" y="8244"/>
                    <a:pt x="14592" y="13356"/>
                  </a:cubicBezTo>
                  <a:cubicBezTo>
                    <a:pt x="15680" y="12380"/>
                    <a:pt x="16788" y="11404"/>
                    <a:pt x="17876" y="10428"/>
                  </a:cubicBezTo>
                  <a:cubicBezTo>
                    <a:pt x="18793" y="9606"/>
                    <a:pt x="19752" y="8758"/>
                    <a:pt x="20392" y="7628"/>
                  </a:cubicBezTo>
                  <a:cubicBezTo>
                    <a:pt x="20946" y="6703"/>
                    <a:pt x="21522" y="4957"/>
                    <a:pt x="21032" y="3827"/>
                  </a:cubicBezTo>
                  <a:cubicBezTo>
                    <a:pt x="20605" y="2877"/>
                    <a:pt x="19240" y="2132"/>
                    <a:pt x="18473" y="1669"/>
                  </a:cubicBezTo>
                  <a:cubicBezTo>
                    <a:pt x="16639" y="565"/>
                    <a:pt x="14613" y="0"/>
                    <a:pt x="12566" y="0"/>
                  </a:cubicBezTo>
                </a:path>
              </a:pathLst>
            </a:custGeom>
            <a:solidFill>
              <a:srgbClr val="F7B3CA"/>
            </a:solidFill>
            <a:ln w="12700" cap="flat">
              <a:noFill/>
              <a:miter lim="400000"/>
            </a:ln>
            <a:effectLst/>
          </p:spPr>
          <p:txBody>
            <a:bodyPr wrap="square" lIns="91439" tIns="91439" rIns="91439" bIns="91439" numCol="1" anchor="t">
              <a:noAutofit/>
            </a:bodyPr>
            <a:lstStyle/>
            <a:p>
              <a:endParaRPr/>
            </a:p>
          </p:txBody>
        </p:sp>
        <p:sp>
          <p:nvSpPr>
            <p:cNvPr id="520" name="Freeform 8"/>
            <p:cNvSpPr/>
            <p:nvPr/>
          </p:nvSpPr>
          <p:spPr>
            <a:xfrm>
              <a:off x="2304995" y="393492"/>
              <a:ext cx="1975956" cy="20863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5019" y="2587"/>
                    <a:pt x="794" y="8062"/>
                    <a:pt x="0" y="14049"/>
                  </a:cubicBezTo>
                  <a:cubicBezTo>
                    <a:pt x="3589" y="16576"/>
                    <a:pt x="7211" y="19103"/>
                    <a:pt x="10800" y="21600"/>
                  </a:cubicBezTo>
                  <a:cubicBezTo>
                    <a:pt x="14389" y="19103"/>
                    <a:pt x="18011" y="16576"/>
                    <a:pt x="21600" y="14049"/>
                  </a:cubicBezTo>
                  <a:cubicBezTo>
                    <a:pt x="20774" y="8062"/>
                    <a:pt x="16581" y="2587"/>
                    <a:pt x="10800" y="0"/>
                  </a:cubicBezTo>
                </a:path>
              </a:pathLst>
            </a:custGeom>
            <a:solidFill>
              <a:srgbClr val="F48CAF"/>
            </a:solidFill>
            <a:ln w="12700" cap="flat">
              <a:noFill/>
              <a:miter lim="400000"/>
            </a:ln>
            <a:effectLst/>
          </p:spPr>
          <p:txBody>
            <a:bodyPr wrap="square" lIns="91439" tIns="91439" rIns="91439" bIns="91439" numCol="1" anchor="t">
              <a:noAutofit/>
            </a:bodyPr>
            <a:lstStyle/>
            <a:p>
              <a:endParaRPr/>
            </a:p>
          </p:txBody>
        </p:sp>
        <p:sp>
          <p:nvSpPr>
            <p:cNvPr id="521" name="Oval 9"/>
            <p:cNvSpPr/>
            <p:nvPr/>
          </p:nvSpPr>
          <p:spPr>
            <a:xfrm>
              <a:off x="2641909" y="811221"/>
              <a:ext cx="1298713" cy="1299851"/>
            </a:xfrm>
            <a:prstGeom prst="ellipse">
              <a:avLst/>
            </a:prstGeom>
            <a:solidFill>
              <a:schemeClr val="accent1"/>
            </a:solidFill>
            <a:ln w="12700" cap="flat">
              <a:noFill/>
              <a:miter lim="400000"/>
            </a:ln>
            <a:effectLst/>
          </p:spPr>
          <p:txBody>
            <a:bodyPr wrap="square" lIns="91439" tIns="91439" rIns="91439" bIns="91439" numCol="1" anchor="t">
              <a:noAutofit/>
            </a:bodyPr>
            <a:lstStyle/>
            <a:p>
              <a:endParaRPr/>
            </a:p>
          </p:txBody>
        </p:sp>
        <p:sp>
          <p:nvSpPr>
            <p:cNvPr id="522" name="Freeform 10"/>
            <p:cNvSpPr/>
            <p:nvPr/>
          </p:nvSpPr>
          <p:spPr>
            <a:xfrm>
              <a:off x="2834269" y="1003580"/>
              <a:ext cx="915132" cy="915132"/>
            </a:xfrm>
            <a:custGeom>
              <a:avLst/>
              <a:gdLst/>
              <a:ahLst/>
              <a:cxnLst>
                <a:cxn ang="0">
                  <a:pos x="wd2" y="hd2"/>
                </a:cxn>
                <a:cxn ang="5400000">
                  <a:pos x="wd2" y="hd2"/>
                </a:cxn>
                <a:cxn ang="10800000">
                  <a:pos x="wd2" y="hd2"/>
                </a:cxn>
                <a:cxn ang="16200000">
                  <a:pos x="wd2" y="hd2"/>
                </a:cxn>
              </a:cxnLst>
              <a:rect l="0" t="0" r="r" b="b"/>
              <a:pathLst>
                <a:path w="21600" h="21600" extrusionOk="0">
                  <a:moveTo>
                    <a:pt x="20571" y="7749"/>
                  </a:moveTo>
                  <a:cubicBezTo>
                    <a:pt x="13851" y="7749"/>
                    <a:pt x="13851" y="7749"/>
                    <a:pt x="13851" y="7749"/>
                  </a:cubicBezTo>
                  <a:cubicBezTo>
                    <a:pt x="13851" y="1029"/>
                    <a:pt x="13851" y="1029"/>
                    <a:pt x="13851" y="1029"/>
                  </a:cubicBezTo>
                  <a:cubicBezTo>
                    <a:pt x="13851" y="480"/>
                    <a:pt x="13371" y="0"/>
                    <a:pt x="12754" y="0"/>
                  </a:cubicBezTo>
                  <a:cubicBezTo>
                    <a:pt x="8846" y="0"/>
                    <a:pt x="8846" y="0"/>
                    <a:pt x="8846" y="0"/>
                  </a:cubicBezTo>
                  <a:cubicBezTo>
                    <a:pt x="8297" y="0"/>
                    <a:pt x="7817" y="480"/>
                    <a:pt x="7817" y="1029"/>
                  </a:cubicBezTo>
                  <a:cubicBezTo>
                    <a:pt x="7817" y="7749"/>
                    <a:pt x="7817" y="7749"/>
                    <a:pt x="7817" y="7749"/>
                  </a:cubicBezTo>
                  <a:cubicBezTo>
                    <a:pt x="1029" y="7749"/>
                    <a:pt x="1029" y="7749"/>
                    <a:pt x="1029" y="7749"/>
                  </a:cubicBezTo>
                  <a:cubicBezTo>
                    <a:pt x="480" y="7749"/>
                    <a:pt x="0" y="8229"/>
                    <a:pt x="0" y="8846"/>
                  </a:cubicBezTo>
                  <a:cubicBezTo>
                    <a:pt x="0" y="12754"/>
                    <a:pt x="0" y="12754"/>
                    <a:pt x="0" y="12754"/>
                  </a:cubicBezTo>
                  <a:cubicBezTo>
                    <a:pt x="0" y="13371"/>
                    <a:pt x="480" y="13851"/>
                    <a:pt x="1029" y="13851"/>
                  </a:cubicBezTo>
                  <a:cubicBezTo>
                    <a:pt x="7817" y="13851"/>
                    <a:pt x="7817" y="13851"/>
                    <a:pt x="7817" y="13851"/>
                  </a:cubicBezTo>
                  <a:cubicBezTo>
                    <a:pt x="7817" y="20571"/>
                    <a:pt x="7817" y="20571"/>
                    <a:pt x="7817" y="20571"/>
                  </a:cubicBezTo>
                  <a:cubicBezTo>
                    <a:pt x="7817" y="21120"/>
                    <a:pt x="8297" y="21600"/>
                    <a:pt x="8846" y="21600"/>
                  </a:cubicBezTo>
                  <a:cubicBezTo>
                    <a:pt x="12754" y="21600"/>
                    <a:pt x="12754" y="21600"/>
                    <a:pt x="12754" y="21600"/>
                  </a:cubicBezTo>
                  <a:cubicBezTo>
                    <a:pt x="13371" y="21600"/>
                    <a:pt x="13851" y="21120"/>
                    <a:pt x="13851" y="20571"/>
                  </a:cubicBezTo>
                  <a:cubicBezTo>
                    <a:pt x="13851" y="13851"/>
                    <a:pt x="13851" y="13851"/>
                    <a:pt x="13851" y="13851"/>
                  </a:cubicBezTo>
                  <a:cubicBezTo>
                    <a:pt x="20571" y="13851"/>
                    <a:pt x="20571" y="13851"/>
                    <a:pt x="20571" y="13851"/>
                  </a:cubicBezTo>
                  <a:cubicBezTo>
                    <a:pt x="21120" y="13851"/>
                    <a:pt x="21600" y="13371"/>
                    <a:pt x="21600" y="12754"/>
                  </a:cubicBezTo>
                  <a:cubicBezTo>
                    <a:pt x="21600" y="8846"/>
                    <a:pt x="21600" y="8846"/>
                    <a:pt x="21600" y="8846"/>
                  </a:cubicBezTo>
                  <a:cubicBezTo>
                    <a:pt x="21600" y="8229"/>
                    <a:pt x="21120" y="7749"/>
                    <a:pt x="20571" y="7749"/>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523" name="Freeform 15"/>
            <p:cNvSpPr/>
            <p:nvPr/>
          </p:nvSpPr>
          <p:spPr>
            <a:xfrm>
              <a:off x="-1" y="-1"/>
              <a:ext cx="4525887" cy="4917930"/>
            </a:xfrm>
            <a:custGeom>
              <a:avLst/>
              <a:gdLst/>
              <a:ahLst/>
              <a:cxnLst>
                <a:cxn ang="0">
                  <a:pos x="wd2" y="hd2"/>
                </a:cxn>
                <a:cxn ang="5400000">
                  <a:pos x="wd2" y="hd2"/>
                </a:cxn>
                <a:cxn ang="10800000">
                  <a:pos x="wd2" y="hd2"/>
                </a:cxn>
                <a:cxn ang="16200000">
                  <a:pos x="wd2" y="hd2"/>
                </a:cxn>
              </a:cxnLst>
              <a:rect l="0" t="0" r="r" b="b"/>
              <a:pathLst>
                <a:path w="21493" h="21564" extrusionOk="0">
                  <a:moveTo>
                    <a:pt x="21486" y="7763"/>
                  </a:moveTo>
                  <a:cubicBezTo>
                    <a:pt x="21417" y="6591"/>
                    <a:pt x="21058" y="5405"/>
                    <a:pt x="20438" y="4335"/>
                  </a:cubicBezTo>
                  <a:cubicBezTo>
                    <a:pt x="19817" y="3277"/>
                    <a:pt x="18948" y="2347"/>
                    <a:pt x="17913" y="1659"/>
                  </a:cubicBezTo>
                  <a:cubicBezTo>
                    <a:pt x="16451" y="678"/>
                    <a:pt x="14562" y="91"/>
                    <a:pt x="12589" y="15"/>
                  </a:cubicBezTo>
                  <a:cubicBezTo>
                    <a:pt x="10893" y="-36"/>
                    <a:pt x="9320" y="-11"/>
                    <a:pt x="7375" y="1073"/>
                  </a:cubicBezTo>
                  <a:cubicBezTo>
                    <a:pt x="7003" y="1277"/>
                    <a:pt x="5720" y="2028"/>
                    <a:pt x="5031" y="2819"/>
                  </a:cubicBezTo>
                  <a:cubicBezTo>
                    <a:pt x="4424" y="3519"/>
                    <a:pt x="3789" y="4259"/>
                    <a:pt x="3403" y="5112"/>
                  </a:cubicBezTo>
                  <a:cubicBezTo>
                    <a:pt x="3320" y="5291"/>
                    <a:pt x="3251" y="5456"/>
                    <a:pt x="3182" y="5635"/>
                  </a:cubicBezTo>
                  <a:cubicBezTo>
                    <a:pt x="3017" y="6055"/>
                    <a:pt x="2865" y="6463"/>
                    <a:pt x="2575" y="6794"/>
                  </a:cubicBezTo>
                  <a:cubicBezTo>
                    <a:pt x="2217" y="7215"/>
                    <a:pt x="1734" y="7495"/>
                    <a:pt x="1224" y="7801"/>
                  </a:cubicBezTo>
                  <a:cubicBezTo>
                    <a:pt x="1044" y="7903"/>
                    <a:pt x="851" y="8018"/>
                    <a:pt x="672" y="8132"/>
                  </a:cubicBezTo>
                  <a:cubicBezTo>
                    <a:pt x="451" y="8273"/>
                    <a:pt x="175" y="8451"/>
                    <a:pt x="51" y="8731"/>
                  </a:cubicBezTo>
                  <a:cubicBezTo>
                    <a:pt x="-59" y="9025"/>
                    <a:pt x="10" y="9381"/>
                    <a:pt x="244" y="9674"/>
                  </a:cubicBezTo>
                  <a:cubicBezTo>
                    <a:pt x="341" y="9789"/>
                    <a:pt x="438" y="9878"/>
                    <a:pt x="589" y="9993"/>
                  </a:cubicBezTo>
                  <a:cubicBezTo>
                    <a:pt x="589" y="9993"/>
                    <a:pt x="589" y="9993"/>
                    <a:pt x="589" y="9993"/>
                  </a:cubicBezTo>
                  <a:cubicBezTo>
                    <a:pt x="589" y="9993"/>
                    <a:pt x="603" y="9993"/>
                    <a:pt x="603" y="9993"/>
                  </a:cubicBezTo>
                  <a:cubicBezTo>
                    <a:pt x="672" y="10044"/>
                    <a:pt x="755" y="10108"/>
                    <a:pt x="865" y="10171"/>
                  </a:cubicBezTo>
                  <a:cubicBezTo>
                    <a:pt x="1224" y="10414"/>
                    <a:pt x="1569" y="10732"/>
                    <a:pt x="1582" y="11089"/>
                  </a:cubicBezTo>
                  <a:cubicBezTo>
                    <a:pt x="1596" y="11420"/>
                    <a:pt x="1444" y="11752"/>
                    <a:pt x="1307" y="12045"/>
                  </a:cubicBezTo>
                  <a:cubicBezTo>
                    <a:pt x="1141" y="12427"/>
                    <a:pt x="1003" y="12695"/>
                    <a:pt x="865" y="12949"/>
                  </a:cubicBezTo>
                  <a:cubicBezTo>
                    <a:pt x="838" y="12988"/>
                    <a:pt x="810" y="13039"/>
                    <a:pt x="796" y="13077"/>
                  </a:cubicBezTo>
                  <a:cubicBezTo>
                    <a:pt x="796" y="13077"/>
                    <a:pt x="796" y="13077"/>
                    <a:pt x="796" y="13077"/>
                  </a:cubicBezTo>
                  <a:cubicBezTo>
                    <a:pt x="796" y="13077"/>
                    <a:pt x="782" y="13090"/>
                    <a:pt x="782" y="13090"/>
                  </a:cubicBezTo>
                  <a:cubicBezTo>
                    <a:pt x="755" y="13141"/>
                    <a:pt x="727" y="13204"/>
                    <a:pt x="700" y="13255"/>
                  </a:cubicBezTo>
                  <a:cubicBezTo>
                    <a:pt x="658" y="13332"/>
                    <a:pt x="617" y="13408"/>
                    <a:pt x="617" y="13421"/>
                  </a:cubicBezTo>
                  <a:cubicBezTo>
                    <a:pt x="589" y="13485"/>
                    <a:pt x="548" y="13548"/>
                    <a:pt x="520" y="13625"/>
                  </a:cubicBezTo>
                  <a:cubicBezTo>
                    <a:pt x="313" y="14084"/>
                    <a:pt x="79" y="14606"/>
                    <a:pt x="217" y="15116"/>
                  </a:cubicBezTo>
                  <a:cubicBezTo>
                    <a:pt x="355" y="15613"/>
                    <a:pt x="782" y="16046"/>
                    <a:pt x="1403" y="16326"/>
                  </a:cubicBezTo>
                  <a:cubicBezTo>
                    <a:pt x="1817" y="16505"/>
                    <a:pt x="2286" y="16607"/>
                    <a:pt x="2727" y="16709"/>
                  </a:cubicBezTo>
                  <a:cubicBezTo>
                    <a:pt x="2838" y="16722"/>
                    <a:pt x="2948" y="16747"/>
                    <a:pt x="3044" y="16772"/>
                  </a:cubicBezTo>
                  <a:cubicBezTo>
                    <a:pt x="3279" y="16823"/>
                    <a:pt x="3472" y="16862"/>
                    <a:pt x="3624" y="16900"/>
                  </a:cubicBezTo>
                  <a:cubicBezTo>
                    <a:pt x="4175" y="17002"/>
                    <a:pt x="4369" y="17040"/>
                    <a:pt x="5072" y="17461"/>
                  </a:cubicBezTo>
                  <a:cubicBezTo>
                    <a:pt x="5665" y="17792"/>
                    <a:pt x="6672" y="18697"/>
                    <a:pt x="6782" y="20838"/>
                  </a:cubicBezTo>
                  <a:cubicBezTo>
                    <a:pt x="6782" y="21564"/>
                    <a:pt x="6782" y="21564"/>
                    <a:pt x="6782" y="21564"/>
                  </a:cubicBezTo>
                  <a:cubicBezTo>
                    <a:pt x="7044" y="21564"/>
                    <a:pt x="7044" y="21564"/>
                    <a:pt x="7044" y="21564"/>
                  </a:cubicBezTo>
                  <a:cubicBezTo>
                    <a:pt x="7044" y="20838"/>
                    <a:pt x="7044" y="20838"/>
                    <a:pt x="7044" y="20838"/>
                  </a:cubicBezTo>
                  <a:cubicBezTo>
                    <a:pt x="7044" y="20838"/>
                    <a:pt x="7044" y="20838"/>
                    <a:pt x="7044" y="20838"/>
                  </a:cubicBezTo>
                  <a:cubicBezTo>
                    <a:pt x="7017" y="20226"/>
                    <a:pt x="6893" y="19640"/>
                    <a:pt x="6713" y="19130"/>
                  </a:cubicBezTo>
                  <a:cubicBezTo>
                    <a:pt x="6396" y="18276"/>
                    <a:pt x="5900" y="17652"/>
                    <a:pt x="5210" y="17257"/>
                  </a:cubicBezTo>
                  <a:cubicBezTo>
                    <a:pt x="4465" y="16811"/>
                    <a:pt x="4244" y="16772"/>
                    <a:pt x="3679" y="16658"/>
                  </a:cubicBezTo>
                  <a:cubicBezTo>
                    <a:pt x="3527" y="16632"/>
                    <a:pt x="3334" y="16594"/>
                    <a:pt x="3113" y="16543"/>
                  </a:cubicBezTo>
                  <a:cubicBezTo>
                    <a:pt x="3003" y="16518"/>
                    <a:pt x="2893" y="16492"/>
                    <a:pt x="2782" y="16467"/>
                  </a:cubicBezTo>
                  <a:cubicBezTo>
                    <a:pt x="2355" y="16377"/>
                    <a:pt x="1913" y="16276"/>
                    <a:pt x="1513" y="16097"/>
                  </a:cubicBezTo>
                  <a:cubicBezTo>
                    <a:pt x="962" y="15855"/>
                    <a:pt x="589" y="15485"/>
                    <a:pt x="479" y="15065"/>
                  </a:cubicBezTo>
                  <a:cubicBezTo>
                    <a:pt x="369" y="14670"/>
                    <a:pt x="534" y="14237"/>
                    <a:pt x="700" y="13829"/>
                  </a:cubicBezTo>
                  <a:cubicBezTo>
                    <a:pt x="851" y="13510"/>
                    <a:pt x="975" y="13281"/>
                    <a:pt x="1100" y="13051"/>
                  </a:cubicBezTo>
                  <a:cubicBezTo>
                    <a:pt x="1238" y="12797"/>
                    <a:pt x="1375" y="12516"/>
                    <a:pt x="1555" y="12134"/>
                  </a:cubicBezTo>
                  <a:cubicBezTo>
                    <a:pt x="1693" y="11815"/>
                    <a:pt x="1858" y="11459"/>
                    <a:pt x="1844" y="11076"/>
                  </a:cubicBezTo>
                  <a:cubicBezTo>
                    <a:pt x="1817" y="10516"/>
                    <a:pt x="1196" y="10095"/>
                    <a:pt x="727" y="9789"/>
                  </a:cubicBezTo>
                  <a:cubicBezTo>
                    <a:pt x="631" y="9713"/>
                    <a:pt x="534" y="9623"/>
                    <a:pt x="451" y="9522"/>
                  </a:cubicBezTo>
                  <a:cubicBezTo>
                    <a:pt x="313" y="9343"/>
                    <a:pt x="189" y="9076"/>
                    <a:pt x="300" y="8821"/>
                  </a:cubicBezTo>
                  <a:cubicBezTo>
                    <a:pt x="382" y="8629"/>
                    <a:pt x="575" y="8477"/>
                    <a:pt x="810" y="8336"/>
                  </a:cubicBezTo>
                  <a:cubicBezTo>
                    <a:pt x="989" y="8222"/>
                    <a:pt x="1182" y="8107"/>
                    <a:pt x="1362" y="8005"/>
                  </a:cubicBezTo>
                  <a:cubicBezTo>
                    <a:pt x="1872" y="7699"/>
                    <a:pt x="2382" y="7393"/>
                    <a:pt x="2782" y="6947"/>
                  </a:cubicBezTo>
                  <a:cubicBezTo>
                    <a:pt x="3086" y="6578"/>
                    <a:pt x="3265" y="6145"/>
                    <a:pt x="3431" y="5711"/>
                  </a:cubicBezTo>
                  <a:cubicBezTo>
                    <a:pt x="3500" y="5546"/>
                    <a:pt x="3555" y="5367"/>
                    <a:pt x="3638" y="5202"/>
                  </a:cubicBezTo>
                  <a:cubicBezTo>
                    <a:pt x="4010" y="4386"/>
                    <a:pt x="4631" y="3660"/>
                    <a:pt x="5238" y="2971"/>
                  </a:cubicBezTo>
                  <a:cubicBezTo>
                    <a:pt x="5900" y="2207"/>
                    <a:pt x="7141" y="1480"/>
                    <a:pt x="7513" y="1277"/>
                  </a:cubicBezTo>
                  <a:cubicBezTo>
                    <a:pt x="9224" y="321"/>
                    <a:pt x="10562" y="181"/>
                    <a:pt x="12589" y="257"/>
                  </a:cubicBezTo>
                  <a:cubicBezTo>
                    <a:pt x="14493" y="334"/>
                    <a:pt x="16327" y="894"/>
                    <a:pt x="17762" y="1850"/>
                  </a:cubicBezTo>
                  <a:cubicBezTo>
                    <a:pt x="18755" y="2513"/>
                    <a:pt x="19610" y="3417"/>
                    <a:pt x="20217" y="4450"/>
                  </a:cubicBezTo>
                  <a:cubicBezTo>
                    <a:pt x="20810" y="5495"/>
                    <a:pt x="21169" y="6642"/>
                    <a:pt x="21224" y="7776"/>
                  </a:cubicBezTo>
                  <a:cubicBezTo>
                    <a:pt x="21279" y="8910"/>
                    <a:pt x="21044" y="10082"/>
                    <a:pt x="20534" y="11165"/>
                  </a:cubicBezTo>
                  <a:cubicBezTo>
                    <a:pt x="20038" y="12249"/>
                    <a:pt x="19279" y="13217"/>
                    <a:pt x="18341" y="13956"/>
                  </a:cubicBezTo>
                  <a:cubicBezTo>
                    <a:pt x="17513" y="14632"/>
                    <a:pt x="17017" y="15090"/>
                    <a:pt x="16286" y="15868"/>
                  </a:cubicBezTo>
                  <a:cubicBezTo>
                    <a:pt x="14948" y="17269"/>
                    <a:pt x="14644" y="19423"/>
                    <a:pt x="15541" y="21105"/>
                  </a:cubicBezTo>
                  <a:cubicBezTo>
                    <a:pt x="15775" y="21003"/>
                    <a:pt x="15775" y="21003"/>
                    <a:pt x="15775" y="21003"/>
                  </a:cubicBezTo>
                  <a:cubicBezTo>
                    <a:pt x="14920" y="19410"/>
                    <a:pt x="15210" y="17359"/>
                    <a:pt x="16479" y="16021"/>
                  </a:cubicBezTo>
                  <a:cubicBezTo>
                    <a:pt x="17196" y="15256"/>
                    <a:pt x="17693" y="14810"/>
                    <a:pt x="18520" y="14147"/>
                  </a:cubicBezTo>
                  <a:cubicBezTo>
                    <a:pt x="19472" y="13370"/>
                    <a:pt x="20258" y="12376"/>
                    <a:pt x="20782" y="11267"/>
                  </a:cubicBezTo>
                  <a:cubicBezTo>
                    <a:pt x="21293" y="10146"/>
                    <a:pt x="21541" y="8935"/>
                    <a:pt x="21486" y="7763"/>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grpSp>
      <p:sp>
        <p:nvSpPr>
          <p:cNvPr id="525" name="Participants were randomly allocated by a blinded researcher into two groups: Active and Sham.…"/>
          <p:cNvSpPr txBox="1"/>
          <p:nvPr/>
        </p:nvSpPr>
        <p:spPr>
          <a:xfrm>
            <a:off x="2944518" y="4347308"/>
            <a:ext cx="6655892" cy="439453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441157" indent="-441157" defTabSz="914400">
              <a:lnSpc>
                <a:spcPct val="110000"/>
              </a:lnSpc>
              <a:buClr>
                <a:schemeClr val="accent2"/>
              </a:buClr>
              <a:buSzPct val="100000"/>
              <a:buAutoNum type="arabicPeriod"/>
              <a:defRPr sz="3300">
                <a:solidFill>
                  <a:srgbClr val="535353"/>
                </a:solidFill>
              </a:defRPr>
            </a:pPr>
            <a:r>
              <a:t>Participants were randomly allocated by a blinded researcher into two groups: </a:t>
            </a:r>
            <a:r>
              <a:rPr b="1"/>
              <a:t>Active and Sham. </a:t>
            </a:r>
          </a:p>
          <a:p>
            <a:pPr defTabSz="914400">
              <a:lnSpc>
                <a:spcPct val="110000"/>
              </a:lnSpc>
              <a:defRPr sz="3300">
                <a:solidFill>
                  <a:srgbClr val="535353"/>
                </a:solidFill>
              </a:defRPr>
            </a:pPr>
            <a:endParaRPr b="1"/>
          </a:p>
          <a:p>
            <a:pPr marL="441157" indent="-441157" defTabSz="914400">
              <a:lnSpc>
                <a:spcPct val="110000"/>
              </a:lnSpc>
              <a:buClr>
                <a:schemeClr val="accent2"/>
              </a:buClr>
              <a:buSzPct val="100000"/>
              <a:buAutoNum type="arabicPeriod" startAt="2"/>
              <a:defRPr sz="3300">
                <a:solidFill>
                  <a:srgbClr val="535353"/>
                </a:solidFill>
              </a:defRPr>
            </a:pPr>
            <a:r>
              <a:t>All participated in the two stimulations. </a:t>
            </a:r>
          </a:p>
        </p:txBody>
      </p:sp>
      <p:sp>
        <p:nvSpPr>
          <p:cNvPr id="526" name="In the first part, half received active stimulation for 10 consecutive working days (except on weekends), while the other half received sham.…"/>
          <p:cNvSpPr txBox="1"/>
          <p:nvPr/>
        </p:nvSpPr>
        <p:spPr>
          <a:xfrm>
            <a:off x="16642520" y="4238052"/>
            <a:ext cx="6884924" cy="655522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lnSpcReduction="10000"/>
          </a:bodyPr>
          <a:lstStyle/>
          <a:p>
            <a:pPr marL="441157" indent="-441157" defTabSz="914400">
              <a:lnSpc>
                <a:spcPct val="110000"/>
              </a:lnSpc>
              <a:buClr>
                <a:schemeClr val="accent2"/>
              </a:buClr>
              <a:buSzPct val="100000"/>
              <a:buAutoNum type="arabicPeriod" startAt="3"/>
              <a:defRPr sz="3300">
                <a:solidFill>
                  <a:srgbClr val="535353"/>
                </a:solidFill>
              </a:defRPr>
            </a:pPr>
            <a:r>
              <a:t>In the first part, half received active stimulation for 10 consecutive working days (except on weekends), while the other half received sham. </a:t>
            </a:r>
          </a:p>
          <a:p>
            <a:pPr defTabSz="914400">
              <a:lnSpc>
                <a:spcPct val="110000"/>
              </a:lnSpc>
              <a:defRPr sz="3300">
                <a:solidFill>
                  <a:srgbClr val="535353"/>
                </a:solidFill>
              </a:defRPr>
            </a:pPr>
            <a:endParaRPr/>
          </a:p>
          <a:p>
            <a:pPr marL="441157" indent="-441157" defTabSz="914400">
              <a:lnSpc>
                <a:spcPct val="110000"/>
              </a:lnSpc>
              <a:buClr>
                <a:schemeClr val="accent2"/>
              </a:buClr>
              <a:buSzPct val="100000"/>
              <a:buAutoNum type="arabicPeriod" startAt="4"/>
              <a:defRPr sz="3300">
                <a:solidFill>
                  <a:srgbClr val="535353"/>
                </a:solidFill>
              </a:defRPr>
            </a:pPr>
            <a:r>
              <a:t>Then they had a four-week washout, that is, no stimulation. And then the groups were reversed: those who received active stimulation became sham, and vice versa.</a:t>
            </a:r>
          </a:p>
        </p:txBody>
      </p:sp>
      <p:pic>
        <p:nvPicPr>
          <p:cNvPr id="17" name="Imagem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524"/>
                                        </p:tgtEl>
                                        <p:attrNameLst>
                                          <p:attrName>style.visibility</p:attrName>
                                        </p:attrNameLst>
                                      </p:cBhvr>
                                      <p:to>
                                        <p:strVal val="visible"/>
                                      </p:to>
                                    </p:set>
                                    <p:animEffect transition="in" filter="wipe(left)">
                                      <p:cBhvr>
                                        <p:cTn id="7" dur="500"/>
                                        <p:tgtEl>
                                          <p:spTgt spid="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Retângulo"/>
          <p:cNvSpPr/>
          <p:nvPr/>
        </p:nvSpPr>
        <p:spPr>
          <a:xfrm>
            <a:off x="11516708" y="2031793"/>
            <a:ext cx="12867292" cy="9662805"/>
          </a:xfrm>
          <a:prstGeom prst="rect">
            <a:avLst/>
          </a:prstGeom>
          <a:solidFill>
            <a:schemeClr val="accent2"/>
          </a:solidFill>
          <a:ln w="25400">
            <a:solidFill>
              <a:schemeClr val="accent1"/>
            </a:solidFill>
            <a:miter/>
          </a:ln>
        </p:spPr>
        <p:txBody>
          <a:bodyPr tIns="91439" bIns="91439" anchor="ctr"/>
          <a:lstStyle/>
          <a:p>
            <a:endParaRPr/>
          </a:p>
        </p:txBody>
      </p:sp>
      <p:sp>
        <p:nvSpPr>
          <p:cNvPr id="295" name="METHODS"/>
          <p:cNvSpPr txBox="1">
            <a:spLocks noGrp="1"/>
          </p:cNvSpPr>
          <p:nvPr>
            <p:ph type="title"/>
          </p:nvPr>
        </p:nvSpPr>
        <p:spPr>
          <a:xfrm>
            <a:off x="3168705" y="653903"/>
            <a:ext cx="22242507" cy="2803820"/>
          </a:xfrm>
          <a:prstGeom prst="rect">
            <a:avLst/>
          </a:prstGeom>
        </p:spPr>
        <p:txBody>
          <a:bodyPr anchor="ctr"/>
          <a:lstStyle>
            <a:lvl1pPr>
              <a:defRPr sz="8800"/>
            </a:lvl1pPr>
          </a:lstStyle>
          <a:p>
            <a:r>
              <a:t>METHODS</a:t>
            </a:r>
          </a:p>
        </p:txBody>
      </p:sp>
      <p:sp>
        <p:nvSpPr>
          <p:cNvPr id="296" name="On the first and tenth days, assessments of cardiac autonomic modulation were performed through Heart Rate Variability with a frequency meter (Polar), sending the signals to the EliteHRV application…"/>
          <p:cNvSpPr txBox="1">
            <a:spLocks noGrp="1"/>
          </p:cNvSpPr>
          <p:nvPr>
            <p:ph type="body" sz="quarter" idx="1"/>
          </p:nvPr>
        </p:nvSpPr>
        <p:spPr>
          <a:xfrm>
            <a:off x="2761614" y="3752694"/>
            <a:ext cx="8038833" cy="6972056"/>
          </a:xfrm>
          <a:prstGeom prst="rect">
            <a:avLst/>
          </a:prstGeom>
        </p:spPr>
        <p:txBody>
          <a:bodyPr lIns="45719" tIns="45719" rIns="45719" bIns="45719">
            <a:normAutofit lnSpcReduction="10000"/>
          </a:bodyPr>
          <a:lstStyle/>
          <a:p>
            <a:pPr marL="182880" indent="-182880" defTabSz="731520">
              <a:lnSpc>
                <a:spcPct val="140000"/>
              </a:lnSpc>
              <a:spcBef>
                <a:spcPts val="0"/>
              </a:spcBef>
              <a:buClr>
                <a:schemeClr val="accent2"/>
              </a:buClr>
              <a:buSzPct val="100000"/>
              <a:buFont typeface="Arial"/>
              <a:buChar char="•"/>
              <a:defRPr sz="3040">
                <a:solidFill>
                  <a:srgbClr val="535353"/>
                </a:solidFill>
              </a:defRPr>
            </a:pPr>
            <a:r>
              <a:t>On the first and tenth days, assessments of cardiac autonomic modulation were performed through Heart Rate Variability with a frequency meter (Polar), sending the signals to the EliteHRV application</a:t>
            </a:r>
          </a:p>
          <a:p>
            <a:pPr marL="182880" indent="-182880" defTabSz="731520">
              <a:lnSpc>
                <a:spcPct val="140000"/>
              </a:lnSpc>
              <a:spcBef>
                <a:spcPts val="0"/>
              </a:spcBef>
              <a:buClr>
                <a:schemeClr val="accent2"/>
              </a:buClr>
              <a:buSzPct val="100000"/>
              <a:buFont typeface="Arial"/>
              <a:buChar char="•"/>
              <a:defRPr sz="3040">
                <a:solidFill>
                  <a:srgbClr val="535353"/>
                </a:solidFill>
              </a:defRPr>
            </a:pPr>
            <a:endParaRPr/>
          </a:p>
          <a:p>
            <a:pPr marL="182880" indent="-182880" defTabSz="731520">
              <a:lnSpc>
                <a:spcPct val="140000"/>
              </a:lnSpc>
              <a:spcBef>
                <a:spcPts val="0"/>
              </a:spcBef>
              <a:buClr>
                <a:schemeClr val="accent2"/>
              </a:buClr>
              <a:buSzPct val="100000"/>
              <a:buFont typeface="Arial"/>
              <a:buChar char="•"/>
              <a:defRPr sz="3040">
                <a:solidFill>
                  <a:srgbClr val="535353"/>
                </a:solidFill>
              </a:defRPr>
            </a:pPr>
            <a:r>
              <a:t>Initially, the participant remained at rest for 15 minutes, sitting in a comfortable armchair, without speaking, without making sudden movements, without sleeping and without closing his eyes</a:t>
            </a:r>
          </a:p>
        </p:txBody>
      </p:sp>
      <p:pic>
        <p:nvPicPr>
          <p:cNvPr id="297" name="Imagem 3" descr="Imagem 3"/>
          <p:cNvPicPr>
            <a:picLocks noChangeAspect="1"/>
          </p:cNvPicPr>
          <p:nvPr/>
        </p:nvPicPr>
        <p:blipFill>
          <a:blip r:embed="rId2">
            <a:extLst/>
          </a:blip>
          <a:stretch>
            <a:fillRect/>
          </a:stretch>
        </p:blipFill>
        <p:spPr>
          <a:xfrm>
            <a:off x="11495244" y="9608615"/>
            <a:ext cx="12928490" cy="2085983"/>
          </a:xfrm>
          <a:prstGeom prst="rect">
            <a:avLst/>
          </a:prstGeom>
          <a:ln w="12700">
            <a:miter lim="400000"/>
          </a:ln>
        </p:spPr>
      </p:pic>
      <p:sp>
        <p:nvSpPr>
          <p:cNvPr id="298" name="Rectangle 23"/>
          <p:cNvSpPr/>
          <p:nvPr/>
        </p:nvSpPr>
        <p:spPr>
          <a:xfrm>
            <a:off x="19655521" y="8835611"/>
            <a:ext cx="734241" cy="149409"/>
          </a:xfrm>
          <a:prstGeom prst="rect">
            <a:avLst/>
          </a:prstGeom>
          <a:solidFill>
            <a:srgbClr val="D6DCE5"/>
          </a:solidFill>
          <a:ln w="12700">
            <a:miter lim="400000"/>
          </a:ln>
        </p:spPr>
        <p:txBody>
          <a:bodyPr tIns="91439" bIns="91439"/>
          <a:lstStyle/>
          <a:p>
            <a:endParaRPr/>
          </a:p>
        </p:txBody>
      </p:sp>
      <p:grpSp>
        <p:nvGrpSpPr>
          <p:cNvPr id="330" name="Agrupar"/>
          <p:cNvGrpSpPr/>
          <p:nvPr/>
        </p:nvGrpSpPr>
        <p:grpSpPr>
          <a:xfrm>
            <a:off x="14619039" y="2146596"/>
            <a:ext cx="7878921" cy="7355202"/>
            <a:chOff x="0" y="0"/>
            <a:chExt cx="7878919" cy="7355200"/>
          </a:xfrm>
        </p:grpSpPr>
        <p:sp>
          <p:nvSpPr>
            <p:cNvPr id="299" name="Freeform 13"/>
            <p:cNvSpPr/>
            <p:nvPr/>
          </p:nvSpPr>
          <p:spPr>
            <a:xfrm>
              <a:off x="420540" y="5348066"/>
              <a:ext cx="229123" cy="162995"/>
            </a:xfrm>
            <a:custGeom>
              <a:avLst/>
              <a:gdLst/>
              <a:ahLst/>
              <a:cxnLst>
                <a:cxn ang="0">
                  <a:pos x="wd2" y="hd2"/>
                </a:cxn>
                <a:cxn ang="5400000">
                  <a:pos x="wd2" y="hd2"/>
                </a:cxn>
                <a:cxn ang="10800000">
                  <a:pos x="wd2" y="hd2"/>
                </a:cxn>
                <a:cxn ang="16200000">
                  <a:pos x="wd2" y="hd2"/>
                </a:cxn>
              </a:cxnLst>
              <a:rect l="0" t="0" r="r" b="b"/>
              <a:pathLst>
                <a:path w="20702" h="20618" extrusionOk="0">
                  <a:moveTo>
                    <a:pt x="4629" y="20618"/>
                  </a:moveTo>
                  <a:cubicBezTo>
                    <a:pt x="3086" y="20618"/>
                    <a:pt x="1543" y="19898"/>
                    <a:pt x="515" y="17738"/>
                  </a:cubicBezTo>
                  <a:cubicBezTo>
                    <a:pt x="-514" y="14858"/>
                    <a:pt x="0" y="11258"/>
                    <a:pt x="2057" y="9818"/>
                  </a:cubicBezTo>
                  <a:cubicBezTo>
                    <a:pt x="6172" y="6218"/>
                    <a:pt x="10286" y="2618"/>
                    <a:pt x="14400" y="458"/>
                  </a:cubicBezTo>
                  <a:cubicBezTo>
                    <a:pt x="16972" y="-982"/>
                    <a:pt x="19543" y="1178"/>
                    <a:pt x="20572" y="4058"/>
                  </a:cubicBezTo>
                  <a:cubicBezTo>
                    <a:pt x="21086" y="6938"/>
                    <a:pt x="20057" y="10538"/>
                    <a:pt x="18000" y="11978"/>
                  </a:cubicBezTo>
                  <a:cubicBezTo>
                    <a:pt x="13886" y="14138"/>
                    <a:pt x="10286" y="17018"/>
                    <a:pt x="6686" y="19898"/>
                  </a:cubicBezTo>
                  <a:cubicBezTo>
                    <a:pt x="6172" y="20618"/>
                    <a:pt x="5143" y="20618"/>
                    <a:pt x="4629" y="20618"/>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00" name="Freeform 14"/>
            <p:cNvSpPr/>
            <p:nvPr/>
          </p:nvSpPr>
          <p:spPr>
            <a:xfrm>
              <a:off x="54671" y="5620666"/>
              <a:ext cx="1251853" cy="1354606"/>
            </a:xfrm>
            <a:custGeom>
              <a:avLst/>
              <a:gdLst/>
              <a:ahLst/>
              <a:cxnLst>
                <a:cxn ang="0">
                  <a:pos x="wd2" y="hd2"/>
                </a:cxn>
                <a:cxn ang="5400000">
                  <a:pos x="wd2" y="hd2"/>
                </a:cxn>
                <a:cxn ang="10800000">
                  <a:pos x="wd2" y="hd2"/>
                </a:cxn>
                <a:cxn ang="16200000">
                  <a:pos x="wd2" y="hd2"/>
                </a:cxn>
              </a:cxnLst>
              <a:rect l="0" t="0" r="r" b="b"/>
              <a:pathLst>
                <a:path w="21400" h="21487" extrusionOk="0">
                  <a:moveTo>
                    <a:pt x="15583" y="21487"/>
                  </a:moveTo>
                  <a:cubicBezTo>
                    <a:pt x="15194" y="21487"/>
                    <a:pt x="14804" y="21216"/>
                    <a:pt x="14804" y="20764"/>
                  </a:cubicBezTo>
                  <a:cubicBezTo>
                    <a:pt x="14707" y="20402"/>
                    <a:pt x="15096" y="19951"/>
                    <a:pt x="15486" y="19951"/>
                  </a:cubicBezTo>
                  <a:cubicBezTo>
                    <a:pt x="17140" y="19770"/>
                    <a:pt x="18696" y="19318"/>
                    <a:pt x="20156" y="18685"/>
                  </a:cubicBezTo>
                  <a:cubicBezTo>
                    <a:pt x="20545" y="18414"/>
                    <a:pt x="21129" y="18595"/>
                    <a:pt x="21323" y="18956"/>
                  </a:cubicBezTo>
                  <a:cubicBezTo>
                    <a:pt x="21518" y="19318"/>
                    <a:pt x="21323" y="19860"/>
                    <a:pt x="20934" y="20041"/>
                  </a:cubicBezTo>
                  <a:cubicBezTo>
                    <a:pt x="19280" y="20854"/>
                    <a:pt x="17529" y="21306"/>
                    <a:pt x="15680" y="21487"/>
                  </a:cubicBezTo>
                  <a:cubicBezTo>
                    <a:pt x="15680" y="21487"/>
                    <a:pt x="15680" y="21487"/>
                    <a:pt x="15583" y="21487"/>
                  </a:cubicBezTo>
                  <a:close/>
                  <a:moveTo>
                    <a:pt x="10523" y="21035"/>
                  </a:moveTo>
                  <a:cubicBezTo>
                    <a:pt x="10426" y="21035"/>
                    <a:pt x="10329" y="21035"/>
                    <a:pt x="10232" y="21035"/>
                  </a:cubicBezTo>
                  <a:cubicBezTo>
                    <a:pt x="8480" y="20583"/>
                    <a:pt x="6826" y="19770"/>
                    <a:pt x="5367" y="18685"/>
                  </a:cubicBezTo>
                  <a:cubicBezTo>
                    <a:pt x="4977" y="18414"/>
                    <a:pt x="4977" y="17962"/>
                    <a:pt x="5269" y="17601"/>
                  </a:cubicBezTo>
                  <a:cubicBezTo>
                    <a:pt x="5561" y="17239"/>
                    <a:pt x="6048" y="17239"/>
                    <a:pt x="6437" y="17510"/>
                  </a:cubicBezTo>
                  <a:cubicBezTo>
                    <a:pt x="7702" y="18414"/>
                    <a:pt x="9161" y="19137"/>
                    <a:pt x="10718" y="19499"/>
                  </a:cubicBezTo>
                  <a:cubicBezTo>
                    <a:pt x="11107" y="19679"/>
                    <a:pt x="11399" y="20041"/>
                    <a:pt x="11302" y="20493"/>
                  </a:cubicBezTo>
                  <a:cubicBezTo>
                    <a:pt x="11204" y="20854"/>
                    <a:pt x="10815" y="21035"/>
                    <a:pt x="10523" y="21035"/>
                  </a:cubicBezTo>
                  <a:close/>
                  <a:moveTo>
                    <a:pt x="2545" y="15251"/>
                  </a:moveTo>
                  <a:cubicBezTo>
                    <a:pt x="2253" y="15251"/>
                    <a:pt x="1961" y="15070"/>
                    <a:pt x="1767" y="14799"/>
                  </a:cubicBezTo>
                  <a:cubicBezTo>
                    <a:pt x="891" y="13353"/>
                    <a:pt x="307" y="11726"/>
                    <a:pt x="15" y="10009"/>
                  </a:cubicBezTo>
                  <a:cubicBezTo>
                    <a:pt x="-82" y="9648"/>
                    <a:pt x="307" y="9196"/>
                    <a:pt x="696" y="9196"/>
                  </a:cubicBezTo>
                  <a:cubicBezTo>
                    <a:pt x="1183" y="9105"/>
                    <a:pt x="1572" y="9377"/>
                    <a:pt x="1669" y="9828"/>
                  </a:cubicBezTo>
                  <a:cubicBezTo>
                    <a:pt x="1864" y="11274"/>
                    <a:pt x="2448" y="12720"/>
                    <a:pt x="3226" y="14076"/>
                  </a:cubicBezTo>
                  <a:cubicBezTo>
                    <a:pt x="3518" y="14438"/>
                    <a:pt x="3323" y="14890"/>
                    <a:pt x="2934" y="15161"/>
                  </a:cubicBezTo>
                  <a:cubicBezTo>
                    <a:pt x="2837" y="15161"/>
                    <a:pt x="2642" y="15251"/>
                    <a:pt x="2545" y="15251"/>
                  </a:cubicBezTo>
                  <a:close/>
                  <a:moveTo>
                    <a:pt x="1086" y="5942"/>
                  </a:moveTo>
                  <a:cubicBezTo>
                    <a:pt x="1086" y="5942"/>
                    <a:pt x="988" y="5942"/>
                    <a:pt x="891" y="5852"/>
                  </a:cubicBezTo>
                  <a:cubicBezTo>
                    <a:pt x="502" y="5761"/>
                    <a:pt x="210" y="5400"/>
                    <a:pt x="307" y="4948"/>
                  </a:cubicBezTo>
                  <a:cubicBezTo>
                    <a:pt x="794" y="3321"/>
                    <a:pt x="1572" y="1695"/>
                    <a:pt x="2642" y="339"/>
                  </a:cubicBezTo>
                  <a:cubicBezTo>
                    <a:pt x="2934" y="-23"/>
                    <a:pt x="3421" y="-113"/>
                    <a:pt x="3810" y="158"/>
                  </a:cubicBezTo>
                  <a:cubicBezTo>
                    <a:pt x="4199" y="429"/>
                    <a:pt x="4296" y="881"/>
                    <a:pt x="4004" y="1243"/>
                  </a:cubicBezTo>
                  <a:cubicBezTo>
                    <a:pt x="3032" y="2508"/>
                    <a:pt x="2350" y="3864"/>
                    <a:pt x="1961" y="5310"/>
                  </a:cubicBezTo>
                  <a:cubicBezTo>
                    <a:pt x="1864" y="5671"/>
                    <a:pt x="1475" y="5942"/>
                    <a:pt x="1086" y="5942"/>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01" name="Freeform 15"/>
            <p:cNvSpPr/>
            <p:nvPr/>
          </p:nvSpPr>
          <p:spPr>
            <a:xfrm>
              <a:off x="1446161" y="6479376"/>
              <a:ext cx="181731" cy="216290"/>
            </a:xfrm>
            <a:custGeom>
              <a:avLst/>
              <a:gdLst/>
              <a:ahLst/>
              <a:cxnLst>
                <a:cxn ang="0">
                  <a:pos x="wd2" y="hd2"/>
                </a:cxn>
                <a:cxn ang="5400000">
                  <a:pos x="wd2" y="hd2"/>
                </a:cxn>
                <a:cxn ang="10800000">
                  <a:pos x="wd2" y="hd2"/>
                </a:cxn>
                <a:cxn ang="16200000">
                  <a:pos x="wd2" y="hd2"/>
                </a:cxn>
              </a:cxnLst>
              <a:rect l="0" t="0" r="r" b="b"/>
              <a:pathLst>
                <a:path w="20210" h="21046" extrusionOk="0">
                  <a:moveTo>
                    <a:pt x="5598" y="21046"/>
                  </a:moveTo>
                  <a:cubicBezTo>
                    <a:pt x="4327" y="21046"/>
                    <a:pt x="3057" y="21046"/>
                    <a:pt x="1786" y="19938"/>
                  </a:cubicBezTo>
                  <a:cubicBezTo>
                    <a:pt x="-120" y="18277"/>
                    <a:pt x="-755" y="15508"/>
                    <a:pt x="1151" y="13292"/>
                  </a:cubicBezTo>
                  <a:cubicBezTo>
                    <a:pt x="4327" y="9969"/>
                    <a:pt x="7504" y="6092"/>
                    <a:pt x="10045" y="2215"/>
                  </a:cubicBezTo>
                  <a:cubicBezTo>
                    <a:pt x="11951" y="0"/>
                    <a:pt x="15127" y="-554"/>
                    <a:pt x="17669" y="554"/>
                  </a:cubicBezTo>
                  <a:cubicBezTo>
                    <a:pt x="20210" y="2215"/>
                    <a:pt x="20845" y="4984"/>
                    <a:pt x="19574" y="7200"/>
                  </a:cubicBezTo>
                  <a:cubicBezTo>
                    <a:pt x="17033" y="11631"/>
                    <a:pt x="13221" y="15508"/>
                    <a:pt x="9410" y="19384"/>
                  </a:cubicBezTo>
                  <a:cubicBezTo>
                    <a:pt x="8774" y="20492"/>
                    <a:pt x="6869" y="21046"/>
                    <a:pt x="5598" y="21046"/>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02" name="Freeform 16"/>
            <p:cNvSpPr/>
            <p:nvPr/>
          </p:nvSpPr>
          <p:spPr>
            <a:xfrm>
              <a:off x="7168796" y="2443235"/>
              <a:ext cx="229539" cy="160746"/>
            </a:xfrm>
            <a:custGeom>
              <a:avLst/>
              <a:gdLst/>
              <a:ahLst/>
              <a:cxnLst>
                <a:cxn ang="0">
                  <a:pos x="wd2" y="hd2"/>
                </a:cxn>
                <a:cxn ang="5400000">
                  <a:pos x="wd2" y="hd2"/>
                </a:cxn>
                <a:cxn ang="10800000">
                  <a:pos x="wd2" y="hd2"/>
                </a:cxn>
                <a:cxn ang="16200000">
                  <a:pos x="wd2" y="hd2"/>
                </a:cxn>
              </a:cxnLst>
              <a:rect l="0" t="0" r="r" b="b"/>
              <a:pathLst>
                <a:path w="20199" h="20855" extrusionOk="0">
                  <a:moveTo>
                    <a:pt x="4403" y="20855"/>
                  </a:moveTo>
                  <a:cubicBezTo>
                    <a:pt x="2394" y="20855"/>
                    <a:pt x="887" y="19365"/>
                    <a:pt x="385" y="17131"/>
                  </a:cubicBezTo>
                  <a:cubicBezTo>
                    <a:pt x="-620" y="13407"/>
                    <a:pt x="385" y="9683"/>
                    <a:pt x="2896" y="8938"/>
                  </a:cubicBezTo>
                  <a:cubicBezTo>
                    <a:pt x="6413" y="6703"/>
                    <a:pt x="10431" y="3724"/>
                    <a:pt x="13947" y="745"/>
                  </a:cubicBezTo>
                  <a:cubicBezTo>
                    <a:pt x="15957" y="-745"/>
                    <a:pt x="18468" y="0"/>
                    <a:pt x="19473" y="2979"/>
                  </a:cubicBezTo>
                  <a:cubicBezTo>
                    <a:pt x="20980" y="5958"/>
                    <a:pt x="19975" y="9683"/>
                    <a:pt x="17966" y="11917"/>
                  </a:cubicBezTo>
                  <a:cubicBezTo>
                    <a:pt x="14450" y="14896"/>
                    <a:pt x="9929" y="17876"/>
                    <a:pt x="5910" y="20855"/>
                  </a:cubicBezTo>
                  <a:cubicBezTo>
                    <a:pt x="5408" y="20855"/>
                    <a:pt x="4906" y="20855"/>
                    <a:pt x="4403" y="20855"/>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03" name="Freeform 17"/>
            <p:cNvSpPr/>
            <p:nvPr/>
          </p:nvSpPr>
          <p:spPr>
            <a:xfrm>
              <a:off x="6283800" y="638722"/>
              <a:ext cx="1595120" cy="1709126"/>
            </a:xfrm>
            <a:custGeom>
              <a:avLst/>
              <a:gdLst/>
              <a:ahLst/>
              <a:cxnLst>
                <a:cxn ang="0">
                  <a:pos x="wd2" y="hd2"/>
                </a:cxn>
                <a:cxn ang="5400000">
                  <a:pos x="wd2" y="hd2"/>
                </a:cxn>
                <a:cxn ang="10800000">
                  <a:pos x="wd2" y="hd2"/>
                </a:cxn>
                <a:cxn ang="16200000">
                  <a:pos x="wd2" y="hd2"/>
                </a:cxn>
              </a:cxnLst>
              <a:rect l="0" t="0" r="r" b="b"/>
              <a:pathLst>
                <a:path w="21523" h="21539" extrusionOk="0">
                  <a:moveTo>
                    <a:pt x="17603" y="21539"/>
                  </a:moveTo>
                  <a:cubicBezTo>
                    <a:pt x="17449" y="21539"/>
                    <a:pt x="17295" y="21467"/>
                    <a:pt x="17142" y="21395"/>
                  </a:cubicBezTo>
                  <a:cubicBezTo>
                    <a:pt x="16911" y="21108"/>
                    <a:pt x="16834" y="20750"/>
                    <a:pt x="17142" y="20463"/>
                  </a:cubicBezTo>
                  <a:cubicBezTo>
                    <a:pt x="17987" y="19530"/>
                    <a:pt x="18679" y="18525"/>
                    <a:pt x="19217" y="17377"/>
                  </a:cubicBezTo>
                  <a:cubicBezTo>
                    <a:pt x="19371" y="17090"/>
                    <a:pt x="19755" y="16946"/>
                    <a:pt x="20063" y="17090"/>
                  </a:cubicBezTo>
                  <a:cubicBezTo>
                    <a:pt x="20447" y="17162"/>
                    <a:pt x="20601" y="17520"/>
                    <a:pt x="20447" y="17879"/>
                  </a:cubicBezTo>
                  <a:cubicBezTo>
                    <a:pt x="19832" y="19099"/>
                    <a:pt x="19063" y="20319"/>
                    <a:pt x="18064" y="21324"/>
                  </a:cubicBezTo>
                  <a:cubicBezTo>
                    <a:pt x="17987" y="21467"/>
                    <a:pt x="17756" y="21539"/>
                    <a:pt x="17603" y="21539"/>
                  </a:cubicBezTo>
                  <a:close/>
                  <a:moveTo>
                    <a:pt x="20831" y="14506"/>
                  </a:moveTo>
                  <a:cubicBezTo>
                    <a:pt x="20831" y="14506"/>
                    <a:pt x="20831" y="14506"/>
                    <a:pt x="20754" y="14506"/>
                  </a:cubicBezTo>
                  <a:cubicBezTo>
                    <a:pt x="20447" y="14435"/>
                    <a:pt x="20139" y="14148"/>
                    <a:pt x="20216" y="13789"/>
                  </a:cubicBezTo>
                  <a:cubicBezTo>
                    <a:pt x="20216" y="13502"/>
                    <a:pt x="20216" y="13143"/>
                    <a:pt x="20216" y="12784"/>
                  </a:cubicBezTo>
                  <a:cubicBezTo>
                    <a:pt x="20216" y="11923"/>
                    <a:pt x="20139" y="10990"/>
                    <a:pt x="19909" y="10129"/>
                  </a:cubicBezTo>
                  <a:cubicBezTo>
                    <a:pt x="19832" y="9770"/>
                    <a:pt x="20063" y="9483"/>
                    <a:pt x="20370" y="9411"/>
                  </a:cubicBezTo>
                  <a:cubicBezTo>
                    <a:pt x="20754" y="9268"/>
                    <a:pt x="21062" y="9483"/>
                    <a:pt x="21216" y="9842"/>
                  </a:cubicBezTo>
                  <a:cubicBezTo>
                    <a:pt x="21446" y="10775"/>
                    <a:pt x="21523" y="11780"/>
                    <a:pt x="21523" y="12784"/>
                  </a:cubicBezTo>
                  <a:cubicBezTo>
                    <a:pt x="21523" y="13215"/>
                    <a:pt x="21523" y="13574"/>
                    <a:pt x="21523" y="13932"/>
                  </a:cubicBezTo>
                  <a:cubicBezTo>
                    <a:pt x="21446" y="14219"/>
                    <a:pt x="21216" y="14506"/>
                    <a:pt x="20831" y="14506"/>
                  </a:cubicBezTo>
                  <a:close/>
                  <a:moveTo>
                    <a:pt x="18909" y="7043"/>
                  </a:moveTo>
                  <a:cubicBezTo>
                    <a:pt x="18756" y="7043"/>
                    <a:pt x="18525" y="6900"/>
                    <a:pt x="18371" y="6756"/>
                  </a:cubicBezTo>
                  <a:cubicBezTo>
                    <a:pt x="17680" y="5680"/>
                    <a:pt x="16834" y="4747"/>
                    <a:pt x="15835" y="3958"/>
                  </a:cubicBezTo>
                  <a:cubicBezTo>
                    <a:pt x="15527" y="3742"/>
                    <a:pt x="15450" y="3312"/>
                    <a:pt x="15681" y="3096"/>
                  </a:cubicBezTo>
                  <a:cubicBezTo>
                    <a:pt x="15912" y="2809"/>
                    <a:pt x="16373" y="2738"/>
                    <a:pt x="16680" y="2953"/>
                  </a:cubicBezTo>
                  <a:cubicBezTo>
                    <a:pt x="17756" y="3886"/>
                    <a:pt x="18756" y="4890"/>
                    <a:pt x="19524" y="6039"/>
                  </a:cubicBezTo>
                  <a:cubicBezTo>
                    <a:pt x="19678" y="6397"/>
                    <a:pt x="19601" y="6756"/>
                    <a:pt x="19294" y="6900"/>
                  </a:cubicBezTo>
                  <a:cubicBezTo>
                    <a:pt x="19217" y="6972"/>
                    <a:pt x="19063" y="7043"/>
                    <a:pt x="18909" y="7043"/>
                  </a:cubicBezTo>
                  <a:close/>
                  <a:moveTo>
                    <a:pt x="692" y="3240"/>
                  </a:moveTo>
                  <a:cubicBezTo>
                    <a:pt x="461" y="3240"/>
                    <a:pt x="230" y="3096"/>
                    <a:pt x="77" y="2953"/>
                  </a:cubicBezTo>
                  <a:cubicBezTo>
                    <a:pt x="-77" y="2666"/>
                    <a:pt x="0" y="2235"/>
                    <a:pt x="307" y="2092"/>
                  </a:cubicBezTo>
                  <a:cubicBezTo>
                    <a:pt x="1537" y="1302"/>
                    <a:pt x="2844" y="800"/>
                    <a:pt x="4304" y="441"/>
                  </a:cubicBezTo>
                  <a:cubicBezTo>
                    <a:pt x="4612" y="298"/>
                    <a:pt x="4996" y="513"/>
                    <a:pt x="5073" y="872"/>
                  </a:cubicBezTo>
                  <a:cubicBezTo>
                    <a:pt x="5150" y="1159"/>
                    <a:pt x="4996" y="1518"/>
                    <a:pt x="4612" y="1589"/>
                  </a:cubicBezTo>
                  <a:cubicBezTo>
                    <a:pt x="3305" y="1948"/>
                    <a:pt x="2152" y="2451"/>
                    <a:pt x="999" y="3096"/>
                  </a:cubicBezTo>
                  <a:cubicBezTo>
                    <a:pt x="922" y="3168"/>
                    <a:pt x="769" y="3240"/>
                    <a:pt x="692" y="3240"/>
                  </a:cubicBezTo>
                  <a:close/>
                  <a:moveTo>
                    <a:pt x="12683" y="2092"/>
                  </a:moveTo>
                  <a:cubicBezTo>
                    <a:pt x="12606" y="2092"/>
                    <a:pt x="12453" y="2092"/>
                    <a:pt x="12376" y="2020"/>
                  </a:cubicBezTo>
                  <a:cubicBezTo>
                    <a:pt x="11146" y="1589"/>
                    <a:pt x="9916" y="1302"/>
                    <a:pt x="8532" y="1231"/>
                  </a:cubicBezTo>
                  <a:cubicBezTo>
                    <a:pt x="8225" y="1231"/>
                    <a:pt x="7917" y="944"/>
                    <a:pt x="7917" y="585"/>
                  </a:cubicBezTo>
                  <a:cubicBezTo>
                    <a:pt x="7917" y="226"/>
                    <a:pt x="8225" y="-61"/>
                    <a:pt x="8609" y="11"/>
                  </a:cubicBezTo>
                  <a:cubicBezTo>
                    <a:pt x="10070" y="83"/>
                    <a:pt x="11530" y="370"/>
                    <a:pt x="12914" y="872"/>
                  </a:cubicBezTo>
                  <a:cubicBezTo>
                    <a:pt x="13221" y="1015"/>
                    <a:pt x="13375" y="1374"/>
                    <a:pt x="13298" y="1661"/>
                  </a:cubicBezTo>
                  <a:cubicBezTo>
                    <a:pt x="13144" y="1948"/>
                    <a:pt x="12914" y="2092"/>
                    <a:pt x="12683" y="2092"/>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04" name="Freeform 18"/>
            <p:cNvSpPr/>
            <p:nvPr/>
          </p:nvSpPr>
          <p:spPr>
            <a:xfrm>
              <a:off x="5972322" y="1005996"/>
              <a:ext cx="179540" cy="219148"/>
            </a:xfrm>
            <a:custGeom>
              <a:avLst/>
              <a:gdLst/>
              <a:ahLst/>
              <a:cxnLst>
                <a:cxn ang="0">
                  <a:pos x="wd2" y="hd2"/>
                </a:cxn>
                <a:cxn ang="5400000">
                  <a:pos x="wd2" y="hd2"/>
                </a:cxn>
                <a:cxn ang="10800000">
                  <a:pos x="wd2" y="hd2"/>
                </a:cxn>
                <a:cxn ang="16200000">
                  <a:pos x="wd2" y="hd2"/>
                </a:cxn>
              </a:cxnLst>
              <a:rect l="0" t="0" r="r" b="b"/>
              <a:pathLst>
                <a:path w="20188" h="20922" extrusionOk="0">
                  <a:moveTo>
                    <a:pt x="5696" y="20922"/>
                  </a:moveTo>
                  <a:cubicBezTo>
                    <a:pt x="4425" y="20922"/>
                    <a:pt x="3790" y="20922"/>
                    <a:pt x="3155" y="20382"/>
                  </a:cubicBezTo>
                  <a:cubicBezTo>
                    <a:pt x="-22" y="18762"/>
                    <a:pt x="-657" y="16062"/>
                    <a:pt x="614" y="13902"/>
                  </a:cubicBezTo>
                  <a:cubicBezTo>
                    <a:pt x="3790" y="9582"/>
                    <a:pt x="6967" y="5802"/>
                    <a:pt x="10778" y="2022"/>
                  </a:cubicBezTo>
                  <a:cubicBezTo>
                    <a:pt x="12049" y="-138"/>
                    <a:pt x="15861" y="-678"/>
                    <a:pt x="18402" y="942"/>
                  </a:cubicBezTo>
                  <a:cubicBezTo>
                    <a:pt x="20308" y="2562"/>
                    <a:pt x="20943" y="5802"/>
                    <a:pt x="19037" y="7422"/>
                  </a:cubicBezTo>
                  <a:cubicBezTo>
                    <a:pt x="15861" y="11202"/>
                    <a:pt x="12684" y="14982"/>
                    <a:pt x="10143" y="18762"/>
                  </a:cubicBezTo>
                  <a:cubicBezTo>
                    <a:pt x="9508" y="19842"/>
                    <a:pt x="7602" y="20922"/>
                    <a:pt x="5696" y="20922"/>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05" name="Rectangle 19"/>
            <p:cNvSpPr/>
            <p:nvPr/>
          </p:nvSpPr>
          <p:spPr>
            <a:xfrm>
              <a:off x="927110" y="5609242"/>
              <a:ext cx="734241" cy="153680"/>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306" name="Rectangle 20"/>
            <p:cNvSpPr/>
            <p:nvPr/>
          </p:nvSpPr>
          <p:spPr>
            <a:xfrm>
              <a:off x="927110" y="5927273"/>
              <a:ext cx="734241" cy="153679"/>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307" name="Freeform 21"/>
            <p:cNvSpPr/>
            <p:nvPr/>
          </p:nvSpPr>
          <p:spPr>
            <a:xfrm>
              <a:off x="647501" y="3547391"/>
              <a:ext cx="1287057" cy="1895366"/>
            </a:xfrm>
            <a:custGeom>
              <a:avLst/>
              <a:gdLst/>
              <a:ahLst/>
              <a:cxnLst>
                <a:cxn ang="0">
                  <a:pos x="wd2" y="hd2"/>
                </a:cxn>
                <a:cxn ang="5400000">
                  <a:pos x="wd2" y="hd2"/>
                </a:cxn>
                <a:cxn ang="10800000">
                  <a:pos x="wd2" y="hd2"/>
                </a:cxn>
                <a:cxn ang="16200000">
                  <a:pos x="wd2" y="hd2"/>
                </a:cxn>
              </a:cxnLst>
              <a:rect l="0" t="0" r="r" b="b"/>
              <a:pathLst>
                <a:path w="21600" h="21600" extrusionOk="0">
                  <a:moveTo>
                    <a:pt x="21600" y="6373"/>
                  </a:moveTo>
                  <a:lnTo>
                    <a:pt x="17015" y="6373"/>
                  </a:lnTo>
                  <a:lnTo>
                    <a:pt x="17015" y="21600"/>
                  </a:lnTo>
                  <a:lnTo>
                    <a:pt x="4693" y="21600"/>
                  </a:lnTo>
                  <a:lnTo>
                    <a:pt x="4693" y="6373"/>
                  </a:lnTo>
                  <a:lnTo>
                    <a:pt x="0" y="6373"/>
                  </a:lnTo>
                  <a:lnTo>
                    <a:pt x="10818" y="0"/>
                  </a:lnTo>
                  <a:lnTo>
                    <a:pt x="21600" y="6373"/>
                  </a:ln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308" name="Rectangle 22"/>
            <p:cNvSpPr/>
            <p:nvPr/>
          </p:nvSpPr>
          <p:spPr>
            <a:xfrm>
              <a:off x="5236506" y="6815191"/>
              <a:ext cx="734241" cy="147276"/>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309" name="Freeform 24"/>
            <p:cNvSpPr/>
            <p:nvPr/>
          </p:nvSpPr>
          <p:spPr>
            <a:xfrm>
              <a:off x="4959032" y="5045757"/>
              <a:ext cx="1284922" cy="1598683"/>
            </a:xfrm>
            <a:custGeom>
              <a:avLst/>
              <a:gdLst/>
              <a:ahLst/>
              <a:cxnLst>
                <a:cxn ang="0">
                  <a:pos x="wd2" y="hd2"/>
                </a:cxn>
                <a:cxn ang="5400000">
                  <a:pos x="wd2" y="hd2"/>
                </a:cxn>
                <a:cxn ang="10800000">
                  <a:pos x="wd2" y="hd2"/>
                </a:cxn>
                <a:cxn ang="16200000">
                  <a:pos x="wd2" y="hd2"/>
                </a:cxn>
              </a:cxnLst>
              <a:rect l="0" t="0" r="r" b="b"/>
              <a:pathLst>
                <a:path w="21600" h="21600" extrusionOk="0">
                  <a:moveTo>
                    <a:pt x="21600" y="7527"/>
                  </a:moveTo>
                  <a:lnTo>
                    <a:pt x="17007" y="7527"/>
                  </a:lnTo>
                  <a:lnTo>
                    <a:pt x="17007" y="21600"/>
                  </a:lnTo>
                  <a:lnTo>
                    <a:pt x="4664" y="21600"/>
                  </a:lnTo>
                  <a:lnTo>
                    <a:pt x="4664" y="7527"/>
                  </a:lnTo>
                  <a:lnTo>
                    <a:pt x="0" y="7527"/>
                  </a:lnTo>
                  <a:lnTo>
                    <a:pt x="10800" y="0"/>
                  </a:lnTo>
                  <a:lnTo>
                    <a:pt x="21600" y="7527"/>
                  </a:ln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310" name="Freeform 25"/>
            <p:cNvSpPr/>
            <p:nvPr/>
          </p:nvSpPr>
          <p:spPr>
            <a:xfrm>
              <a:off x="6742614" y="3752288"/>
              <a:ext cx="696262" cy="360102"/>
            </a:xfrm>
            <a:custGeom>
              <a:avLst/>
              <a:gdLst/>
              <a:ahLst/>
              <a:cxnLst>
                <a:cxn ang="0">
                  <a:pos x="wd2" y="hd2"/>
                </a:cxn>
                <a:cxn ang="5400000">
                  <a:pos x="wd2" y="hd2"/>
                </a:cxn>
                <a:cxn ang="10800000">
                  <a:pos x="wd2" y="hd2"/>
                </a:cxn>
                <a:cxn ang="16200000">
                  <a:pos x="wd2" y="hd2"/>
                </a:cxn>
              </a:cxnLst>
              <a:rect l="0" t="0" r="r" b="b"/>
              <a:pathLst>
                <a:path w="21159" h="21064" extrusionOk="0">
                  <a:moveTo>
                    <a:pt x="1493" y="21019"/>
                  </a:moveTo>
                  <a:cubicBezTo>
                    <a:pt x="1147" y="21019"/>
                    <a:pt x="629" y="20686"/>
                    <a:pt x="456" y="20022"/>
                  </a:cubicBezTo>
                  <a:cubicBezTo>
                    <a:pt x="-235" y="18693"/>
                    <a:pt x="-62" y="17031"/>
                    <a:pt x="456" y="16034"/>
                  </a:cubicBezTo>
                  <a:cubicBezTo>
                    <a:pt x="9615" y="748"/>
                    <a:pt x="9615" y="748"/>
                    <a:pt x="9615" y="748"/>
                  </a:cubicBezTo>
                  <a:cubicBezTo>
                    <a:pt x="10133" y="-249"/>
                    <a:pt x="10997" y="-249"/>
                    <a:pt x="11515" y="748"/>
                  </a:cubicBezTo>
                  <a:cubicBezTo>
                    <a:pt x="20674" y="16034"/>
                    <a:pt x="20674" y="16034"/>
                    <a:pt x="20674" y="16034"/>
                  </a:cubicBezTo>
                  <a:cubicBezTo>
                    <a:pt x="21192" y="17031"/>
                    <a:pt x="21365" y="18693"/>
                    <a:pt x="20847" y="20022"/>
                  </a:cubicBezTo>
                  <a:cubicBezTo>
                    <a:pt x="20155" y="21351"/>
                    <a:pt x="19291" y="21351"/>
                    <a:pt x="18600" y="20354"/>
                  </a:cubicBezTo>
                  <a:cubicBezTo>
                    <a:pt x="10651" y="6729"/>
                    <a:pt x="10651" y="6729"/>
                    <a:pt x="10651" y="6729"/>
                  </a:cubicBezTo>
                  <a:cubicBezTo>
                    <a:pt x="2530" y="20354"/>
                    <a:pt x="2530" y="20354"/>
                    <a:pt x="2530" y="20354"/>
                  </a:cubicBezTo>
                  <a:cubicBezTo>
                    <a:pt x="2184" y="20686"/>
                    <a:pt x="1839" y="21019"/>
                    <a:pt x="1493" y="21019"/>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11" name="Freeform 26"/>
            <p:cNvSpPr/>
            <p:nvPr/>
          </p:nvSpPr>
          <p:spPr>
            <a:xfrm>
              <a:off x="6742614" y="4081016"/>
              <a:ext cx="696262" cy="361390"/>
            </a:xfrm>
            <a:custGeom>
              <a:avLst/>
              <a:gdLst/>
              <a:ahLst/>
              <a:cxnLst>
                <a:cxn ang="0">
                  <a:pos x="wd2" y="hd2"/>
                </a:cxn>
                <a:cxn ang="5400000">
                  <a:pos x="wd2" y="hd2"/>
                </a:cxn>
                <a:cxn ang="10800000">
                  <a:pos x="wd2" y="hd2"/>
                </a:cxn>
                <a:cxn ang="16200000">
                  <a:pos x="wd2" y="hd2"/>
                </a:cxn>
              </a:cxnLst>
              <a:rect l="0" t="0" r="r" b="b"/>
              <a:pathLst>
                <a:path w="21159" h="21018" extrusionOk="0">
                  <a:moveTo>
                    <a:pt x="19637" y="21019"/>
                  </a:moveTo>
                  <a:cubicBezTo>
                    <a:pt x="19291" y="21019"/>
                    <a:pt x="18946" y="20686"/>
                    <a:pt x="18600" y="20354"/>
                  </a:cubicBezTo>
                  <a:cubicBezTo>
                    <a:pt x="10651" y="6729"/>
                    <a:pt x="10651" y="6729"/>
                    <a:pt x="10651" y="6729"/>
                  </a:cubicBezTo>
                  <a:cubicBezTo>
                    <a:pt x="2530" y="20354"/>
                    <a:pt x="2530" y="20354"/>
                    <a:pt x="2530" y="20354"/>
                  </a:cubicBezTo>
                  <a:cubicBezTo>
                    <a:pt x="1839" y="21351"/>
                    <a:pt x="975" y="21019"/>
                    <a:pt x="456" y="20022"/>
                  </a:cubicBezTo>
                  <a:cubicBezTo>
                    <a:pt x="-235" y="18693"/>
                    <a:pt x="-62" y="17031"/>
                    <a:pt x="456" y="16034"/>
                  </a:cubicBezTo>
                  <a:cubicBezTo>
                    <a:pt x="9615" y="748"/>
                    <a:pt x="9615" y="748"/>
                    <a:pt x="9615" y="748"/>
                  </a:cubicBezTo>
                  <a:cubicBezTo>
                    <a:pt x="10133" y="-249"/>
                    <a:pt x="10997" y="-249"/>
                    <a:pt x="11515" y="748"/>
                  </a:cubicBezTo>
                  <a:cubicBezTo>
                    <a:pt x="20674" y="16034"/>
                    <a:pt x="20674" y="16034"/>
                    <a:pt x="20674" y="16034"/>
                  </a:cubicBezTo>
                  <a:cubicBezTo>
                    <a:pt x="21192" y="17031"/>
                    <a:pt x="21365" y="18693"/>
                    <a:pt x="20847" y="20022"/>
                  </a:cubicBezTo>
                  <a:cubicBezTo>
                    <a:pt x="20501" y="20686"/>
                    <a:pt x="19983" y="21019"/>
                    <a:pt x="19637" y="21019"/>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12" name="Freeform 27"/>
            <p:cNvSpPr/>
            <p:nvPr/>
          </p:nvSpPr>
          <p:spPr>
            <a:xfrm>
              <a:off x="6742614" y="4411842"/>
              <a:ext cx="696262" cy="355798"/>
            </a:xfrm>
            <a:custGeom>
              <a:avLst/>
              <a:gdLst/>
              <a:ahLst/>
              <a:cxnLst>
                <a:cxn ang="0">
                  <a:pos x="wd2" y="hd2"/>
                </a:cxn>
                <a:cxn ang="5400000">
                  <a:pos x="wd2" y="hd2"/>
                </a:cxn>
                <a:cxn ang="10800000">
                  <a:pos x="wd2" y="hd2"/>
                </a:cxn>
                <a:cxn ang="16200000">
                  <a:pos x="wd2" y="hd2"/>
                </a:cxn>
              </a:cxnLst>
              <a:rect l="0" t="0" r="r" b="b"/>
              <a:pathLst>
                <a:path w="21159" h="21056" extrusionOk="0">
                  <a:moveTo>
                    <a:pt x="1493" y="21009"/>
                  </a:moveTo>
                  <a:cubicBezTo>
                    <a:pt x="1147" y="21009"/>
                    <a:pt x="629" y="20672"/>
                    <a:pt x="456" y="19997"/>
                  </a:cubicBezTo>
                  <a:cubicBezTo>
                    <a:pt x="-235" y="18984"/>
                    <a:pt x="-62" y="16960"/>
                    <a:pt x="456" y="15947"/>
                  </a:cubicBezTo>
                  <a:cubicBezTo>
                    <a:pt x="9615" y="760"/>
                    <a:pt x="9615" y="760"/>
                    <a:pt x="9615" y="760"/>
                  </a:cubicBezTo>
                  <a:cubicBezTo>
                    <a:pt x="10133" y="-253"/>
                    <a:pt x="10997" y="-253"/>
                    <a:pt x="11515" y="760"/>
                  </a:cubicBezTo>
                  <a:cubicBezTo>
                    <a:pt x="20674" y="15947"/>
                    <a:pt x="20674" y="15947"/>
                    <a:pt x="20674" y="15947"/>
                  </a:cubicBezTo>
                  <a:cubicBezTo>
                    <a:pt x="21192" y="16960"/>
                    <a:pt x="21365" y="18984"/>
                    <a:pt x="20847" y="19997"/>
                  </a:cubicBezTo>
                  <a:cubicBezTo>
                    <a:pt x="20155" y="21347"/>
                    <a:pt x="19291" y="21347"/>
                    <a:pt x="18600" y="20335"/>
                  </a:cubicBezTo>
                  <a:cubicBezTo>
                    <a:pt x="10651" y="6835"/>
                    <a:pt x="10651" y="6835"/>
                    <a:pt x="10651" y="6835"/>
                  </a:cubicBezTo>
                  <a:cubicBezTo>
                    <a:pt x="2530" y="20335"/>
                    <a:pt x="2530" y="20335"/>
                    <a:pt x="2530" y="20335"/>
                  </a:cubicBezTo>
                  <a:cubicBezTo>
                    <a:pt x="2184" y="21009"/>
                    <a:pt x="1839" y="21009"/>
                    <a:pt x="1493" y="21009"/>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13" name="Freeform 28"/>
            <p:cNvSpPr/>
            <p:nvPr/>
          </p:nvSpPr>
          <p:spPr>
            <a:xfrm>
              <a:off x="6742614" y="4741235"/>
              <a:ext cx="696262" cy="355134"/>
            </a:xfrm>
            <a:custGeom>
              <a:avLst/>
              <a:gdLst/>
              <a:ahLst/>
              <a:cxnLst>
                <a:cxn ang="0">
                  <a:pos x="wd2" y="hd2"/>
                </a:cxn>
                <a:cxn ang="5400000">
                  <a:pos x="wd2" y="hd2"/>
                </a:cxn>
                <a:cxn ang="10800000">
                  <a:pos x="wd2" y="hd2"/>
                </a:cxn>
                <a:cxn ang="16200000">
                  <a:pos x="wd2" y="hd2"/>
                </a:cxn>
              </a:cxnLst>
              <a:rect l="0" t="0" r="r" b="b"/>
              <a:pathLst>
                <a:path w="21159" h="21140" extrusionOk="0">
                  <a:moveTo>
                    <a:pt x="1493" y="21094"/>
                  </a:moveTo>
                  <a:cubicBezTo>
                    <a:pt x="1147" y="21094"/>
                    <a:pt x="629" y="20756"/>
                    <a:pt x="456" y="20081"/>
                  </a:cubicBezTo>
                  <a:cubicBezTo>
                    <a:pt x="-235" y="19069"/>
                    <a:pt x="-62" y="17043"/>
                    <a:pt x="456" y="16031"/>
                  </a:cubicBezTo>
                  <a:cubicBezTo>
                    <a:pt x="9615" y="506"/>
                    <a:pt x="9615" y="506"/>
                    <a:pt x="9615" y="506"/>
                  </a:cubicBezTo>
                  <a:cubicBezTo>
                    <a:pt x="10133" y="-169"/>
                    <a:pt x="10997" y="-169"/>
                    <a:pt x="11515" y="506"/>
                  </a:cubicBezTo>
                  <a:cubicBezTo>
                    <a:pt x="20674" y="16031"/>
                    <a:pt x="20674" y="16031"/>
                    <a:pt x="20674" y="16031"/>
                  </a:cubicBezTo>
                  <a:cubicBezTo>
                    <a:pt x="21192" y="17043"/>
                    <a:pt x="21365" y="19069"/>
                    <a:pt x="20847" y="20081"/>
                  </a:cubicBezTo>
                  <a:cubicBezTo>
                    <a:pt x="20155" y="21431"/>
                    <a:pt x="19291" y="21431"/>
                    <a:pt x="18600" y="20419"/>
                  </a:cubicBezTo>
                  <a:cubicBezTo>
                    <a:pt x="10651" y="6581"/>
                    <a:pt x="10651" y="6581"/>
                    <a:pt x="10651" y="6581"/>
                  </a:cubicBezTo>
                  <a:cubicBezTo>
                    <a:pt x="2530" y="20419"/>
                    <a:pt x="2530" y="20419"/>
                    <a:pt x="2530" y="20419"/>
                  </a:cubicBezTo>
                  <a:cubicBezTo>
                    <a:pt x="2184" y="20756"/>
                    <a:pt x="1839" y="21094"/>
                    <a:pt x="1493" y="21094"/>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14" name="Freeform 29"/>
            <p:cNvSpPr/>
            <p:nvPr/>
          </p:nvSpPr>
          <p:spPr>
            <a:xfrm>
              <a:off x="6742614" y="3427847"/>
              <a:ext cx="696262" cy="353716"/>
            </a:xfrm>
            <a:custGeom>
              <a:avLst/>
              <a:gdLst/>
              <a:ahLst/>
              <a:cxnLst>
                <a:cxn ang="0">
                  <a:pos x="wd2" y="hd2"/>
                </a:cxn>
                <a:cxn ang="5400000">
                  <a:pos x="wd2" y="hd2"/>
                </a:cxn>
                <a:cxn ang="10800000">
                  <a:pos x="wd2" y="hd2"/>
                </a:cxn>
                <a:cxn ang="16200000">
                  <a:pos x="wd2" y="hd2"/>
                </a:cxn>
              </a:cxnLst>
              <a:rect l="0" t="0" r="r" b="b"/>
              <a:pathLst>
                <a:path w="21159" h="21056" extrusionOk="0">
                  <a:moveTo>
                    <a:pt x="1493" y="21010"/>
                  </a:moveTo>
                  <a:cubicBezTo>
                    <a:pt x="1147" y="21010"/>
                    <a:pt x="629" y="20672"/>
                    <a:pt x="456" y="19997"/>
                  </a:cubicBezTo>
                  <a:cubicBezTo>
                    <a:pt x="-235" y="18984"/>
                    <a:pt x="-62" y="16960"/>
                    <a:pt x="456" y="15947"/>
                  </a:cubicBezTo>
                  <a:cubicBezTo>
                    <a:pt x="9615" y="759"/>
                    <a:pt x="9615" y="759"/>
                    <a:pt x="9615" y="759"/>
                  </a:cubicBezTo>
                  <a:cubicBezTo>
                    <a:pt x="10133" y="-253"/>
                    <a:pt x="10997" y="-253"/>
                    <a:pt x="11515" y="759"/>
                  </a:cubicBezTo>
                  <a:cubicBezTo>
                    <a:pt x="20674" y="15947"/>
                    <a:pt x="20674" y="15947"/>
                    <a:pt x="20674" y="15947"/>
                  </a:cubicBezTo>
                  <a:cubicBezTo>
                    <a:pt x="21192" y="16960"/>
                    <a:pt x="21365" y="18984"/>
                    <a:pt x="20847" y="19997"/>
                  </a:cubicBezTo>
                  <a:cubicBezTo>
                    <a:pt x="20155" y="21347"/>
                    <a:pt x="19291" y="21347"/>
                    <a:pt x="18600" y="20335"/>
                  </a:cubicBezTo>
                  <a:cubicBezTo>
                    <a:pt x="10651" y="6497"/>
                    <a:pt x="10651" y="6497"/>
                    <a:pt x="10651" y="6497"/>
                  </a:cubicBezTo>
                  <a:cubicBezTo>
                    <a:pt x="2530" y="20335"/>
                    <a:pt x="2530" y="20335"/>
                    <a:pt x="2530" y="20335"/>
                  </a:cubicBezTo>
                  <a:cubicBezTo>
                    <a:pt x="2184" y="21010"/>
                    <a:pt x="1839" y="21010"/>
                    <a:pt x="1493" y="2101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15" name="Freeform 30"/>
            <p:cNvSpPr/>
            <p:nvPr/>
          </p:nvSpPr>
          <p:spPr>
            <a:xfrm>
              <a:off x="6742614" y="5067093"/>
              <a:ext cx="696262" cy="359315"/>
            </a:xfrm>
            <a:custGeom>
              <a:avLst/>
              <a:gdLst/>
              <a:ahLst/>
              <a:cxnLst>
                <a:cxn ang="0">
                  <a:pos x="wd2" y="hd2"/>
                </a:cxn>
                <a:cxn ang="5400000">
                  <a:pos x="wd2" y="hd2"/>
                </a:cxn>
                <a:cxn ang="10800000">
                  <a:pos x="wd2" y="hd2"/>
                </a:cxn>
                <a:cxn ang="16200000">
                  <a:pos x="wd2" y="hd2"/>
                </a:cxn>
              </a:cxnLst>
              <a:rect l="0" t="0" r="r" b="b"/>
              <a:pathLst>
                <a:path w="21159" h="21018" extrusionOk="0">
                  <a:moveTo>
                    <a:pt x="1493" y="21019"/>
                  </a:moveTo>
                  <a:cubicBezTo>
                    <a:pt x="1147" y="21019"/>
                    <a:pt x="629" y="20686"/>
                    <a:pt x="456" y="20022"/>
                  </a:cubicBezTo>
                  <a:cubicBezTo>
                    <a:pt x="-235" y="18693"/>
                    <a:pt x="-62" y="17031"/>
                    <a:pt x="456" y="16034"/>
                  </a:cubicBezTo>
                  <a:cubicBezTo>
                    <a:pt x="9615" y="748"/>
                    <a:pt x="9615" y="748"/>
                    <a:pt x="9615" y="748"/>
                  </a:cubicBezTo>
                  <a:cubicBezTo>
                    <a:pt x="10133" y="-249"/>
                    <a:pt x="10997" y="-249"/>
                    <a:pt x="11515" y="748"/>
                  </a:cubicBezTo>
                  <a:cubicBezTo>
                    <a:pt x="20674" y="16034"/>
                    <a:pt x="20674" y="16034"/>
                    <a:pt x="20674" y="16034"/>
                  </a:cubicBezTo>
                  <a:cubicBezTo>
                    <a:pt x="21192" y="17031"/>
                    <a:pt x="21365" y="18693"/>
                    <a:pt x="20847" y="20022"/>
                  </a:cubicBezTo>
                  <a:cubicBezTo>
                    <a:pt x="20155" y="21019"/>
                    <a:pt x="19291" y="21351"/>
                    <a:pt x="18600" y="20354"/>
                  </a:cubicBezTo>
                  <a:cubicBezTo>
                    <a:pt x="10651" y="6729"/>
                    <a:pt x="10651" y="6729"/>
                    <a:pt x="10651" y="6729"/>
                  </a:cubicBezTo>
                  <a:cubicBezTo>
                    <a:pt x="2530" y="20354"/>
                    <a:pt x="2530" y="20354"/>
                    <a:pt x="2530" y="20354"/>
                  </a:cubicBezTo>
                  <a:cubicBezTo>
                    <a:pt x="2184" y="20686"/>
                    <a:pt x="1839" y="21019"/>
                    <a:pt x="1493" y="21019"/>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16" name="Freeform 31"/>
            <p:cNvSpPr/>
            <p:nvPr/>
          </p:nvSpPr>
          <p:spPr>
            <a:xfrm>
              <a:off x="0" y="329402"/>
              <a:ext cx="698352" cy="357224"/>
            </a:xfrm>
            <a:custGeom>
              <a:avLst/>
              <a:gdLst/>
              <a:ahLst/>
              <a:cxnLst>
                <a:cxn ang="0">
                  <a:pos x="wd2" y="hd2"/>
                </a:cxn>
                <a:cxn ang="5400000">
                  <a:pos x="wd2" y="hd2"/>
                </a:cxn>
                <a:cxn ang="10800000">
                  <a:pos x="wd2" y="hd2"/>
                </a:cxn>
                <a:cxn ang="16200000">
                  <a:pos x="wd2" y="hd2"/>
                </a:cxn>
              </a:cxnLst>
              <a:rect l="0" t="0" r="r" b="b"/>
              <a:pathLst>
                <a:path w="21159" h="21140" extrusionOk="0">
                  <a:moveTo>
                    <a:pt x="19637" y="21093"/>
                  </a:moveTo>
                  <a:cubicBezTo>
                    <a:pt x="19291" y="21093"/>
                    <a:pt x="18946" y="20756"/>
                    <a:pt x="18600" y="20418"/>
                  </a:cubicBezTo>
                  <a:cubicBezTo>
                    <a:pt x="10651" y="6581"/>
                    <a:pt x="10651" y="6581"/>
                    <a:pt x="10651" y="6581"/>
                  </a:cubicBezTo>
                  <a:cubicBezTo>
                    <a:pt x="2530" y="20418"/>
                    <a:pt x="2530" y="20418"/>
                    <a:pt x="2530" y="20418"/>
                  </a:cubicBezTo>
                  <a:cubicBezTo>
                    <a:pt x="1839" y="21431"/>
                    <a:pt x="975" y="21431"/>
                    <a:pt x="456" y="20081"/>
                  </a:cubicBezTo>
                  <a:cubicBezTo>
                    <a:pt x="-235" y="19069"/>
                    <a:pt x="-62" y="17043"/>
                    <a:pt x="456" y="16031"/>
                  </a:cubicBezTo>
                  <a:cubicBezTo>
                    <a:pt x="9615" y="506"/>
                    <a:pt x="9615" y="506"/>
                    <a:pt x="9615" y="506"/>
                  </a:cubicBezTo>
                  <a:cubicBezTo>
                    <a:pt x="10133" y="-169"/>
                    <a:pt x="10997" y="-169"/>
                    <a:pt x="11515" y="506"/>
                  </a:cubicBezTo>
                  <a:cubicBezTo>
                    <a:pt x="20674" y="16031"/>
                    <a:pt x="20674" y="16031"/>
                    <a:pt x="20674" y="16031"/>
                  </a:cubicBezTo>
                  <a:cubicBezTo>
                    <a:pt x="21192" y="17043"/>
                    <a:pt x="21365" y="19069"/>
                    <a:pt x="20847" y="20081"/>
                  </a:cubicBezTo>
                  <a:cubicBezTo>
                    <a:pt x="20501" y="20756"/>
                    <a:pt x="19983" y="21093"/>
                    <a:pt x="19637" y="21093"/>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17" name="Freeform 32"/>
            <p:cNvSpPr/>
            <p:nvPr/>
          </p:nvSpPr>
          <p:spPr>
            <a:xfrm>
              <a:off x="0" y="655243"/>
              <a:ext cx="698352" cy="359316"/>
            </a:xfrm>
            <a:custGeom>
              <a:avLst/>
              <a:gdLst/>
              <a:ahLst/>
              <a:cxnLst>
                <a:cxn ang="0">
                  <a:pos x="wd2" y="hd2"/>
                </a:cxn>
                <a:cxn ang="5400000">
                  <a:pos x="wd2" y="hd2"/>
                </a:cxn>
                <a:cxn ang="10800000">
                  <a:pos x="wd2" y="hd2"/>
                </a:cxn>
                <a:cxn ang="16200000">
                  <a:pos x="wd2" y="hd2"/>
                </a:cxn>
              </a:cxnLst>
              <a:rect l="0" t="0" r="r" b="b"/>
              <a:pathLst>
                <a:path w="21159" h="21018" extrusionOk="0">
                  <a:moveTo>
                    <a:pt x="1493" y="21019"/>
                  </a:moveTo>
                  <a:cubicBezTo>
                    <a:pt x="1147" y="21019"/>
                    <a:pt x="629" y="20686"/>
                    <a:pt x="456" y="20022"/>
                  </a:cubicBezTo>
                  <a:cubicBezTo>
                    <a:pt x="-235" y="18693"/>
                    <a:pt x="-62" y="17031"/>
                    <a:pt x="456" y="16034"/>
                  </a:cubicBezTo>
                  <a:cubicBezTo>
                    <a:pt x="9615" y="748"/>
                    <a:pt x="9615" y="748"/>
                    <a:pt x="9615" y="748"/>
                  </a:cubicBezTo>
                  <a:cubicBezTo>
                    <a:pt x="10133" y="-249"/>
                    <a:pt x="10997" y="-249"/>
                    <a:pt x="11515" y="748"/>
                  </a:cubicBezTo>
                  <a:cubicBezTo>
                    <a:pt x="20674" y="16034"/>
                    <a:pt x="20674" y="16034"/>
                    <a:pt x="20674" y="16034"/>
                  </a:cubicBezTo>
                  <a:cubicBezTo>
                    <a:pt x="21192" y="17031"/>
                    <a:pt x="21365" y="18693"/>
                    <a:pt x="20847" y="20022"/>
                  </a:cubicBezTo>
                  <a:cubicBezTo>
                    <a:pt x="20155" y="21019"/>
                    <a:pt x="19291" y="21351"/>
                    <a:pt x="18600" y="20354"/>
                  </a:cubicBezTo>
                  <a:cubicBezTo>
                    <a:pt x="10651" y="6729"/>
                    <a:pt x="10651" y="6729"/>
                    <a:pt x="10651" y="6729"/>
                  </a:cubicBezTo>
                  <a:cubicBezTo>
                    <a:pt x="2530" y="20354"/>
                    <a:pt x="2530" y="20354"/>
                    <a:pt x="2530" y="20354"/>
                  </a:cubicBezTo>
                  <a:cubicBezTo>
                    <a:pt x="2184" y="20686"/>
                    <a:pt x="1839" y="21019"/>
                    <a:pt x="1493" y="21019"/>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18" name="Freeform 33"/>
            <p:cNvSpPr/>
            <p:nvPr/>
          </p:nvSpPr>
          <p:spPr>
            <a:xfrm>
              <a:off x="0" y="0"/>
              <a:ext cx="698352" cy="359323"/>
            </a:xfrm>
            <a:custGeom>
              <a:avLst/>
              <a:gdLst/>
              <a:ahLst/>
              <a:cxnLst>
                <a:cxn ang="0">
                  <a:pos x="wd2" y="hd2"/>
                </a:cxn>
                <a:cxn ang="5400000">
                  <a:pos x="wd2" y="hd2"/>
                </a:cxn>
                <a:cxn ang="10800000">
                  <a:pos x="wd2" y="hd2"/>
                </a:cxn>
                <a:cxn ang="16200000">
                  <a:pos x="wd2" y="hd2"/>
                </a:cxn>
              </a:cxnLst>
              <a:rect l="0" t="0" r="r" b="b"/>
              <a:pathLst>
                <a:path w="21159" h="20898" extrusionOk="0">
                  <a:moveTo>
                    <a:pt x="19637" y="20686"/>
                  </a:moveTo>
                  <a:cubicBezTo>
                    <a:pt x="19291" y="20686"/>
                    <a:pt x="18946" y="20686"/>
                    <a:pt x="18600" y="20022"/>
                  </a:cubicBezTo>
                  <a:cubicBezTo>
                    <a:pt x="10651" y="6729"/>
                    <a:pt x="10651" y="6729"/>
                    <a:pt x="10651" y="6729"/>
                  </a:cubicBezTo>
                  <a:cubicBezTo>
                    <a:pt x="2530" y="20022"/>
                    <a:pt x="2530" y="20022"/>
                    <a:pt x="2530" y="20022"/>
                  </a:cubicBezTo>
                  <a:cubicBezTo>
                    <a:pt x="1839" y="21351"/>
                    <a:pt x="975" y="21019"/>
                    <a:pt x="456" y="20022"/>
                  </a:cubicBezTo>
                  <a:cubicBezTo>
                    <a:pt x="-235" y="18693"/>
                    <a:pt x="-62" y="17031"/>
                    <a:pt x="456" y="15702"/>
                  </a:cubicBezTo>
                  <a:cubicBezTo>
                    <a:pt x="9615" y="748"/>
                    <a:pt x="9615" y="748"/>
                    <a:pt x="9615" y="748"/>
                  </a:cubicBezTo>
                  <a:cubicBezTo>
                    <a:pt x="10133" y="-249"/>
                    <a:pt x="10997" y="-249"/>
                    <a:pt x="11515" y="748"/>
                  </a:cubicBezTo>
                  <a:cubicBezTo>
                    <a:pt x="20674" y="15702"/>
                    <a:pt x="20674" y="15702"/>
                    <a:pt x="20674" y="15702"/>
                  </a:cubicBezTo>
                  <a:cubicBezTo>
                    <a:pt x="21192" y="17031"/>
                    <a:pt x="21365" y="18693"/>
                    <a:pt x="20847" y="20022"/>
                  </a:cubicBezTo>
                  <a:cubicBezTo>
                    <a:pt x="20501" y="20354"/>
                    <a:pt x="19983" y="20686"/>
                    <a:pt x="19637" y="20686"/>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19" name="Freeform 34"/>
            <p:cNvSpPr/>
            <p:nvPr/>
          </p:nvSpPr>
          <p:spPr>
            <a:xfrm>
              <a:off x="466073" y="12791"/>
              <a:ext cx="6337098" cy="3199499"/>
            </a:xfrm>
            <a:custGeom>
              <a:avLst/>
              <a:gdLst/>
              <a:ahLst/>
              <a:cxnLst>
                <a:cxn ang="0">
                  <a:pos x="wd2" y="hd2"/>
                </a:cxn>
                <a:cxn ang="5400000">
                  <a:pos x="wd2" y="hd2"/>
                </a:cxn>
                <a:cxn ang="10800000">
                  <a:pos x="wd2" y="hd2"/>
                </a:cxn>
                <a:cxn ang="16200000">
                  <a:pos x="wd2" y="hd2"/>
                </a:cxn>
              </a:cxnLst>
              <a:rect l="0" t="0" r="r" b="b"/>
              <a:pathLst>
                <a:path w="21600" h="21600" extrusionOk="0">
                  <a:moveTo>
                    <a:pt x="0" y="14797"/>
                  </a:moveTo>
                  <a:cubicBezTo>
                    <a:pt x="0" y="17949"/>
                    <a:pt x="1203" y="20601"/>
                    <a:pt x="2814" y="21369"/>
                  </a:cubicBezTo>
                  <a:cubicBezTo>
                    <a:pt x="2833" y="21369"/>
                    <a:pt x="2833" y="21369"/>
                    <a:pt x="2833" y="21369"/>
                  </a:cubicBezTo>
                  <a:cubicBezTo>
                    <a:pt x="3144" y="21523"/>
                    <a:pt x="3454" y="21600"/>
                    <a:pt x="3784" y="21600"/>
                  </a:cubicBezTo>
                  <a:cubicBezTo>
                    <a:pt x="18456" y="21600"/>
                    <a:pt x="18456" y="21600"/>
                    <a:pt x="18456" y="21600"/>
                  </a:cubicBezTo>
                  <a:cubicBezTo>
                    <a:pt x="19640" y="21562"/>
                    <a:pt x="20688" y="20370"/>
                    <a:pt x="21212" y="18602"/>
                  </a:cubicBezTo>
                  <a:cubicBezTo>
                    <a:pt x="21464" y="17795"/>
                    <a:pt x="21600" y="16873"/>
                    <a:pt x="21600" y="15873"/>
                  </a:cubicBezTo>
                  <a:cubicBezTo>
                    <a:pt x="21600" y="12722"/>
                    <a:pt x="20183" y="10147"/>
                    <a:pt x="18417" y="10147"/>
                  </a:cubicBezTo>
                  <a:cubicBezTo>
                    <a:pt x="18146" y="10147"/>
                    <a:pt x="17874" y="10223"/>
                    <a:pt x="17622" y="10339"/>
                  </a:cubicBezTo>
                  <a:cubicBezTo>
                    <a:pt x="17292" y="7456"/>
                    <a:pt x="15856" y="5304"/>
                    <a:pt x="14167" y="5304"/>
                  </a:cubicBezTo>
                  <a:cubicBezTo>
                    <a:pt x="13663" y="5304"/>
                    <a:pt x="13197" y="5458"/>
                    <a:pt x="12770" y="5804"/>
                  </a:cubicBezTo>
                  <a:cubicBezTo>
                    <a:pt x="12168" y="2421"/>
                    <a:pt x="10422" y="0"/>
                    <a:pt x="8364" y="0"/>
                  </a:cubicBezTo>
                  <a:cubicBezTo>
                    <a:pt x="5861" y="0"/>
                    <a:pt x="3843" y="3536"/>
                    <a:pt x="3746" y="7994"/>
                  </a:cubicBezTo>
                  <a:cubicBezTo>
                    <a:pt x="1669" y="8033"/>
                    <a:pt x="0" y="11069"/>
                    <a:pt x="0" y="14797"/>
                  </a:cubicBezTo>
                  <a:close/>
                </a:path>
              </a:pathLst>
            </a:custGeom>
            <a:solidFill>
              <a:schemeClr val="accent1">
                <a:lumOff val="20588"/>
              </a:schemeClr>
            </a:solidFill>
            <a:ln w="12700" cap="flat">
              <a:noFill/>
              <a:miter lim="400000"/>
            </a:ln>
            <a:effectLst/>
          </p:spPr>
          <p:txBody>
            <a:bodyPr wrap="square" lIns="91439" tIns="91439" rIns="91439" bIns="91439" numCol="1" anchor="t">
              <a:noAutofit/>
            </a:bodyPr>
            <a:lstStyle/>
            <a:p>
              <a:endParaRPr/>
            </a:p>
          </p:txBody>
        </p:sp>
        <p:sp>
          <p:nvSpPr>
            <p:cNvPr id="320" name="Freeform 35"/>
            <p:cNvSpPr/>
            <p:nvPr/>
          </p:nvSpPr>
          <p:spPr>
            <a:xfrm>
              <a:off x="4406216" y="2215513"/>
              <a:ext cx="147276" cy="513968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985" y="21600"/>
                    <a:pt x="0" y="21456"/>
                    <a:pt x="0" y="21289"/>
                  </a:cubicBezTo>
                  <a:cubicBezTo>
                    <a:pt x="0" y="311"/>
                    <a:pt x="0" y="311"/>
                    <a:pt x="0" y="311"/>
                  </a:cubicBezTo>
                  <a:cubicBezTo>
                    <a:pt x="0" y="144"/>
                    <a:pt x="4985" y="0"/>
                    <a:pt x="10800" y="0"/>
                  </a:cubicBezTo>
                  <a:cubicBezTo>
                    <a:pt x="16615" y="0"/>
                    <a:pt x="21600" y="144"/>
                    <a:pt x="21600" y="311"/>
                  </a:cubicBezTo>
                  <a:cubicBezTo>
                    <a:pt x="21600" y="21289"/>
                    <a:pt x="21600" y="21289"/>
                    <a:pt x="21600" y="21289"/>
                  </a:cubicBezTo>
                  <a:cubicBezTo>
                    <a:pt x="21600" y="21456"/>
                    <a:pt x="16615" y="21600"/>
                    <a:pt x="108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21" name="Freeform 36"/>
            <p:cNvSpPr/>
            <p:nvPr/>
          </p:nvSpPr>
          <p:spPr>
            <a:xfrm>
              <a:off x="2713620" y="2215513"/>
              <a:ext cx="149410" cy="513968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985" y="21600"/>
                    <a:pt x="0" y="21456"/>
                    <a:pt x="0" y="21289"/>
                  </a:cubicBezTo>
                  <a:cubicBezTo>
                    <a:pt x="0" y="311"/>
                    <a:pt x="0" y="311"/>
                    <a:pt x="0" y="311"/>
                  </a:cubicBezTo>
                  <a:cubicBezTo>
                    <a:pt x="0" y="144"/>
                    <a:pt x="4985" y="0"/>
                    <a:pt x="10800" y="0"/>
                  </a:cubicBezTo>
                  <a:cubicBezTo>
                    <a:pt x="16615" y="0"/>
                    <a:pt x="21600" y="144"/>
                    <a:pt x="21600" y="311"/>
                  </a:cubicBezTo>
                  <a:cubicBezTo>
                    <a:pt x="21600" y="21289"/>
                    <a:pt x="21600" y="21289"/>
                    <a:pt x="21600" y="21289"/>
                  </a:cubicBezTo>
                  <a:cubicBezTo>
                    <a:pt x="21600" y="21456"/>
                    <a:pt x="16615" y="21600"/>
                    <a:pt x="108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22" name="Freeform 37"/>
            <p:cNvSpPr/>
            <p:nvPr/>
          </p:nvSpPr>
          <p:spPr>
            <a:xfrm>
              <a:off x="2713620" y="2608245"/>
              <a:ext cx="1839871" cy="149410"/>
            </a:xfrm>
            <a:custGeom>
              <a:avLst/>
              <a:gdLst/>
              <a:ahLst/>
              <a:cxnLst>
                <a:cxn ang="0">
                  <a:pos x="wd2" y="hd2"/>
                </a:cxn>
                <a:cxn ang="5400000">
                  <a:pos x="wd2" y="hd2"/>
                </a:cxn>
                <a:cxn ang="10800000">
                  <a:pos x="wd2" y="hd2"/>
                </a:cxn>
                <a:cxn ang="16200000">
                  <a:pos x="wd2" y="hd2"/>
                </a:cxn>
              </a:cxnLst>
              <a:rect l="0" t="0" r="r" b="b"/>
              <a:pathLst>
                <a:path w="21600" h="21600" extrusionOk="0">
                  <a:moveTo>
                    <a:pt x="20731" y="21600"/>
                  </a:moveTo>
                  <a:cubicBezTo>
                    <a:pt x="869" y="21600"/>
                    <a:pt x="869" y="21600"/>
                    <a:pt x="869" y="21600"/>
                  </a:cubicBezTo>
                  <a:cubicBezTo>
                    <a:pt x="401" y="21600"/>
                    <a:pt x="0" y="16615"/>
                    <a:pt x="0" y="10800"/>
                  </a:cubicBezTo>
                  <a:cubicBezTo>
                    <a:pt x="0" y="4985"/>
                    <a:pt x="401" y="0"/>
                    <a:pt x="869" y="0"/>
                  </a:cubicBezTo>
                  <a:cubicBezTo>
                    <a:pt x="20731" y="0"/>
                    <a:pt x="20731" y="0"/>
                    <a:pt x="20731" y="0"/>
                  </a:cubicBezTo>
                  <a:cubicBezTo>
                    <a:pt x="21199" y="0"/>
                    <a:pt x="21600" y="4985"/>
                    <a:pt x="21600" y="10800"/>
                  </a:cubicBezTo>
                  <a:cubicBezTo>
                    <a:pt x="21600" y="16615"/>
                    <a:pt x="21199" y="21600"/>
                    <a:pt x="20731"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23" name="Freeform 38"/>
            <p:cNvSpPr/>
            <p:nvPr/>
          </p:nvSpPr>
          <p:spPr>
            <a:xfrm>
              <a:off x="2713620" y="3188810"/>
              <a:ext cx="1839871" cy="149410"/>
            </a:xfrm>
            <a:custGeom>
              <a:avLst/>
              <a:gdLst/>
              <a:ahLst/>
              <a:cxnLst>
                <a:cxn ang="0">
                  <a:pos x="wd2" y="hd2"/>
                </a:cxn>
                <a:cxn ang="5400000">
                  <a:pos x="wd2" y="hd2"/>
                </a:cxn>
                <a:cxn ang="10800000">
                  <a:pos x="wd2" y="hd2"/>
                </a:cxn>
                <a:cxn ang="16200000">
                  <a:pos x="wd2" y="hd2"/>
                </a:cxn>
              </a:cxnLst>
              <a:rect l="0" t="0" r="r" b="b"/>
              <a:pathLst>
                <a:path w="21600" h="21600" extrusionOk="0">
                  <a:moveTo>
                    <a:pt x="20731" y="21600"/>
                  </a:moveTo>
                  <a:cubicBezTo>
                    <a:pt x="869" y="21600"/>
                    <a:pt x="869" y="21600"/>
                    <a:pt x="869" y="21600"/>
                  </a:cubicBezTo>
                  <a:cubicBezTo>
                    <a:pt x="401" y="21600"/>
                    <a:pt x="0" y="16615"/>
                    <a:pt x="0" y="10800"/>
                  </a:cubicBezTo>
                  <a:cubicBezTo>
                    <a:pt x="0" y="4985"/>
                    <a:pt x="401" y="0"/>
                    <a:pt x="869" y="0"/>
                  </a:cubicBezTo>
                  <a:cubicBezTo>
                    <a:pt x="20731" y="0"/>
                    <a:pt x="20731" y="0"/>
                    <a:pt x="20731" y="0"/>
                  </a:cubicBezTo>
                  <a:cubicBezTo>
                    <a:pt x="21199" y="0"/>
                    <a:pt x="21600" y="4985"/>
                    <a:pt x="21600" y="10800"/>
                  </a:cubicBezTo>
                  <a:cubicBezTo>
                    <a:pt x="21600" y="16615"/>
                    <a:pt x="21199" y="21600"/>
                    <a:pt x="20731"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24" name="Freeform 39"/>
            <p:cNvSpPr/>
            <p:nvPr/>
          </p:nvSpPr>
          <p:spPr>
            <a:xfrm>
              <a:off x="2713620" y="3769373"/>
              <a:ext cx="1839871" cy="143007"/>
            </a:xfrm>
            <a:custGeom>
              <a:avLst/>
              <a:gdLst/>
              <a:ahLst/>
              <a:cxnLst>
                <a:cxn ang="0">
                  <a:pos x="wd2" y="hd2"/>
                </a:cxn>
                <a:cxn ang="5400000">
                  <a:pos x="wd2" y="hd2"/>
                </a:cxn>
                <a:cxn ang="10800000">
                  <a:pos x="wd2" y="hd2"/>
                </a:cxn>
                <a:cxn ang="16200000">
                  <a:pos x="wd2" y="hd2"/>
                </a:cxn>
              </a:cxnLst>
              <a:rect l="0" t="0" r="r" b="b"/>
              <a:pathLst>
                <a:path w="21600" h="21600" extrusionOk="0">
                  <a:moveTo>
                    <a:pt x="20731" y="21600"/>
                  </a:moveTo>
                  <a:cubicBezTo>
                    <a:pt x="869" y="21600"/>
                    <a:pt x="869" y="21600"/>
                    <a:pt x="869" y="21600"/>
                  </a:cubicBezTo>
                  <a:cubicBezTo>
                    <a:pt x="401" y="21600"/>
                    <a:pt x="0" y="17280"/>
                    <a:pt x="0" y="11232"/>
                  </a:cubicBezTo>
                  <a:cubicBezTo>
                    <a:pt x="0" y="4320"/>
                    <a:pt x="401" y="0"/>
                    <a:pt x="869" y="0"/>
                  </a:cubicBezTo>
                  <a:cubicBezTo>
                    <a:pt x="20731" y="0"/>
                    <a:pt x="20731" y="0"/>
                    <a:pt x="20731" y="0"/>
                  </a:cubicBezTo>
                  <a:cubicBezTo>
                    <a:pt x="21199" y="0"/>
                    <a:pt x="21600" y="4320"/>
                    <a:pt x="21600" y="11232"/>
                  </a:cubicBezTo>
                  <a:cubicBezTo>
                    <a:pt x="21600" y="17280"/>
                    <a:pt x="21199" y="21600"/>
                    <a:pt x="20731"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25" name="Freeform 40"/>
            <p:cNvSpPr/>
            <p:nvPr/>
          </p:nvSpPr>
          <p:spPr>
            <a:xfrm>
              <a:off x="2713620" y="4345665"/>
              <a:ext cx="1839871" cy="147277"/>
            </a:xfrm>
            <a:custGeom>
              <a:avLst/>
              <a:gdLst/>
              <a:ahLst/>
              <a:cxnLst>
                <a:cxn ang="0">
                  <a:pos x="wd2" y="hd2"/>
                </a:cxn>
                <a:cxn ang="5400000">
                  <a:pos x="wd2" y="hd2"/>
                </a:cxn>
                <a:cxn ang="10800000">
                  <a:pos x="wd2" y="hd2"/>
                </a:cxn>
                <a:cxn ang="16200000">
                  <a:pos x="wd2" y="hd2"/>
                </a:cxn>
              </a:cxnLst>
              <a:rect l="0" t="0" r="r" b="b"/>
              <a:pathLst>
                <a:path w="21600" h="21600" extrusionOk="0">
                  <a:moveTo>
                    <a:pt x="20731" y="21600"/>
                  </a:moveTo>
                  <a:cubicBezTo>
                    <a:pt x="869" y="21600"/>
                    <a:pt x="869" y="21600"/>
                    <a:pt x="869" y="21600"/>
                  </a:cubicBezTo>
                  <a:cubicBezTo>
                    <a:pt x="401" y="21600"/>
                    <a:pt x="0" y="16615"/>
                    <a:pt x="0" y="10800"/>
                  </a:cubicBezTo>
                  <a:cubicBezTo>
                    <a:pt x="0" y="4985"/>
                    <a:pt x="401" y="0"/>
                    <a:pt x="869" y="0"/>
                  </a:cubicBezTo>
                  <a:cubicBezTo>
                    <a:pt x="20731" y="0"/>
                    <a:pt x="20731" y="0"/>
                    <a:pt x="20731" y="0"/>
                  </a:cubicBezTo>
                  <a:cubicBezTo>
                    <a:pt x="21199" y="0"/>
                    <a:pt x="21600" y="4985"/>
                    <a:pt x="21600" y="10800"/>
                  </a:cubicBezTo>
                  <a:cubicBezTo>
                    <a:pt x="21600" y="16615"/>
                    <a:pt x="21199" y="21600"/>
                    <a:pt x="20731"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26" name="Freeform 41"/>
            <p:cNvSpPr/>
            <p:nvPr/>
          </p:nvSpPr>
          <p:spPr>
            <a:xfrm>
              <a:off x="2713620" y="4926228"/>
              <a:ext cx="1839871" cy="147277"/>
            </a:xfrm>
            <a:custGeom>
              <a:avLst/>
              <a:gdLst/>
              <a:ahLst/>
              <a:cxnLst>
                <a:cxn ang="0">
                  <a:pos x="wd2" y="hd2"/>
                </a:cxn>
                <a:cxn ang="5400000">
                  <a:pos x="wd2" y="hd2"/>
                </a:cxn>
                <a:cxn ang="10800000">
                  <a:pos x="wd2" y="hd2"/>
                </a:cxn>
                <a:cxn ang="16200000">
                  <a:pos x="wd2" y="hd2"/>
                </a:cxn>
              </a:cxnLst>
              <a:rect l="0" t="0" r="r" b="b"/>
              <a:pathLst>
                <a:path w="21600" h="21600" extrusionOk="0">
                  <a:moveTo>
                    <a:pt x="20731" y="21600"/>
                  </a:moveTo>
                  <a:cubicBezTo>
                    <a:pt x="869" y="21600"/>
                    <a:pt x="869" y="21600"/>
                    <a:pt x="869" y="21600"/>
                  </a:cubicBezTo>
                  <a:cubicBezTo>
                    <a:pt x="401" y="21600"/>
                    <a:pt x="0" y="16615"/>
                    <a:pt x="0" y="10800"/>
                  </a:cubicBezTo>
                  <a:cubicBezTo>
                    <a:pt x="0" y="4985"/>
                    <a:pt x="401" y="0"/>
                    <a:pt x="869" y="0"/>
                  </a:cubicBezTo>
                  <a:cubicBezTo>
                    <a:pt x="20731" y="0"/>
                    <a:pt x="20731" y="0"/>
                    <a:pt x="20731" y="0"/>
                  </a:cubicBezTo>
                  <a:cubicBezTo>
                    <a:pt x="21199" y="0"/>
                    <a:pt x="21600" y="4985"/>
                    <a:pt x="21600" y="10800"/>
                  </a:cubicBezTo>
                  <a:cubicBezTo>
                    <a:pt x="21600" y="16615"/>
                    <a:pt x="21199" y="21600"/>
                    <a:pt x="20731"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27" name="Freeform 42"/>
            <p:cNvSpPr/>
            <p:nvPr/>
          </p:nvSpPr>
          <p:spPr>
            <a:xfrm>
              <a:off x="2713620" y="5500389"/>
              <a:ext cx="1839871" cy="147277"/>
            </a:xfrm>
            <a:custGeom>
              <a:avLst/>
              <a:gdLst/>
              <a:ahLst/>
              <a:cxnLst>
                <a:cxn ang="0">
                  <a:pos x="wd2" y="hd2"/>
                </a:cxn>
                <a:cxn ang="5400000">
                  <a:pos x="wd2" y="hd2"/>
                </a:cxn>
                <a:cxn ang="10800000">
                  <a:pos x="wd2" y="hd2"/>
                </a:cxn>
                <a:cxn ang="16200000">
                  <a:pos x="wd2" y="hd2"/>
                </a:cxn>
              </a:cxnLst>
              <a:rect l="0" t="0" r="r" b="b"/>
              <a:pathLst>
                <a:path w="21600" h="21600" extrusionOk="0">
                  <a:moveTo>
                    <a:pt x="20731" y="21600"/>
                  </a:moveTo>
                  <a:cubicBezTo>
                    <a:pt x="869" y="21600"/>
                    <a:pt x="869" y="21600"/>
                    <a:pt x="869" y="21600"/>
                  </a:cubicBezTo>
                  <a:cubicBezTo>
                    <a:pt x="401" y="21600"/>
                    <a:pt x="0" y="16615"/>
                    <a:pt x="0" y="10800"/>
                  </a:cubicBezTo>
                  <a:cubicBezTo>
                    <a:pt x="0" y="4985"/>
                    <a:pt x="401" y="0"/>
                    <a:pt x="869" y="0"/>
                  </a:cubicBezTo>
                  <a:cubicBezTo>
                    <a:pt x="20731" y="0"/>
                    <a:pt x="20731" y="0"/>
                    <a:pt x="20731" y="0"/>
                  </a:cubicBezTo>
                  <a:cubicBezTo>
                    <a:pt x="21199" y="0"/>
                    <a:pt x="21600" y="4985"/>
                    <a:pt x="21600" y="10800"/>
                  </a:cubicBezTo>
                  <a:cubicBezTo>
                    <a:pt x="21600" y="16615"/>
                    <a:pt x="21199" y="21600"/>
                    <a:pt x="20731"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28" name="Freeform 43"/>
            <p:cNvSpPr/>
            <p:nvPr/>
          </p:nvSpPr>
          <p:spPr>
            <a:xfrm>
              <a:off x="2713620" y="6661513"/>
              <a:ext cx="1839871" cy="143008"/>
            </a:xfrm>
            <a:custGeom>
              <a:avLst/>
              <a:gdLst/>
              <a:ahLst/>
              <a:cxnLst>
                <a:cxn ang="0">
                  <a:pos x="wd2" y="hd2"/>
                </a:cxn>
                <a:cxn ang="5400000">
                  <a:pos x="wd2" y="hd2"/>
                </a:cxn>
                <a:cxn ang="10800000">
                  <a:pos x="wd2" y="hd2"/>
                </a:cxn>
                <a:cxn ang="16200000">
                  <a:pos x="wd2" y="hd2"/>
                </a:cxn>
              </a:cxnLst>
              <a:rect l="0" t="0" r="r" b="b"/>
              <a:pathLst>
                <a:path w="21600" h="21600" extrusionOk="0">
                  <a:moveTo>
                    <a:pt x="20731" y="21600"/>
                  </a:moveTo>
                  <a:cubicBezTo>
                    <a:pt x="869" y="21600"/>
                    <a:pt x="869" y="21600"/>
                    <a:pt x="869" y="21600"/>
                  </a:cubicBezTo>
                  <a:cubicBezTo>
                    <a:pt x="401" y="21600"/>
                    <a:pt x="0" y="17280"/>
                    <a:pt x="0" y="11232"/>
                  </a:cubicBezTo>
                  <a:cubicBezTo>
                    <a:pt x="0" y="4320"/>
                    <a:pt x="401" y="0"/>
                    <a:pt x="869" y="0"/>
                  </a:cubicBezTo>
                  <a:cubicBezTo>
                    <a:pt x="20731" y="0"/>
                    <a:pt x="20731" y="0"/>
                    <a:pt x="20731" y="0"/>
                  </a:cubicBezTo>
                  <a:cubicBezTo>
                    <a:pt x="21199" y="0"/>
                    <a:pt x="21600" y="4320"/>
                    <a:pt x="21600" y="11232"/>
                  </a:cubicBezTo>
                  <a:cubicBezTo>
                    <a:pt x="21600" y="17280"/>
                    <a:pt x="21199" y="21600"/>
                    <a:pt x="20731"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329" name="Freeform 44"/>
            <p:cNvSpPr/>
            <p:nvPr/>
          </p:nvSpPr>
          <p:spPr>
            <a:xfrm>
              <a:off x="2713620" y="6080950"/>
              <a:ext cx="1839871" cy="147277"/>
            </a:xfrm>
            <a:custGeom>
              <a:avLst/>
              <a:gdLst/>
              <a:ahLst/>
              <a:cxnLst>
                <a:cxn ang="0">
                  <a:pos x="wd2" y="hd2"/>
                </a:cxn>
                <a:cxn ang="5400000">
                  <a:pos x="wd2" y="hd2"/>
                </a:cxn>
                <a:cxn ang="10800000">
                  <a:pos x="wd2" y="hd2"/>
                </a:cxn>
                <a:cxn ang="16200000">
                  <a:pos x="wd2" y="hd2"/>
                </a:cxn>
              </a:cxnLst>
              <a:rect l="0" t="0" r="r" b="b"/>
              <a:pathLst>
                <a:path w="21600" h="21600" extrusionOk="0">
                  <a:moveTo>
                    <a:pt x="20731" y="21600"/>
                  </a:moveTo>
                  <a:cubicBezTo>
                    <a:pt x="869" y="21600"/>
                    <a:pt x="869" y="21600"/>
                    <a:pt x="869" y="21600"/>
                  </a:cubicBezTo>
                  <a:cubicBezTo>
                    <a:pt x="401" y="21600"/>
                    <a:pt x="0" y="16615"/>
                    <a:pt x="0" y="10800"/>
                  </a:cubicBezTo>
                  <a:cubicBezTo>
                    <a:pt x="0" y="4985"/>
                    <a:pt x="401" y="0"/>
                    <a:pt x="869" y="0"/>
                  </a:cubicBezTo>
                  <a:cubicBezTo>
                    <a:pt x="20731" y="0"/>
                    <a:pt x="20731" y="0"/>
                    <a:pt x="20731" y="0"/>
                  </a:cubicBezTo>
                  <a:cubicBezTo>
                    <a:pt x="21199" y="0"/>
                    <a:pt x="21600" y="4985"/>
                    <a:pt x="21600" y="10800"/>
                  </a:cubicBezTo>
                  <a:cubicBezTo>
                    <a:pt x="21600" y="16615"/>
                    <a:pt x="21199" y="21600"/>
                    <a:pt x="20731"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grpSp>
      <p:pic>
        <p:nvPicPr>
          <p:cNvPr id="40" name="Imagem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METHODS"/>
          <p:cNvSpPr txBox="1">
            <a:spLocks noGrp="1"/>
          </p:cNvSpPr>
          <p:nvPr>
            <p:ph type="title"/>
          </p:nvPr>
        </p:nvSpPr>
        <p:spPr>
          <a:xfrm>
            <a:off x="3168705" y="653903"/>
            <a:ext cx="22242507" cy="2803820"/>
          </a:xfrm>
          <a:prstGeom prst="rect">
            <a:avLst/>
          </a:prstGeom>
        </p:spPr>
        <p:txBody>
          <a:bodyPr anchor="ctr"/>
          <a:lstStyle>
            <a:lvl1pPr>
              <a:defRPr sz="8800"/>
            </a:lvl1pPr>
          </a:lstStyle>
          <a:p>
            <a:r>
              <a:t>METHODS</a:t>
            </a:r>
          </a:p>
        </p:txBody>
      </p:sp>
      <p:sp>
        <p:nvSpPr>
          <p:cNvPr id="341" name="After that, the cap was marked to find the measurements of the target points to be stimulated by Transcranial Magnetic Stimulation (TMS), being CZ and F3. Then the Hotspot was found to calculate the Rest Motor Threshold (RMT) with a parabolic coil."/>
          <p:cNvSpPr txBox="1">
            <a:spLocks noGrp="1"/>
          </p:cNvSpPr>
          <p:nvPr>
            <p:ph type="body" sz="half" idx="1"/>
          </p:nvPr>
        </p:nvSpPr>
        <p:spPr>
          <a:xfrm>
            <a:off x="3053221" y="3859398"/>
            <a:ext cx="20629879" cy="4351339"/>
          </a:xfrm>
          <a:prstGeom prst="rect">
            <a:avLst/>
          </a:prstGeom>
        </p:spPr>
        <p:txBody>
          <a:bodyPr lIns="45719" tIns="45719" rIns="45719" bIns="45719"/>
          <a:lstStyle>
            <a:lvl1pPr defTabSz="914400">
              <a:lnSpc>
                <a:spcPct val="110000"/>
              </a:lnSpc>
              <a:spcBef>
                <a:spcPts val="0"/>
              </a:spcBef>
              <a:defRPr sz="4100">
                <a:solidFill>
                  <a:srgbClr val="535353"/>
                </a:solidFill>
              </a:defRPr>
            </a:lvl1pPr>
          </a:lstStyle>
          <a:p>
            <a:r>
              <a:t>After that, the cap was marked to find the measurements of the target points to be stimulated by Transcranial Magnetic Stimulation (TMS), being CZ and F3. Then the Hotspot was found to calculate the Rest Motor Threshold (RMT) with a parabolic coil.</a:t>
            </a:r>
          </a:p>
        </p:txBody>
      </p:sp>
      <p:pic>
        <p:nvPicPr>
          <p:cNvPr id="342" name="Picture Placeholder 1" descr="Picture Placeholder 1"/>
          <p:cNvPicPr>
            <a:picLocks noChangeAspect="1"/>
          </p:cNvPicPr>
          <p:nvPr/>
        </p:nvPicPr>
        <p:blipFill>
          <a:blip r:embed="rId2">
            <a:extLst/>
          </a:blip>
          <a:srcRect t="7969" b="7966"/>
          <a:stretch>
            <a:fillRect/>
          </a:stretch>
        </p:blipFill>
        <p:spPr>
          <a:xfrm rot="446970">
            <a:off x="10477069" y="6878246"/>
            <a:ext cx="4546056" cy="4546204"/>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5" y="0"/>
                  <a:pt x="0" y="4835"/>
                  <a:pt x="0" y="10799"/>
                </a:cubicBezTo>
                <a:cubicBezTo>
                  <a:pt x="0" y="16764"/>
                  <a:pt x="4835" y="21600"/>
                  <a:pt x="10799" y="21600"/>
                </a:cubicBezTo>
                <a:cubicBezTo>
                  <a:pt x="16764" y="21600"/>
                  <a:pt x="21600" y="16764"/>
                  <a:pt x="21600" y="10799"/>
                </a:cubicBezTo>
                <a:cubicBezTo>
                  <a:pt x="21600" y="4835"/>
                  <a:pt x="16764" y="0"/>
                  <a:pt x="10799" y="0"/>
                </a:cubicBezTo>
                <a:close/>
              </a:path>
            </a:pathLst>
          </a:custGeom>
          <a:ln w="127000">
            <a:solidFill>
              <a:schemeClr val="accent2"/>
            </a:solidFill>
          </a:ln>
        </p:spPr>
      </p:pic>
      <p:pic>
        <p:nvPicPr>
          <p:cNvPr id="343" name="Picture Placeholder 1" descr="Picture Placeholder 1"/>
          <p:cNvPicPr>
            <a:picLocks noChangeAspect="1"/>
          </p:cNvPicPr>
          <p:nvPr/>
        </p:nvPicPr>
        <p:blipFill>
          <a:blip r:embed="rId3">
            <a:extLst/>
          </a:blip>
          <a:srcRect l="25071" t="1379" r="982" b="2053"/>
          <a:stretch>
            <a:fillRect/>
          </a:stretch>
        </p:blipFill>
        <p:spPr>
          <a:xfrm rot="446970">
            <a:off x="17188192" y="6878255"/>
            <a:ext cx="4546204" cy="4546204"/>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5" y="0"/>
                  <a:pt x="0" y="4835"/>
                  <a:pt x="0" y="10799"/>
                </a:cubicBezTo>
                <a:cubicBezTo>
                  <a:pt x="0" y="16764"/>
                  <a:pt x="4835" y="21600"/>
                  <a:pt x="10799" y="21600"/>
                </a:cubicBezTo>
                <a:cubicBezTo>
                  <a:pt x="16764" y="21600"/>
                  <a:pt x="21600" y="16764"/>
                  <a:pt x="21600" y="10799"/>
                </a:cubicBezTo>
                <a:cubicBezTo>
                  <a:pt x="21600" y="4835"/>
                  <a:pt x="16764" y="0"/>
                  <a:pt x="10799" y="0"/>
                </a:cubicBezTo>
                <a:close/>
              </a:path>
            </a:pathLst>
          </a:custGeom>
          <a:ln w="127000">
            <a:solidFill>
              <a:schemeClr val="accent2"/>
            </a:solidFill>
          </a:ln>
        </p:spPr>
      </p:pic>
      <p:pic>
        <p:nvPicPr>
          <p:cNvPr id="344" name="Imagem 5" descr="Imagem 5"/>
          <p:cNvPicPr>
            <a:picLocks noChangeAspect="1"/>
          </p:cNvPicPr>
          <p:nvPr/>
        </p:nvPicPr>
        <p:blipFill>
          <a:blip r:embed="rId4">
            <a:extLst/>
          </a:blip>
          <a:srcRect t="4916"/>
          <a:stretch>
            <a:fillRect/>
          </a:stretch>
        </p:blipFill>
        <p:spPr>
          <a:xfrm>
            <a:off x="3564609" y="6015971"/>
            <a:ext cx="4811362" cy="7142135"/>
          </a:xfrm>
          <a:prstGeom prst="rect">
            <a:avLst/>
          </a:prstGeom>
          <a:ln w="12700">
            <a:miter lim="400000"/>
          </a:ln>
        </p:spPr>
      </p:pic>
      <p:sp>
        <p:nvSpPr>
          <p:cNvPr id="345" name="PROTOCOL"/>
          <p:cNvSpPr txBox="1"/>
          <p:nvPr/>
        </p:nvSpPr>
        <p:spPr>
          <a:xfrm>
            <a:off x="11176738" y="2697301"/>
            <a:ext cx="3146909" cy="8027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ctr" defTabSz="914400">
              <a:lnSpc>
                <a:spcPct val="110000"/>
              </a:lnSpc>
              <a:defRPr sz="4100" b="1">
                <a:solidFill>
                  <a:srgbClr val="535353"/>
                </a:solidFill>
              </a:defRPr>
            </a:lvl1pPr>
          </a:lstStyle>
          <a:p>
            <a:pPr>
              <a:defRPr b="0"/>
            </a:pPr>
            <a:r>
              <a:rPr b="1"/>
              <a:t>PROTOCOL</a:t>
            </a:r>
          </a:p>
        </p:txBody>
      </p:sp>
      <p:pic>
        <p:nvPicPr>
          <p:cNvPr id="8" name="Image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 name="WhatsApp Image 2022-04-30 at 20.56.17 (1).jpeg" descr="WhatsApp Image 2022-04-30 at 20.56.17 (1).jpeg"/>
          <p:cNvPicPr>
            <a:picLocks noChangeAspect="1"/>
          </p:cNvPicPr>
          <p:nvPr/>
        </p:nvPicPr>
        <p:blipFill>
          <a:blip r:embed="rId2">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468" name="WhatsApp Image 2022-04-30 at 20.56.17 (2).jpeg" descr="WhatsApp Image 2022-04-30 at 20.56.17 (2).jpeg"/>
          <p:cNvPicPr>
            <a:picLocks noChangeAspect="1"/>
          </p:cNvPicPr>
          <p:nvPr/>
        </p:nvPicPr>
        <p:blipFill>
          <a:blip r:embed="rId3">
            <a:extLst/>
          </a:blip>
          <a:stretch>
            <a:fillRect/>
          </a:stretch>
        </p:blipFill>
        <p:spPr>
          <a:xfrm>
            <a:off x="21402623" y="159372"/>
            <a:ext cx="2648814" cy="1874212"/>
          </a:xfrm>
          <a:prstGeom prst="rect">
            <a:avLst/>
          </a:prstGeom>
          <a:ln w="12700">
            <a:miter lim="400000"/>
          </a:ln>
        </p:spPr>
      </p:pic>
      <p:pic>
        <p:nvPicPr>
          <p:cNvPr id="469" name="WhatsApp Image 2022-04-30 at 20.56.17.jpeg" descr="WhatsApp Image 2022-04-30 at 20.56.17.jpeg"/>
          <p:cNvPicPr>
            <a:picLocks noChangeAspect="1"/>
          </p:cNvPicPr>
          <p:nvPr/>
        </p:nvPicPr>
        <p:blipFill>
          <a:blip r:embed="rId4">
            <a:extLst/>
          </a:blip>
          <a:stretch>
            <a:fillRect/>
          </a:stretch>
        </p:blipFill>
        <p:spPr>
          <a:xfrm>
            <a:off x="18556227" y="11610937"/>
            <a:ext cx="3057510" cy="1893029"/>
          </a:xfrm>
          <a:prstGeom prst="rect">
            <a:avLst/>
          </a:prstGeom>
          <a:ln w="12700">
            <a:miter lim="400000"/>
          </a:ln>
        </p:spPr>
      </p:pic>
      <p:pic>
        <p:nvPicPr>
          <p:cNvPr id="470" name="Flag%20of%20Brazil.H03.2k.png" descr="Flag%20of%20Brazil.H03.2k.png"/>
          <p:cNvPicPr>
            <a:picLocks noChangeAspect="1"/>
          </p:cNvPicPr>
          <p:nvPr/>
        </p:nvPicPr>
        <p:blipFill>
          <a:blip r:embed="rId5">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sp>
        <p:nvSpPr>
          <p:cNvPr id="471" name="METHODS"/>
          <p:cNvSpPr txBox="1">
            <a:spLocks noGrp="1"/>
          </p:cNvSpPr>
          <p:nvPr>
            <p:ph type="title"/>
          </p:nvPr>
        </p:nvSpPr>
        <p:spPr>
          <a:xfrm>
            <a:off x="3315309" y="264442"/>
            <a:ext cx="21031201" cy="2651127"/>
          </a:xfrm>
          <a:prstGeom prst="rect">
            <a:avLst/>
          </a:prstGeom>
        </p:spPr>
        <p:txBody>
          <a:bodyPr/>
          <a:lstStyle>
            <a:lvl1pPr defTabSz="914400">
              <a:defRPr sz="6900"/>
            </a:lvl1pPr>
          </a:lstStyle>
          <a:p>
            <a:r>
              <a:t>METHODS</a:t>
            </a:r>
          </a:p>
        </p:txBody>
      </p:sp>
      <p:grpSp>
        <p:nvGrpSpPr>
          <p:cNvPr id="509" name="Group 56"/>
          <p:cNvGrpSpPr/>
          <p:nvPr/>
        </p:nvGrpSpPr>
        <p:grpSpPr>
          <a:xfrm>
            <a:off x="15549337" y="3770993"/>
            <a:ext cx="7402603" cy="5997783"/>
            <a:chOff x="0" y="0"/>
            <a:chExt cx="7402601" cy="5997781"/>
          </a:xfrm>
        </p:grpSpPr>
        <p:sp>
          <p:nvSpPr>
            <p:cNvPr id="472" name="Rectangle 17"/>
            <p:cNvSpPr/>
            <p:nvPr/>
          </p:nvSpPr>
          <p:spPr>
            <a:xfrm>
              <a:off x="6099685" y="131020"/>
              <a:ext cx="156496" cy="831610"/>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473" name="Rectangle 18"/>
            <p:cNvSpPr/>
            <p:nvPr/>
          </p:nvSpPr>
          <p:spPr>
            <a:xfrm>
              <a:off x="5854024" y="302071"/>
              <a:ext cx="156496" cy="660558"/>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474" name="Rectangle 19"/>
            <p:cNvSpPr/>
            <p:nvPr/>
          </p:nvSpPr>
          <p:spPr>
            <a:xfrm>
              <a:off x="5608362" y="342106"/>
              <a:ext cx="158316" cy="620524"/>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475" name="Rectangle 20"/>
            <p:cNvSpPr/>
            <p:nvPr/>
          </p:nvSpPr>
          <p:spPr>
            <a:xfrm>
              <a:off x="5364519" y="131020"/>
              <a:ext cx="156496" cy="831610"/>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476" name="Rectangle 21"/>
            <p:cNvSpPr/>
            <p:nvPr/>
          </p:nvSpPr>
          <p:spPr>
            <a:xfrm>
              <a:off x="7075052" y="389419"/>
              <a:ext cx="161955" cy="573210"/>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477" name="Rectangle 22"/>
            <p:cNvSpPr/>
            <p:nvPr/>
          </p:nvSpPr>
          <p:spPr>
            <a:xfrm>
              <a:off x="6833029" y="302071"/>
              <a:ext cx="158316" cy="660558"/>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478" name="Rectangle 23"/>
            <p:cNvSpPr/>
            <p:nvPr/>
          </p:nvSpPr>
          <p:spPr>
            <a:xfrm>
              <a:off x="6589189" y="0"/>
              <a:ext cx="156496" cy="962630"/>
            </a:xfrm>
            <a:prstGeom prst="rect">
              <a:avLst/>
            </a:prstGeom>
            <a:solidFill>
              <a:schemeClr val="accent5"/>
            </a:solidFill>
            <a:ln w="12700" cap="flat">
              <a:noFill/>
              <a:miter lim="400000"/>
            </a:ln>
            <a:effectLst/>
          </p:spPr>
          <p:txBody>
            <a:bodyPr wrap="square" lIns="91439" tIns="91439" rIns="91439" bIns="91439" numCol="1" anchor="t">
              <a:noAutofit/>
            </a:bodyPr>
            <a:lstStyle/>
            <a:p>
              <a:endParaRPr/>
            </a:p>
          </p:txBody>
        </p:sp>
        <p:sp>
          <p:nvSpPr>
            <p:cNvPr id="479" name="Rectangle 24"/>
            <p:cNvSpPr/>
            <p:nvPr/>
          </p:nvSpPr>
          <p:spPr>
            <a:xfrm>
              <a:off x="6343528" y="560471"/>
              <a:ext cx="158316" cy="402158"/>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480" name="Rectangle 25"/>
            <p:cNvSpPr/>
            <p:nvPr/>
          </p:nvSpPr>
          <p:spPr>
            <a:xfrm>
              <a:off x="616882" y="3040744"/>
              <a:ext cx="161955" cy="831610"/>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481" name="Rectangle 26"/>
            <p:cNvSpPr/>
            <p:nvPr/>
          </p:nvSpPr>
          <p:spPr>
            <a:xfrm>
              <a:off x="862544" y="3211796"/>
              <a:ext cx="161955" cy="660557"/>
            </a:xfrm>
            <a:prstGeom prst="rect">
              <a:avLst/>
            </a:prstGeom>
            <a:solidFill>
              <a:schemeClr val="accent5"/>
            </a:solidFill>
            <a:ln w="12700" cap="flat">
              <a:noFill/>
              <a:miter lim="400000"/>
            </a:ln>
            <a:effectLst/>
          </p:spPr>
          <p:txBody>
            <a:bodyPr wrap="square" lIns="91439" tIns="91439" rIns="91439" bIns="91439" numCol="1" anchor="t">
              <a:noAutofit/>
            </a:bodyPr>
            <a:lstStyle/>
            <a:p>
              <a:endParaRPr/>
            </a:p>
          </p:txBody>
        </p:sp>
        <p:sp>
          <p:nvSpPr>
            <p:cNvPr id="482" name="Rectangle 27"/>
            <p:cNvSpPr/>
            <p:nvPr/>
          </p:nvSpPr>
          <p:spPr>
            <a:xfrm>
              <a:off x="1106386" y="3255470"/>
              <a:ext cx="158316" cy="616883"/>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483" name="Rectangle 28"/>
            <p:cNvSpPr/>
            <p:nvPr/>
          </p:nvSpPr>
          <p:spPr>
            <a:xfrm>
              <a:off x="1352047" y="3040744"/>
              <a:ext cx="156497" cy="831610"/>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484" name="Rectangle 29"/>
            <p:cNvSpPr/>
            <p:nvPr/>
          </p:nvSpPr>
          <p:spPr>
            <a:xfrm>
              <a:off x="127380" y="2909724"/>
              <a:ext cx="161956" cy="962630"/>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485" name="Rectangle 30"/>
            <p:cNvSpPr/>
            <p:nvPr/>
          </p:nvSpPr>
          <p:spPr>
            <a:xfrm>
              <a:off x="371221" y="3468377"/>
              <a:ext cx="161955" cy="403976"/>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486" name="Freeform 31"/>
            <p:cNvSpPr/>
            <p:nvPr/>
          </p:nvSpPr>
          <p:spPr>
            <a:xfrm>
              <a:off x="1778412" y="866184"/>
              <a:ext cx="3875306" cy="5131598"/>
            </a:xfrm>
            <a:custGeom>
              <a:avLst/>
              <a:gdLst/>
              <a:ahLst/>
              <a:cxnLst>
                <a:cxn ang="0">
                  <a:pos x="wd2" y="hd2"/>
                </a:cxn>
                <a:cxn ang="5400000">
                  <a:pos x="wd2" y="hd2"/>
                </a:cxn>
                <a:cxn ang="10800000">
                  <a:pos x="wd2" y="hd2"/>
                </a:cxn>
                <a:cxn ang="16200000">
                  <a:pos x="wd2" y="hd2"/>
                </a:cxn>
              </a:cxnLst>
              <a:rect l="0" t="0" r="r" b="b"/>
              <a:pathLst>
                <a:path w="21091" h="21600" extrusionOk="0">
                  <a:moveTo>
                    <a:pt x="12134" y="21600"/>
                  </a:moveTo>
                  <a:cubicBezTo>
                    <a:pt x="179" y="21600"/>
                    <a:pt x="179" y="21600"/>
                    <a:pt x="179" y="21600"/>
                  </a:cubicBezTo>
                  <a:cubicBezTo>
                    <a:pt x="179" y="21600"/>
                    <a:pt x="2155" y="14842"/>
                    <a:pt x="2227" y="13682"/>
                  </a:cubicBezTo>
                  <a:cubicBezTo>
                    <a:pt x="2251" y="13442"/>
                    <a:pt x="2251" y="13221"/>
                    <a:pt x="2227" y="13019"/>
                  </a:cubicBezTo>
                  <a:cubicBezTo>
                    <a:pt x="2203" y="12780"/>
                    <a:pt x="2155" y="12559"/>
                    <a:pt x="2084" y="12374"/>
                  </a:cubicBezTo>
                  <a:cubicBezTo>
                    <a:pt x="1655" y="11325"/>
                    <a:pt x="-369" y="7845"/>
                    <a:pt x="60" y="5653"/>
                  </a:cubicBezTo>
                  <a:cubicBezTo>
                    <a:pt x="488" y="3462"/>
                    <a:pt x="3275" y="0"/>
                    <a:pt x="9633" y="0"/>
                  </a:cubicBezTo>
                  <a:cubicBezTo>
                    <a:pt x="14682" y="0"/>
                    <a:pt x="17111" y="2320"/>
                    <a:pt x="17611" y="2891"/>
                  </a:cubicBezTo>
                  <a:cubicBezTo>
                    <a:pt x="18468" y="3904"/>
                    <a:pt x="19135" y="6058"/>
                    <a:pt x="19135" y="6924"/>
                  </a:cubicBezTo>
                  <a:cubicBezTo>
                    <a:pt x="19135" y="7808"/>
                    <a:pt x="19016" y="9005"/>
                    <a:pt x="19826" y="9907"/>
                  </a:cubicBezTo>
                  <a:cubicBezTo>
                    <a:pt x="20612" y="10809"/>
                    <a:pt x="21231" y="11509"/>
                    <a:pt x="21064" y="11840"/>
                  </a:cubicBezTo>
                  <a:cubicBezTo>
                    <a:pt x="20921" y="12135"/>
                    <a:pt x="20302" y="12374"/>
                    <a:pt x="19707" y="12411"/>
                  </a:cubicBezTo>
                  <a:cubicBezTo>
                    <a:pt x="19683" y="12448"/>
                    <a:pt x="19683" y="12485"/>
                    <a:pt x="19683" y="12503"/>
                  </a:cubicBezTo>
                  <a:cubicBezTo>
                    <a:pt x="19659" y="12595"/>
                    <a:pt x="19659" y="12706"/>
                    <a:pt x="19659" y="12816"/>
                  </a:cubicBezTo>
                  <a:cubicBezTo>
                    <a:pt x="19683" y="13019"/>
                    <a:pt x="19731" y="13240"/>
                    <a:pt x="19754" y="13406"/>
                  </a:cubicBezTo>
                  <a:cubicBezTo>
                    <a:pt x="19802" y="13553"/>
                    <a:pt x="19802" y="13663"/>
                    <a:pt x="19778" y="13719"/>
                  </a:cubicBezTo>
                  <a:cubicBezTo>
                    <a:pt x="19683" y="13884"/>
                    <a:pt x="19159" y="14032"/>
                    <a:pt x="18826" y="14087"/>
                  </a:cubicBezTo>
                  <a:cubicBezTo>
                    <a:pt x="19421" y="14124"/>
                    <a:pt x="19683" y="14290"/>
                    <a:pt x="19516" y="14547"/>
                  </a:cubicBezTo>
                  <a:cubicBezTo>
                    <a:pt x="19469" y="14621"/>
                    <a:pt x="19397" y="14695"/>
                    <a:pt x="19278" y="14750"/>
                  </a:cubicBezTo>
                  <a:cubicBezTo>
                    <a:pt x="18945" y="14971"/>
                    <a:pt x="18397" y="15100"/>
                    <a:pt x="18373" y="15413"/>
                  </a:cubicBezTo>
                  <a:cubicBezTo>
                    <a:pt x="18349" y="15597"/>
                    <a:pt x="18492" y="15892"/>
                    <a:pt x="18564" y="16205"/>
                  </a:cubicBezTo>
                  <a:cubicBezTo>
                    <a:pt x="18683" y="16573"/>
                    <a:pt x="18730" y="16960"/>
                    <a:pt x="18468" y="17199"/>
                  </a:cubicBezTo>
                  <a:cubicBezTo>
                    <a:pt x="17968" y="17641"/>
                    <a:pt x="16635" y="17954"/>
                    <a:pt x="15253" y="17696"/>
                  </a:cubicBezTo>
                  <a:cubicBezTo>
                    <a:pt x="13944" y="17475"/>
                    <a:pt x="13467" y="17346"/>
                    <a:pt x="13182" y="17217"/>
                  </a:cubicBezTo>
                  <a:cubicBezTo>
                    <a:pt x="13158" y="17217"/>
                    <a:pt x="13134" y="17199"/>
                    <a:pt x="13110" y="17199"/>
                  </a:cubicBezTo>
                  <a:cubicBezTo>
                    <a:pt x="12848" y="17641"/>
                    <a:pt x="12658" y="18267"/>
                    <a:pt x="12586" y="18580"/>
                  </a:cubicBezTo>
                  <a:cubicBezTo>
                    <a:pt x="12110" y="20827"/>
                    <a:pt x="12134" y="21600"/>
                    <a:pt x="12134" y="21600"/>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487" name="Oval 32"/>
            <p:cNvSpPr/>
            <p:nvPr/>
          </p:nvSpPr>
          <p:spPr>
            <a:xfrm>
              <a:off x="2187297" y="1202831"/>
              <a:ext cx="2787805" cy="2785984"/>
            </a:xfrm>
            <a:prstGeom prst="ellipse">
              <a:avLst/>
            </a:prstGeom>
            <a:solidFill>
              <a:srgbClr val="FFFFFF"/>
            </a:solidFill>
            <a:ln w="12700" cap="flat">
              <a:noFill/>
              <a:miter lim="400000"/>
            </a:ln>
            <a:effectLst/>
          </p:spPr>
          <p:txBody>
            <a:bodyPr wrap="square" lIns="91439" tIns="91439" rIns="91439" bIns="91439" numCol="1" anchor="t">
              <a:noAutofit/>
            </a:bodyPr>
            <a:lstStyle/>
            <a:p>
              <a:endParaRPr/>
            </a:p>
          </p:txBody>
        </p:sp>
        <p:sp>
          <p:nvSpPr>
            <p:cNvPr id="488" name="Freeform 33"/>
            <p:cNvSpPr/>
            <p:nvPr/>
          </p:nvSpPr>
          <p:spPr>
            <a:xfrm>
              <a:off x="2598553" y="1657760"/>
              <a:ext cx="1847011" cy="1921620"/>
            </a:xfrm>
            <a:custGeom>
              <a:avLst/>
              <a:gdLst/>
              <a:ahLst/>
              <a:cxnLst>
                <a:cxn ang="0">
                  <a:pos x="wd2" y="hd2"/>
                </a:cxn>
                <a:cxn ang="5400000">
                  <a:pos x="wd2" y="hd2"/>
                </a:cxn>
                <a:cxn ang="10800000">
                  <a:pos x="wd2" y="hd2"/>
                </a:cxn>
                <a:cxn ang="16200000">
                  <a:pos x="wd2" y="hd2"/>
                </a:cxn>
              </a:cxnLst>
              <a:rect l="0" t="0" r="r" b="b"/>
              <a:pathLst>
                <a:path w="21600" h="21600" extrusionOk="0">
                  <a:moveTo>
                    <a:pt x="21600" y="15007"/>
                  </a:moveTo>
                  <a:cubicBezTo>
                    <a:pt x="19860" y="18992"/>
                    <a:pt x="15765" y="21600"/>
                    <a:pt x="11261" y="21600"/>
                  </a:cubicBezTo>
                  <a:cubicBezTo>
                    <a:pt x="5067" y="21600"/>
                    <a:pt x="0" y="16778"/>
                    <a:pt x="0" y="10775"/>
                  </a:cubicBezTo>
                  <a:cubicBezTo>
                    <a:pt x="0" y="5019"/>
                    <a:pt x="4760" y="246"/>
                    <a:pt x="10698" y="0"/>
                  </a:cubicBezTo>
                  <a:cubicBezTo>
                    <a:pt x="10698" y="11169"/>
                    <a:pt x="10698" y="11169"/>
                    <a:pt x="10698" y="11169"/>
                  </a:cubicBezTo>
                  <a:cubicBezTo>
                    <a:pt x="11056" y="11267"/>
                    <a:pt x="11056" y="11267"/>
                    <a:pt x="11056" y="11267"/>
                  </a:cubicBezTo>
                  <a:lnTo>
                    <a:pt x="21600" y="15007"/>
                  </a:lnTo>
                  <a:close/>
                </a:path>
              </a:pathLst>
            </a:custGeom>
            <a:solidFill>
              <a:schemeClr val="accent5"/>
            </a:solidFill>
            <a:ln w="12700" cap="flat">
              <a:noFill/>
              <a:miter lim="400000"/>
            </a:ln>
            <a:effectLst/>
          </p:spPr>
          <p:txBody>
            <a:bodyPr wrap="square" lIns="91439" tIns="91439" rIns="91439" bIns="91439" numCol="1" anchor="t">
              <a:noAutofit/>
            </a:bodyPr>
            <a:lstStyle/>
            <a:p>
              <a:endParaRPr/>
            </a:p>
          </p:txBody>
        </p:sp>
        <p:sp>
          <p:nvSpPr>
            <p:cNvPr id="489" name="Freeform 34"/>
            <p:cNvSpPr/>
            <p:nvPr/>
          </p:nvSpPr>
          <p:spPr>
            <a:xfrm>
              <a:off x="3613954" y="1614087"/>
              <a:ext cx="944434" cy="1273803"/>
            </a:xfrm>
            <a:custGeom>
              <a:avLst/>
              <a:gdLst/>
              <a:ahLst/>
              <a:cxnLst>
                <a:cxn ang="0">
                  <a:pos x="wd2" y="hd2"/>
                </a:cxn>
                <a:cxn ang="5400000">
                  <a:pos x="wd2" y="hd2"/>
                </a:cxn>
                <a:cxn ang="10800000">
                  <a:pos x="wd2" y="hd2"/>
                </a:cxn>
                <a:cxn ang="16200000">
                  <a:pos x="wd2" y="hd2"/>
                </a:cxn>
              </a:cxnLst>
              <a:rect l="0" t="0" r="r" b="b"/>
              <a:pathLst>
                <a:path w="21600" h="21600" extrusionOk="0">
                  <a:moveTo>
                    <a:pt x="21600" y="16033"/>
                  </a:moveTo>
                  <a:cubicBezTo>
                    <a:pt x="21600" y="17963"/>
                    <a:pt x="21100" y="19893"/>
                    <a:pt x="20300" y="21600"/>
                  </a:cubicBezTo>
                  <a:cubicBezTo>
                    <a:pt x="0" y="16033"/>
                    <a:pt x="0" y="16033"/>
                    <a:pt x="0" y="16033"/>
                  </a:cubicBezTo>
                  <a:cubicBezTo>
                    <a:pt x="0" y="0"/>
                    <a:pt x="0" y="0"/>
                    <a:pt x="0" y="0"/>
                  </a:cubicBezTo>
                  <a:cubicBezTo>
                    <a:pt x="12000" y="0"/>
                    <a:pt x="21600" y="7200"/>
                    <a:pt x="21600" y="16033"/>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490" name="Freeform 35"/>
            <p:cNvSpPr/>
            <p:nvPr/>
          </p:nvSpPr>
          <p:spPr>
            <a:xfrm>
              <a:off x="4060518" y="1049975"/>
              <a:ext cx="3342084" cy="1237408"/>
            </a:xfrm>
            <a:custGeom>
              <a:avLst/>
              <a:gdLst/>
              <a:ahLst/>
              <a:cxnLst>
                <a:cxn ang="0">
                  <a:pos x="wd2" y="hd2"/>
                </a:cxn>
                <a:cxn ang="5400000">
                  <a:pos x="wd2" y="hd2"/>
                </a:cxn>
                <a:cxn ang="10800000">
                  <a:pos x="wd2" y="hd2"/>
                </a:cxn>
                <a:cxn ang="16200000">
                  <a:pos x="wd2" y="hd2"/>
                </a:cxn>
              </a:cxnLst>
              <a:rect l="0" t="0" r="r" b="b"/>
              <a:pathLst>
                <a:path w="21572" h="21600" extrusionOk="0">
                  <a:moveTo>
                    <a:pt x="283" y="21600"/>
                  </a:moveTo>
                  <a:cubicBezTo>
                    <a:pt x="226" y="21600"/>
                    <a:pt x="141" y="21524"/>
                    <a:pt x="85" y="21371"/>
                  </a:cubicBezTo>
                  <a:cubicBezTo>
                    <a:pt x="-28" y="21066"/>
                    <a:pt x="-28" y="20608"/>
                    <a:pt x="85" y="20302"/>
                  </a:cubicBezTo>
                  <a:cubicBezTo>
                    <a:pt x="7539" y="153"/>
                    <a:pt x="7539" y="153"/>
                    <a:pt x="7539" y="153"/>
                  </a:cubicBezTo>
                  <a:cubicBezTo>
                    <a:pt x="7596" y="76"/>
                    <a:pt x="7652" y="0"/>
                    <a:pt x="7737" y="0"/>
                  </a:cubicBezTo>
                  <a:cubicBezTo>
                    <a:pt x="21290" y="0"/>
                    <a:pt x="21290" y="0"/>
                    <a:pt x="21290" y="0"/>
                  </a:cubicBezTo>
                  <a:cubicBezTo>
                    <a:pt x="21459" y="0"/>
                    <a:pt x="21572" y="305"/>
                    <a:pt x="21572" y="687"/>
                  </a:cubicBezTo>
                  <a:cubicBezTo>
                    <a:pt x="21572" y="1145"/>
                    <a:pt x="21459" y="1450"/>
                    <a:pt x="21290" y="1450"/>
                  </a:cubicBezTo>
                  <a:cubicBezTo>
                    <a:pt x="7850" y="1450"/>
                    <a:pt x="7850" y="1450"/>
                    <a:pt x="7850" y="1450"/>
                  </a:cubicBezTo>
                  <a:cubicBezTo>
                    <a:pt x="480" y="21371"/>
                    <a:pt x="480" y="21371"/>
                    <a:pt x="480" y="21371"/>
                  </a:cubicBezTo>
                  <a:cubicBezTo>
                    <a:pt x="424" y="21524"/>
                    <a:pt x="367" y="21600"/>
                    <a:pt x="283"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491" name="Freeform 36"/>
            <p:cNvSpPr/>
            <p:nvPr/>
          </p:nvSpPr>
          <p:spPr>
            <a:xfrm>
              <a:off x="3980839" y="2111992"/>
              <a:ext cx="256155" cy="256156"/>
            </a:xfrm>
            <a:custGeom>
              <a:avLst/>
              <a:gdLst/>
              <a:ahLst/>
              <a:cxnLst>
                <a:cxn ang="0">
                  <a:pos x="wd2" y="hd2"/>
                </a:cxn>
                <a:cxn ang="5400000">
                  <a:pos x="wd2" y="hd2"/>
                </a:cxn>
                <a:cxn ang="10800000">
                  <a:pos x="wd2" y="hd2"/>
                </a:cxn>
                <a:cxn ang="16200000">
                  <a:pos x="wd2" y="hd2"/>
                </a:cxn>
              </a:cxnLst>
              <a:rect l="0" t="0" r="r" b="b"/>
              <a:pathLst>
                <a:path w="19744" h="19744" extrusionOk="0">
                  <a:moveTo>
                    <a:pt x="16960" y="16960"/>
                  </a:moveTo>
                  <a:cubicBezTo>
                    <a:pt x="13247" y="20672"/>
                    <a:pt x="6835" y="20672"/>
                    <a:pt x="2784" y="16960"/>
                  </a:cubicBezTo>
                  <a:cubicBezTo>
                    <a:pt x="-928" y="12910"/>
                    <a:pt x="-928" y="6497"/>
                    <a:pt x="2784" y="2784"/>
                  </a:cubicBezTo>
                  <a:cubicBezTo>
                    <a:pt x="6835" y="-928"/>
                    <a:pt x="13247" y="-928"/>
                    <a:pt x="16960" y="2784"/>
                  </a:cubicBezTo>
                  <a:cubicBezTo>
                    <a:pt x="20672" y="6497"/>
                    <a:pt x="20672" y="12910"/>
                    <a:pt x="16960" y="1696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492" name="Freeform 37"/>
            <p:cNvSpPr/>
            <p:nvPr/>
          </p:nvSpPr>
          <p:spPr>
            <a:xfrm>
              <a:off x="-1" y="2738796"/>
              <a:ext cx="3016189" cy="1324628"/>
            </a:xfrm>
            <a:custGeom>
              <a:avLst/>
              <a:gdLst/>
              <a:ahLst/>
              <a:cxnLst>
                <a:cxn ang="0">
                  <a:pos x="wd2" y="hd2"/>
                </a:cxn>
                <a:cxn ang="5400000">
                  <a:pos x="wd2" y="hd2"/>
                </a:cxn>
                <a:cxn ang="10800000">
                  <a:pos x="wd2" y="hd2"/>
                </a:cxn>
                <a:cxn ang="16200000">
                  <a:pos x="wd2" y="hd2"/>
                </a:cxn>
              </a:cxnLst>
              <a:rect l="0" t="0" r="r" b="b"/>
              <a:pathLst>
                <a:path w="21555" h="21539" extrusionOk="0">
                  <a:moveTo>
                    <a:pt x="11816" y="21539"/>
                  </a:moveTo>
                  <a:cubicBezTo>
                    <a:pt x="313" y="21539"/>
                    <a:pt x="313" y="21539"/>
                    <a:pt x="313" y="21539"/>
                  </a:cubicBezTo>
                  <a:cubicBezTo>
                    <a:pt x="156" y="21539"/>
                    <a:pt x="0" y="21184"/>
                    <a:pt x="0" y="20828"/>
                  </a:cubicBezTo>
                  <a:cubicBezTo>
                    <a:pt x="0" y="20402"/>
                    <a:pt x="156" y="20118"/>
                    <a:pt x="313" y="20118"/>
                  </a:cubicBezTo>
                  <a:cubicBezTo>
                    <a:pt x="11691" y="20118"/>
                    <a:pt x="11691" y="20118"/>
                    <a:pt x="11691" y="20118"/>
                  </a:cubicBezTo>
                  <a:cubicBezTo>
                    <a:pt x="21037" y="152"/>
                    <a:pt x="21037" y="152"/>
                    <a:pt x="21037" y="152"/>
                  </a:cubicBezTo>
                  <a:cubicBezTo>
                    <a:pt x="21162" y="-61"/>
                    <a:pt x="21350" y="-61"/>
                    <a:pt x="21475" y="223"/>
                  </a:cubicBezTo>
                  <a:cubicBezTo>
                    <a:pt x="21600" y="507"/>
                    <a:pt x="21569" y="934"/>
                    <a:pt x="21444" y="1218"/>
                  </a:cubicBezTo>
                  <a:cubicBezTo>
                    <a:pt x="12035" y="21326"/>
                    <a:pt x="12035" y="21326"/>
                    <a:pt x="12035" y="21326"/>
                  </a:cubicBezTo>
                  <a:cubicBezTo>
                    <a:pt x="11972" y="21468"/>
                    <a:pt x="11910" y="21539"/>
                    <a:pt x="11816" y="21539"/>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493" name="Freeform 38"/>
            <p:cNvSpPr/>
            <p:nvPr/>
          </p:nvSpPr>
          <p:spPr>
            <a:xfrm>
              <a:off x="2840597" y="2656346"/>
              <a:ext cx="256759" cy="255638"/>
            </a:xfrm>
            <a:custGeom>
              <a:avLst/>
              <a:gdLst/>
              <a:ahLst/>
              <a:cxnLst>
                <a:cxn ang="0">
                  <a:pos x="wd2" y="hd2"/>
                </a:cxn>
                <a:cxn ang="5400000">
                  <a:pos x="wd2" y="hd2"/>
                </a:cxn>
                <a:cxn ang="10800000">
                  <a:pos x="wd2" y="hd2"/>
                </a:cxn>
                <a:cxn ang="16200000">
                  <a:pos x="wd2" y="hd2"/>
                </a:cxn>
              </a:cxnLst>
              <a:rect l="0" t="0" r="r" b="b"/>
              <a:pathLst>
                <a:path w="19537" h="19451" extrusionOk="0">
                  <a:moveTo>
                    <a:pt x="3211" y="2581"/>
                  </a:moveTo>
                  <a:cubicBezTo>
                    <a:pt x="6866" y="-1074"/>
                    <a:pt x="13180" y="-742"/>
                    <a:pt x="16836" y="2914"/>
                  </a:cubicBezTo>
                  <a:cubicBezTo>
                    <a:pt x="20491" y="6901"/>
                    <a:pt x="20491" y="13215"/>
                    <a:pt x="16503" y="16871"/>
                  </a:cubicBezTo>
                  <a:cubicBezTo>
                    <a:pt x="12516" y="20526"/>
                    <a:pt x="6202" y="20194"/>
                    <a:pt x="2546" y="16538"/>
                  </a:cubicBezTo>
                  <a:cubicBezTo>
                    <a:pt x="-1109" y="12551"/>
                    <a:pt x="-777" y="6237"/>
                    <a:pt x="3211" y="2581"/>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494" name="Freeform 39"/>
            <p:cNvSpPr/>
            <p:nvPr/>
          </p:nvSpPr>
          <p:spPr>
            <a:xfrm>
              <a:off x="673294" y="236563"/>
              <a:ext cx="1028140" cy="1028140"/>
            </a:xfrm>
            <a:custGeom>
              <a:avLst/>
              <a:gdLst/>
              <a:ahLst/>
              <a:cxnLst>
                <a:cxn ang="0">
                  <a:pos x="wd2" y="hd2"/>
                </a:cxn>
                <a:cxn ang="5400000">
                  <a:pos x="wd2" y="hd2"/>
                </a:cxn>
                <a:cxn ang="10800000">
                  <a:pos x="wd2" y="hd2"/>
                </a:cxn>
                <a:cxn ang="16200000">
                  <a:pos x="wd2" y="hd2"/>
                </a:cxn>
              </a:cxnLst>
              <a:rect l="0" t="0" r="r" b="b"/>
              <a:pathLst>
                <a:path w="21600" h="21600" extrusionOk="0">
                  <a:moveTo>
                    <a:pt x="10754" y="21600"/>
                  </a:moveTo>
                  <a:cubicBezTo>
                    <a:pt x="4780" y="21600"/>
                    <a:pt x="0" y="16820"/>
                    <a:pt x="0" y="10846"/>
                  </a:cubicBezTo>
                  <a:cubicBezTo>
                    <a:pt x="0" y="4871"/>
                    <a:pt x="4780" y="0"/>
                    <a:pt x="10754" y="0"/>
                  </a:cubicBezTo>
                  <a:cubicBezTo>
                    <a:pt x="16729" y="0"/>
                    <a:pt x="21600" y="4871"/>
                    <a:pt x="21600" y="10846"/>
                  </a:cubicBezTo>
                  <a:cubicBezTo>
                    <a:pt x="21600" y="16820"/>
                    <a:pt x="16729" y="21600"/>
                    <a:pt x="10754" y="21600"/>
                  </a:cubicBezTo>
                  <a:close/>
                  <a:moveTo>
                    <a:pt x="10754" y="1838"/>
                  </a:moveTo>
                  <a:cubicBezTo>
                    <a:pt x="5791" y="1838"/>
                    <a:pt x="1746" y="5883"/>
                    <a:pt x="1746" y="10846"/>
                  </a:cubicBezTo>
                  <a:cubicBezTo>
                    <a:pt x="1746" y="15809"/>
                    <a:pt x="5791" y="19854"/>
                    <a:pt x="10754" y="19854"/>
                  </a:cubicBezTo>
                  <a:cubicBezTo>
                    <a:pt x="15717" y="19854"/>
                    <a:pt x="19762" y="15809"/>
                    <a:pt x="19762" y="10846"/>
                  </a:cubicBezTo>
                  <a:cubicBezTo>
                    <a:pt x="19762" y="5883"/>
                    <a:pt x="15717" y="1838"/>
                    <a:pt x="10754" y="1838"/>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495" name="Freeform 40"/>
            <p:cNvSpPr/>
            <p:nvPr/>
          </p:nvSpPr>
          <p:spPr>
            <a:xfrm>
              <a:off x="1142780" y="65508"/>
              <a:ext cx="87347" cy="36758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5400" y="21600"/>
                    <a:pt x="0" y="20571"/>
                    <a:pt x="0" y="19029"/>
                  </a:cubicBezTo>
                  <a:cubicBezTo>
                    <a:pt x="0" y="2571"/>
                    <a:pt x="0" y="2571"/>
                    <a:pt x="0" y="2571"/>
                  </a:cubicBezTo>
                  <a:cubicBezTo>
                    <a:pt x="0" y="1286"/>
                    <a:pt x="5400" y="0"/>
                    <a:pt x="10800" y="0"/>
                  </a:cubicBezTo>
                  <a:cubicBezTo>
                    <a:pt x="17280" y="0"/>
                    <a:pt x="21600" y="1286"/>
                    <a:pt x="21600" y="2571"/>
                  </a:cubicBezTo>
                  <a:cubicBezTo>
                    <a:pt x="21600" y="19029"/>
                    <a:pt x="21600" y="19029"/>
                    <a:pt x="21600" y="19029"/>
                  </a:cubicBezTo>
                  <a:cubicBezTo>
                    <a:pt x="21600" y="20571"/>
                    <a:pt x="17280" y="21600"/>
                    <a:pt x="108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496" name="Freeform 41"/>
            <p:cNvSpPr/>
            <p:nvPr/>
          </p:nvSpPr>
          <p:spPr>
            <a:xfrm>
              <a:off x="502241" y="707869"/>
              <a:ext cx="367583" cy="83708"/>
            </a:xfrm>
            <a:custGeom>
              <a:avLst/>
              <a:gdLst/>
              <a:ahLst/>
              <a:cxnLst>
                <a:cxn ang="0">
                  <a:pos x="wd2" y="hd2"/>
                </a:cxn>
                <a:cxn ang="5400000">
                  <a:pos x="wd2" y="hd2"/>
                </a:cxn>
                <a:cxn ang="10800000">
                  <a:pos x="wd2" y="hd2"/>
                </a:cxn>
                <a:cxn ang="16200000">
                  <a:pos x="wd2" y="hd2"/>
                </a:cxn>
              </a:cxnLst>
              <a:rect l="0" t="0" r="r" b="b"/>
              <a:pathLst>
                <a:path w="21600" h="21600" extrusionOk="0">
                  <a:moveTo>
                    <a:pt x="19029" y="21600"/>
                  </a:moveTo>
                  <a:cubicBezTo>
                    <a:pt x="2571" y="21600"/>
                    <a:pt x="2571" y="21600"/>
                    <a:pt x="2571" y="21600"/>
                  </a:cubicBezTo>
                  <a:cubicBezTo>
                    <a:pt x="1029" y="21600"/>
                    <a:pt x="0" y="17053"/>
                    <a:pt x="0" y="11368"/>
                  </a:cubicBezTo>
                  <a:cubicBezTo>
                    <a:pt x="0" y="4547"/>
                    <a:pt x="1029" y="0"/>
                    <a:pt x="2571" y="0"/>
                  </a:cubicBezTo>
                  <a:cubicBezTo>
                    <a:pt x="19029" y="0"/>
                    <a:pt x="19029" y="0"/>
                    <a:pt x="19029" y="0"/>
                  </a:cubicBezTo>
                  <a:cubicBezTo>
                    <a:pt x="20314" y="0"/>
                    <a:pt x="21600" y="4547"/>
                    <a:pt x="21600" y="11368"/>
                  </a:cubicBezTo>
                  <a:cubicBezTo>
                    <a:pt x="21600" y="17053"/>
                    <a:pt x="20314" y="21600"/>
                    <a:pt x="19029"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497" name="Freeform 42"/>
            <p:cNvSpPr/>
            <p:nvPr/>
          </p:nvSpPr>
          <p:spPr>
            <a:xfrm>
              <a:off x="1142780" y="1068174"/>
              <a:ext cx="87347" cy="36758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5400" y="21600"/>
                    <a:pt x="0" y="20571"/>
                    <a:pt x="0" y="19029"/>
                  </a:cubicBezTo>
                  <a:cubicBezTo>
                    <a:pt x="0" y="2571"/>
                    <a:pt x="0" y="2571"/>
                    <a:pt x="0" y="2571"/>
                  </a:cubicBezTo>
                  <a:cubicBezTo>
                    <a:pt x="0" y="1286"/>
                    <a:pt x="5400" y="0"/>
                    <a:pt x="10800" y="0"/>
                  </a:cubicBezTo>
                  <a:cubicBezTo>
                    <a:pt x="17280" y="0"/>
                    <a:pt x="21600" y="1286"/>
                    <a:pt x="21600" y="2571"/>
                  </a:cubicBezTo>
                  <a:cubicBezTo>
                    <a:pt x="21600" y="19029"/>
                    <a:pt x="21600" y="19029"/>
                    <a:pt x="21600" y="19029"/>
                  </a:cubicBezTo>
                  <a:cubicBezTo>
                    <a:pt x="21600" y="20571"/>
                    <a:pt x="17280" y="21600"/>
                    <a:pt x="108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498" name="Freeform 43"/>
            <p:cNvSpPr/>
            <p:nvPr/>
          </p:nvSpPr>
          <p:spPr>
            <a:xfrm>
              <a:off x="1504903" y="707869"/>
              <a:ext cx="367583" cy="83708"/>
            </a:xfrm>
            <a:custGeom>
              <a:avLst/>
              <a:gdLst/>
              <a:ahLst/>
              <a:cxnLst>
                <a:cxn ang="0">
                  <a:pos x="wd2" y="hd2"/>
                </a:cxn>
                <a:cxn ang="5400000">
                  <a:pos x="wd2" y="hd2"/>
                </a:cxn>
                <a:cxn ang="10800000">
                  <a:pos x="wd2" y="hd2"/>
                </a:cxn>
                <a:cxn ang="16200000">
                  <a:pos x="wd2" y="hd2"/>
                </a:cxn>
              </a:cxnLst>
              <a:rect l="0" t="0" r="r" b="b"/>
              <a:pathLst>
                <a:path w="21600" h="21600" extrusionOk="0">
                  <a:moveTo>
                    <a:pt x="19029" y="21600"/>
                  </a:moveTo>
                  <a:cubicBezTo>
                    <a:pt x="2571" y="21600"/>
                    <a:pt x="2571" y="21600"/>
                    <a:pt x="2571" y="21600"/>
                  </a:cubicBezTo>
                  <a:cubicBezTo>
                    <a:pt x="1029" y="21600"/>
                    <a:pt x="0" y="17053"/>
                    <a:pt x="0" y="11368"/>
                  </a:cubicBezTo>
                  <a:cubicBezTo>
                    <a:pt x="0" y="4547"/>
                    <a:pt x="1029" y="0"/>
                    <a:pt x="2571" y="0"/>
                  </a:cubicBezTo>
                  <a:cubicBezTo>
                    <a:pt x="19029" y="0"/>
                    <a:pt x="19029" y="0"/>
                    <a:pt x="19029" y="0"/>
                  </a:cubicBezTo>
                  <a:cubicBezTo>
                    <a:pt x="20314" y="0"/>
                    <a:pt x="21600" y="4547"/>
                    <a:pt x="21600" y="11368"/>
                  </a:cubicBezTo>
                  <a:cubicBezTo>
                    <a:pt x="21600" y="17053"/>
                    <a:pt x="20314" y="21600"/>
                    <a:pt x="19029"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499" name="Freeform 44"/>
            <p:cNvSpPr/>
            <p:nvPr/>
          </p:nvSpPr>
          <p:spPr>
            <a:xfrm>
              <a:off x="5854023" y="5161446"/>
              <a:ext cx="1223937" cy="765366"/>
            </a:xfrm>
            <a:custGeom>
              <a:avLst/>
              <a:gdLst/>
              <a:ahLst/>
              <a:cxnLst>
                <a:cxn ang="0">
                  <a:pos x="wd2" y="hd2"/>
                </a:cxn>
                <a:cxn ang="5400000">
                  <a:pos x="wd2" y="hd2"/>
                </a:cxn>
                <a:cxn ang="10800000">
                  <a:pos x="wd2" y="hd2"/>
                </a:cxn>
                <a:cxn ang="16200000">
                  <a:pos x="wd2" y="hd2"/>
                </a:cxn>
              </a:cxnLst>
              <a:rect l="0" t="0" r="r" b="b"/>
              <a:pathLst>
                <a:path w="21523" h="21477" extrusionOk="0">
                  <a:moveTo>
                    <a:pt x="8917" y="21477"/>
                  </a:moveTo>
                  <a:cubicBezTo>
                    <a:pt x="769" y="21477"/>
                    <a:pt x="769" y="21477"/>
                    <a:pt x="769" y="21477"/>
                  </a:cubicBezTo>
                  <a:cubicBezTo>
                    <a:pt x="384" y="21477"/>
                    <a:pt x="0" y="20863"/>
                    <a:pt x="0" y="20250"/>
                  </a:cubicBezTo>
                  <a:cubicBezTo>
                    <a:pt x="0" y="19513"/>
                    <a:pt x="384" y="19022"/>
                    <a:pt x="769" y="19022"/>
                  </a:cubicBezTo>
                  <a:cubicBezTo>
                    <a:pt x="8609" y="19022"/>
                    <a:pt x="8609" y="19022"/>
                    <a:pt x="8609" y="19022"/>
                  </a:cubicBezTo>
                  <a:cubicBezTo>
                    <a:pt x="20293" y="368"/>
                    <a:pt x="20293" y="368"/>
                    <a:pt x="20293" y="368"/>
                  </a:cubicBezTo>
                  <a:cubicBezTo>
                    <a:pt x="20524" y="-123"/>
                    <a:pt x="21062" y="-123"/>
                    <a:pt x="21293" y="368"/>
                  </a:cubicBezTo>
                  <a:cubicBezTo>
                    <a:pt x="21600" y="859"/>
                    <a:pt x="21600" y="1595"/>
                    <a:pt x="21293" y="2086"/>
                  </a:cubicBezTo>
                  <a:cubicBezTo>
                    <a:pt x="9455" y="21109"/>
                    <a:pt x="9455" y="21109"/>
                    <a:pt x="9455" y="21109"/>
                  </a:cubicBezTo>
                  <a:cubicBezTo>
                    <a:pt x="9301" y="21354"/>
                    <a:pt x="9070" y="21477"/>
                    <a:pt x="8917" y="21477"/>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500" name="Freeform 45"/>
            <p:cNvSpPr/>
            <p:nvPr/>
          </p:nvSpPr>
          <p:spPr>
            <a:xfrm>
              <a:off x="6885802" y="4935067"/>
              <a:ext cx="416717" cy="414896"/>
            </a:xfrm>
            <a:custGeom>
              <a:avLst/>
              <a:gdLst/>
              <a:ahLst/>
              <a:cxnLst>
                <a:cxn ang="0">
                  <a:pos x="wd2" y="hd2"/>
                </a:cxn>
                <a:cxn ang="5400000">
                  <a:pos x="wd2" y="hd2"/>
                </a:cxn>
                <a:cxn ang="10800000">
                  <a:pos x="wd2" y="hd2"/>
                </a:cxn>
                <a:cxn ang="16200000">
                  <a:pos x="wd2" y="hd2"/>
                </a:cxn>
              </a:cxnLst>
              <a:rect l="0" t="0" r="r" b="b"/>
              <a:pathLst>
                <a:path w="21600" h="21600" extrusionOk="0">
                  <a:moveTo>
                    <a:pt x="9055" y="21600"/>
                  </a:moveTo>
                  <a:lnTo>
                    <a:pt x="21600" y="0"/>
                  </a:lnTo>
                  <a:lnTo>
                    <a:pt x="0" y="12505"/>
                  </a:lnTo>
                  <a:lnTo>
                    <a:pt x="9055" y="21600"/>
                  </a:ln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501" name="Freeform 46"/>
            <p:cNvSpPr/>
            <p:nvPr/>
          </p:nvSpPr>
          <p:spPr>
            <a:xfrm>
              <a:off x="5084285" y="5463517"/>
              <a:ext cx="927322" cy="463297"/>
            </a:xfrm>
            <a:custGeom>
              <a:avLst/>
              <a:gdLst/>
              <a:ahLst/>
              <a:cxnLst>
                <a:cxn ang="0">
                  <a:pos x="wd2" y="hd2"/>
                </a:cxn>
                <a:cxn ang="5400000">
                  <a:pos x="wd2" y="hd2"/>
                </a:cxn>
                <a:cxn ang="10800000">
                  <a:pos x="wd2" y="hd2"/>
                </a:cxn>
                <a:cxn ang="16200000">
                  <a:pos x="wd2" y="hd2"/>
                </a:cxn>
              </a:cxnLst>
              <a:rect l="0" t="0" r="r" b="b"/>
              <a:pathLst>
                <a:path w="21499" h="21398" extrusionOk="0">
                  <a:moveTo>
                    <a:pt x="11763" y="21398"/>
                  </a:moveTo>
                  <a:cubicBezTo>
                    <a:pt x="1014" y="21398"/>
                    <a:pt x="1014" y="21398"/>
                    <a:pt x="1014" y="21398"/>
                  </a:cubicBezTo>
                  <a:cubicBezTo>
                    <a:pt x="507" y="21398"/>
                    <a:pt x="0" y="20389"/>
                    <a:pt x="0" y="19379"/>
                  </a:cubicBezTo>
                  <a:cubicBezTo>
                    <a:pt x="0" y="18168"/>
                    <a:pt x="507" y="17361"/>
                    <a:pt x="1014" y="17361"/>
                  </a:cubicBezTo>
                  <a:cubicBezTo>
                    <a:pt x="11358" y="17361"/>
                    <a:pt x="11358" y="17361"/>
                    <a:pt x="11358" y="17361"/>
                  </a:cubicBezTo>
                  <a:cubicBezTo>
                    <a:pt x="19775" y="605"/>
                    <a:pt x="19775" y="605"/>
                    <a:pt x="19775" y="605"/>
                  </a:cubicBezTo>
                  <a:cubicBezTo>
                    <a:pt x="20180" y="-202"/>
                    <a:pt x="20789" y="-202"/>
                    <a:pt x="21194" y="605"/>
                  </a:cubicBezTo>
                  <a:cubicBezTo>
                    <a:pt x="21600" y="1211"/>
                    <a:pt x="21600" y="2624"/>
                    <a:pt x="21194" y="3230"/>
                  </a:cubicBezTo>
                  <a:cubicBezTo>
                    <a:pt x="12473" y="20792"/>
                    <a:pt x="12473" y="20792"/>
                    <a:pt x="12473" y="20792"/>
                  </a:cubicBezTo>
                  <a:cubicBezTo>
                    <a:pt x="12270" y="21196"/>
                    <a:pt x="11966" y="21398"/>
                    <a:pt x="11763" y="21398"/>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502" name="Freeform 47"/>
            <p:cNvSpPr/>
            <p:nvPr/>
          </p:nvSpPr>
          <p:spPr>
            <a:xfrm>
              <a:off x="5819447" y="5231680"/>
              <a:ext cx="414896" cy="416717"/>
            </a:xfrm>
            <a:custGeom>
              <a:avLst/>
              <a:gdLst/>
              <a:ahLst/>
              <a:cxnLst>
                <a:cxn ang="0">
                  <a:pos x="wd2" y="hd2"/>
                </a:cxn>
                <a:cxn ang="5400000">
                  <a:pos x="wd2" y="hd2"/>
                </a:cxn>
                <a:cxn ang="10800000">
                  <a:pos x="wd2" y="hd2"/>
                </a:cxn>
                <a:cxn ang="16200000">
                  <a:pos x="wd2" y="hd2"/>
                </a:cxn>
              </a:cxnLst>
              <a:rect l="0" t="0" r="r" b="b"/>
              <a:pathLst>
                <a:path w="21600" h="21600" extrusionOk="0">
                  <a:moveTo>
                    <a:pt x="9095" y="21600"/>
                  </a:moveTo>
                  <a:lnTo>
                    <a:pt x="21600" y="0"/>
                  </a:lnTo>
                  <a:lnTo>
                    <a:pt x="0" y="12451"/>
                  </a:lnTo>
                  <a:lnTo>
                    <a:pt x="9095" y="21600"/>
                  </a:ln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503" name="Freeform 48"/>
            <p:cNvSpPr/>
            <p:nvPr/>
          </p:nvSpPr>
          <p:spPr>
            <a:xfrm>
              <a:off x="5647317" y="4238853"/>
              <a:ext cx="819210" cy="818136"/>
            </a:xfrm>
            <a:custGeom>
              <a:avLst/>
              <a:gdLst/>
              <a:ahLst/>
              <a:cxnLst>
                <a:cxn ang="0">
                  <a:pos x="wd2" y="hd2"/>
                </a:cxn>
                <a:cxn ang="5400000">
                  <a:pos x="wd2" y="hd2"/>
                </a:cxn>
                <a:cxn ang="10800000">
                  <a:pos x="wd2" y="hd2"/>
                </a:cxn>
                <a:cxn ang="16200000">
                  <a:pos x="wd2" y="hd2"/>
                </a:cxn>
              </a:cxnLst>
              <a:rect l="0" t="0" r="r" b="b"/>
              <a:pathLst>
                <a:path w="21371" h="21485" extrusionOk="0">
                  <a:moveTo>
                    <a:pt x="1143" y="21485"/>
                  </a:moveTo>
                  <a:cubicBezTo>
                    <a:pt x="800" y="21485"/>
                    <a:pt x="572" y="21370"/>
                    <a:pt x="343" y="21140"/>
                  </a:cubicBezTo>
                  <a:cubicBezTo>
                    <a:pt x="-114" y="20681"/>
                    <a:pt x="-114" y="19991"/>
                    <a:pt x="343" y="19532"/>
                  </a:cubicBezTo>
                  <a:cubicBezTo>
                    <a:pt x="19429" y="345"/>
                    <a:pt x="19429" y="345"/>
                    <a:pt x="19429" y="345"/>
                  </a:cubicBezTo>
                  <a:cubicBezTo>
                    <a:pt x="19886" y="-115"/>
                    <a:pt x="20572" y="-115"/>
                    <a:pt x="21029" y="345"/>
                  </a:cubicBezTo>
                  <a:cubicBezTo>
                    <a:pt x="21486" y="804"/>
                    <a:pt x="21486" y="1494"/>
                    <a:pt x="21029" y="1953"/>
                  </a:cubicBezTo>
                  <a:cubicBezTo>
                    <a:pt x="1943" y="21140"/>
                    <a:pt x="1943" y="21140"/>
                    <a:pt x="1943" y="21140"/>
                  </a:cubicBezTo>
                  <a:cubicBezTo>
                    <a:pt x="1715" y="21370"/>
                    <a:pt x="1372" y="21485"/>
                    <a:pt x="1143" y="21485"/>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504" name="Freeform 49"/>
            <p:cNvSpPr/>
            <p:nvPr/>
          </p:nvSpPr>
          <p:spPr>
            <a:xfrm>
              <a:off x="6268918" y="4012471"/>
              <a:ext cx="416717" cy="414896"/>
            </a:xfrm>
            <a:custGeom>
              <a:avLst/>
              <a:gdLst/>
              <a:ahLst/>
              <a:cxnLst>
                <a:cxn ang="0">
                  <a:pos x="wd2" y="hd2"/>
                </a:cxn>
                <a:cxn ang="5400000">
                  <a:pos x="wd2" y="hd2"/>
                </a:cxn>
                <a:cxn ang="10800000">
                  <a:pos x="wd2" y="hd2"/>
                </a:cxn>
                <a:cxn ang="16200000">
                  <a:pos x="wd2" y="hd2"/>
                </a:cxn>
              </a:cxnLst>
              <a:rect l="0" t="0" r="r" b="b"/>
              <a:pathLst>
                <a:path w="21600" h="21600" extrusionOk="0">
                  <a:moveTo>
                    <a:pt x="9055" y="21600"/>
                  </a:moveTo>
                  <a:lnTo>
                    <a:pt x="21600" y="0"/>
                  </a:lnTo>
                  <a:lnTo>
                    <a:pt x="0" y="12505"/>
                  </a:lnTo>
                  <a:lnTo>
                    <a:pt x="9055" y="21600"/>
                  </a:ln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505" name="Freeform 50"/>
            <p:cNvSpPr/>
            <p:nvPr/>
          </p:nvSpPr>
          <p:spPr>
            <a:xfrm>
              <a:off x="5263352" y="5103952"/>
              <a:ext cx="336994" cy="338818"/>
            </a:xfrm>
            <a:custGeom>
              <a:avLst/>
              <a:gdLst/>
              <a:ahLst/>
              <a:cxnLst>
                <a:cxn ang="0">
                  <a:pos x="wd2" y="hd2"/>
                </a:cxn>
                <a:cxn ang="5400000">
                  <a:pos x="wd2" y="hd2"/>
                </a:cxn>
                <a:cxn ang="10800000">
                  <a:pos x="wd2" y="hd2"/>
                </a:cxn>
                <a:cxn ang="16200000">
                  <a:pos x="wd2" y="hd2"/>
                </a:cxn>
              </a:cxnLst>
              <a:rect l="0" t="0" r="r" b="b"/>
              <a:pathLst>
                <a:path w="21053" h="21392" extrusionOk="0">
                  <a:moveTo>
                    <a:pt x="2735" y="21392"/>
                  </a:moveTo>
                  <a:cubicBezTo>
                    <a:pt x="1914" y="21392"/>
                    <a:pt x="1368" y="21115"/>
                    <a:pt x="821" y="20561"/>
                  </a:cubicBezTo>
                  <a:cubicBezTo>
                    <a:pt x="-273" y="19454"/>
                    <a:pt x="-273" y="17792"/>
                    <a:pt x="821" y="16684"/>
                  </a:cubicBezTo>
                  <a:cubicBezTo>
                    <a:pt x="16405" y="623"/>
                    <a:pt x="16405" y="623"/>
                    <a:pt x="16405" y="623"/>
                  </a:cubicBezTo>
                  <a:cubicBezTo>
                    <a:pt x="17499" y="-208"/>
                    <a:pt x="19140" y="-208"/>
                    <a:pt x="20233" y="623"/>
                  </a:cubicBezTo>
                  <a:cubicBezTo>
                    <a:pt x="21327" y="1730"/>
                    <a:pt x="21327" y="3392"/>
                    <a:pt x="20233" y="4500"/>
                  </a:cubicBezTo>
                  <a:cubicBezTo>
                    <a:pt x="4649" y="20561"/>
                    <a:pt x="4649" y="20561"/>
                    <a:pt x="4649" y="20561"/>
                  </a:cubicBezTo>
                  <a:cubicBezTo>
                    <a:pt x="4102" y="21115"/>
                    <a:pt x="3281" y="21392"/>
                    <a:pt x="2735" y="21392"/>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506" name="Freeform 51"/>
            <p:cNvSpPr/>
            <p:nvPr/>
          </p:nvSpPr>
          <p:spPr>
            <a:xfrm>
              <a:off x="4314544" y="5516284"/>
              <a:ext cx="874550" cy="410528"/>
            </a:xfrm>
            <a:custGeom>
              <a:avLst/>
              <a:gdLst/>
              <a:ahLst/>
              <a:cxnLst>
                <a:cxn ang="0">
                  <a:pos x="wd2" y="hd2"/>
                </a:cxn>
                <a:cxn ang="5400000">
                  <a:pos x="wd2" y="hd2"/>
                </a:cxn>
                <a:cxn ang="10800000">
                  <a:pos x="wd2" y="hd2"/>
                </a:cxn>
                <a:cxn ang="16200000">
                  <a:pos x="wd2" y="hd2"/>
                </a:cxn>
              </a:cxnLst>
              <a:rect l="0" t="0" r="r" b="b"/>
              <a:pathLst>
                <a:path w="21493" h="21373" extrusionOk="0">
                  <a:moveTo>
                    <a:pt x="12466" y="21373"/>
                  </a:moveTo>
                  <a:cubicBezTo>
                    <a:pt x="1075" y="21373"/>
                    <a:pt x="1075" y="21373"/>
                    <a:pt x="1075" y="21373"/>
                  </a:cubicBezTo>
                  <a:cubicBezTo>
                    <a:pt x="537" y="21373"/>
                    <a:pt x="0" y="20236"/>
                    <a:pt x="0" y="19099"/>
                  </a:cubicBezTo>
                  <a:cubicBezTo>
                    <a:pt x="0" y="17735"/>
                    <a:pt x="537" y="16826"/>
                    <a:pt x="1075" y="16826"/>
                  </a:cubicBezTo>
                  <a:cubicBezTo>
                    <a:pt x="12036" y="16826"/>
                    <a:pt x="12036" y="16826"/>
                    <a:pt x="12036" y="16826"/>
                  </a:cubicBezTo>
                  <a:cubicBezTo>
                    <a:pt x="19666" y="682"/>
                    <a:pt x="19666" y="682"/>
                    <a:pt x="19666" y="682"/>
                  </a:cubicBezTo>
                  <a:cubicBezTo>
                    <a:pt x="20096" y="-227"/>
                    <a:pt x="20740" y="-227"/>
                    <a:pt x="21170" y="682"/>
                  </a:cubicBezTo>
                  <a:cubicBezTo>
                    <a:pt x="21600" y="1365"/>
                    <a:pt x="21600" y="2956"/>
                    <a:pt x="21170" y="3638"/>
                  </a:cubicBezTo>
                  <a:cubicBezTo>
                    <a:pt x="13218" y="20691"/>
                    <a:pt x="13218" y="20691"/>
                    <a:pt x="13218" y="20691"/>
                  </a:cubicBezTo>
                  <a:cubicBezTo>
                    <a:pt x="13003" y="21146"/>
                    <a:pt x="12681" y="21373"/>
                    <a:pt x="12466" y="21373"/>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507" name="Freeform 52"/>
            <p:cNvSpPr/>
            <p:nvPr/>
          </p:nvSpPr>
          <p:spPr>
            <a:xfrm>
              <a:off x="349384" y="4645732"/>
              <a:ext cx="1024502" cy="102814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00" y="21600"/>
                    <a:pt x="0" y="16729"/>
                    <a:pt x="0" y="10754"/>
                  </a:cubicBezTo>
                  <a:cubicBezTo>
                    <a:pt x="0" y="4871"/>
                    <a:pt x="4800" y="0"/>
                    <a:pt x="10800" y="0"/>
                  </a:cubicBezTo>
                  <a:cubicBezTo>
                    <a:pt x="16800" y="0"/>
                    <a:pt x="21600" y="4871"/>
                    <a:pt x="21600" y="10754"/>
                  </a:cubicBezTo>
                  <a:cubicBezTo>
                    <a:pt x="21600" y="16729"/>
                    <a:pt x="16800" y="21600"/>
                    <a:pt x="10800" y="21600"/>
                  </a:cubicBezTo>
                  <a:close/>
                  <a:moveTo>
                    <a:pt x="10800" y="1838"/>
                  </a:moveTo>
                  <a:cubicBezTo>
                    <a:pt x="5815" y="1838"/>
                    <a:pt x="1754" y="5791"/>
                    <a:pt x="1754" y="10754"/>
                  </a:cubicBezTo>
                  <a:cubicBezTo>
                    <a:pt x="1754" y="15717"/>
                    <a:pt x="5815" y="19762"/>
                    <a:pt x="10800" y="19762"/>
                  </a:cubicBezTo>
                  <a:cubicBezTo>
                    <a:pt x="15785" y="19762"/>
                    <a:pt x="19846" y="15717"/>
                    <a:pt x="19846" y="10754"/>
                  </a:cubicBezTo>
                  <a:cubicBezTo>
                    <a:pt x="19846" y="5791"/>
                    <a:pt x="15785" y="1838"/>
                    <a:pt x="10800" y="1838"/>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508" name="Oval 53"/>
            <p:cNvSpPr/>
            <p:nvPr/>
          </p:nvSpPr>
          <p:spPr>
            <a:xfrm>
              <a:off x="647819" y="4944167"/>
              <a:ext cx="427634" cy="427634"/>
            </a:xfrm>
            <a:prstGeom prst="ellipse">
              <a:avLst/>
            </a:prstGeom>
            <a:solidFill>
              <a:schemeClr val="accent1"/>
            </a:solidFill>
            <a:ln w="12700" cap="flat">
              <a:noFill/>
              <a:miter lim="400000"/>
            </a:ln>
            <a:effectLst/>
          </p:spPr>
          <p:txBody>
            <a:bodyPr wrap="square" lIns="91439" tIns="91439" rIns="91439" bIns="91439" numCol="1" anchor="t">
              <a:noAutofit/>
            </a:bodyPr>
            <a:lstStyle/>
            <a:p>
              <a:endParaRPr/>
            </a:p>
          </p:txBody>
        </p:sp>
      </p:grpSp>
      <p:sp>
        <p:nvSpPr>
          <p:cNvPr id="510" name="PROTOCOL…"/>
          <p:cNvSpPr txBox="1">
            <a:spLocks noGrp="1"/>
          </p:cNvSpPr>
          <p:nvPr>
            <p:ph type="body" sz="half" idx="4294967295"/>
          </p:nvPr>
        </p:nvSpPr>
        <p:spPr>
          <a:xfrm>
            <a:off x="3199098" y="3602898"/>
            <a:ext cx="11239650" cy="6510204"/>
          </a:xfrm>
          <a:prstGeom prst="rect">
            <a:avLst/>
          </a:prstGeom>
        </p:spPr>
        <p:txBody>
          <a:bodyPr lIns="45719" tIns="45719" rIns="45719" bIns="45719">
            <a:normAutofit lnSpcReduction="10000"/>
          </a:bodyPr>
          <a:lstStyle/>
          <a:p>
            <a:pPr marL="0" indent="0" defTabSz="886968">
              <a:lnSpc>
                <a:spcPct val="110000"/>
              </a:lnSpc>
              <a:spcBef>
                <a:spcPts val="0"/>
              </a:spcBef>
              <a:buSzTx/>
              <a:buFontTx/>
              <a:buNone/>
              <a:defRPr sz="3492" b="1">
                <a:solidFill>
                  <a:srgbClr val="535353"/>
                </a:solidFill>
              </a:defRPr>
            </a:pPr>
            <a:r>
              <a:rPr dirty="0"/>
              <a:t>PROTOCOL</a:t>
            </a:r>
          </a:p>
          <a:p>
            <a:pPr marL="0" indent="0" defTabSz="886968">
              <a:lnSpc>
                <a:spcPct val="110000"/>
              </a:lnSpc>
              <a:spcBef>
                <a:spcPts val="0"/>
              </a:spcBef>
              <a:buSzTx/>
              <a:buFontTx/>
              <a:buNone/>
              <a:defRPr sz="3492" b="1">
                <a:solidFill>
                  <a:srgbClr val="535353"/>
                </a:solidFill>
              </a:defRPr>
            </a:pPr>
            <a:endParaRPr dirty="0"/>
          </a:p>
          <a:p>
            <a:pPr marL="427923" indent="-427923" defTabSz="886968">
              <a:lnSpc>
                <a:spcPct val="110000"/>
              </a:lnSpc>
              <a:spcBef>
                <a:spcPts val="0"/>
              </a:spcBef>
              <a:buClr>
                <a:schemeClr val="accent2"/>
              </a:buClr>
              <a:buFontTx/>
              <a:buAutoNum type="arabicPeriod"/>
              <a:defRPr sz="3492">
                <a:solidFill>
                  <a:srgbClr val="535353"/>
                </a:solidFill>
              </a:defRPr>
            </a:pPr>
            <a:r>
              <a:rPr dirty="0"/>
              <a:t>First, the first point stimulated was CZ (10 Hz, 50 pulses per train, 30 trains, 20 seconds apart), with a machine intensity of 90% of the </a:t>
            </a:r>
            <a:r>
              <a:rPr lang="pt-BR" dirty="0"/>
              <a:t>R</a:t>
            </a:r>
            <a:r>
              <a:rPr lang="pt-BR" dirty="0" smtClean="0"/>
              <a:t>MT</a:t>
            </a:r>
            <a:r>
              <a:rPr dirty="0" smtClean="0"/>
              <a:t>; </a:t>
            </a:r>
            <a:r>
              <a:rPr dirty="0"/>
              <a:t>then at F3 (10 Hz, 50 pulses per train, 40 trains, 20 seconds apart), with an intensity of 110% of the </a:t>
            </a:r>
            <a:r>
              <a:rPr lang="pt-BR" dirty="0"/>
              <a:t>R</a:t>
            </a:r>
            <a:r>
              <a:rPr lang="pt-BR" dirty="0" smtClean="0"/>
              <a:t>MT</a:t>
            </a:r>
            <a:r>
              <a:rPr dirty="0" smtClean="0"/>
              <a:t>. </a:t>
            </a:r>
            <a:r>
              <a:rPr dirty="0"/>
              <a:t/>
            </a:r>
            <a:br>
              <a:rPr dirty="0"/>
            </a:br>
            <a:endParaRPr dirty="0"/>
          </a:p>
          <a:p>
            <a:pPr marL="427923" indent="-427923" defTabSz="886968">
              <a:lnSpc>
                <a:spcPct val="110000"/>
              </a:lnSpc>
              <a:spcBef>
                <a:spcPts val="0"/>
              </a:spcBef>
              <a:buClr>
                <a:schemeClr val="accent2"/>
              </a:buClr>
              <a:buFontTx/>
              <a:buAutoNum type="arabicPeriod"/>
              <a:defRPr sz="3492">
                <a:solidFill>
                  <a:srgbClr val="535353"/>
                </a:solidFill>
              </a:defRPr>
            </a:pPr>
            <a:r>
              <a:rPr dirty="0"/>
              <a:t>The HRV was also captured in these two moments. </a:t>
            </a:r>
            <a:br>
              <a:rPr dirty="0"/>
            </a:br>
            <a:endParaRPr dirty="0"/>
          </a:p>
          <a:p>
            <a:pPr marL="427923" indent="-427923" defTabSz="886968">
              <a:lnSpc>
                <a:spcPct val="110000"/>
              </a:lnSpc>
              <a:spcBef>
                <a:spcPts val="0"/>
              </a:spcBef>
              <a:buClr>
                <a:schemeClr val="accent2"/>
              </a:buClr>
              <a:buFontTx/>
              <a:buAutoNum type="arabicPeriod"/>
              <a:defRPr sz="3492">
                <a:solidFill>
                  <a:srgbClr val="535353"/>
                </a:solidFill>
              </a:defRPr>
            </a:pPr>
            <a:r>
              <a:rPr dirty="0"/>
              <a:t>These points were stimulated with a circular coil.</a:t>
            </a:r>
          </a:p>
        </p:txBody>
      </p:sp>
      <p:pic>
        <p:nvPicPr>
          <p:cNvPr id="46" name="Imagem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509"/>
                                        </p:tgtEl>
                                        <p:attrNameLst>
                                          <p:attrName>style.visibility</p:attrName>
                                        </p:attrNameLst>
                                      </p:cBhvr>
                                      <p:to>
                                        <p:strVal val="visible"/>
                                      </p:to>
                                    </p:set>
                                    <p:animEffect transition="in" filter="wipe(left)">
                                      <p:cBhvr>
                                        <p:cTn id="7" dur="500"/>
                                        <p:tgtEl>
                                          <p:spTgt spid="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67" name="Picture Placeholder 2" descr="Picture Placeholder 2"/>
          <p:cNvPicPr>
            <a:picLocks noGrp="1" noChangeAspect="1"/>
          </p:cNvPicPr>
          <p:nvPr>
            <p:ph type="pic" idx="21"/>
          </p:nvPr>
        </p:nvPicPr>
        <p:blipFill>
          <a:blip r:embed="rId2">
            <a:extLst/>
          </a:blip>
          <a:srcRect r="13471"/>
          <a:stretch>
            <a:fillRect/>
          </a:stretch>
        </p:blipFill>
        <p:spPr>
          <a:xfrm>
            <a:off x="7893690" y="-25493"/>
            <a:ext cx="8222539" cy="13766985"/>
          </a:xfrm>
          <a:prstGeom prst="rect">
            <a:avLst/>
          </a:prstGeom>
        </p:spPr>
      </p:pic>
      <p:pic>
        <p:nvPicPr>
          <p:cNvPr id="368" name="Picture Placeholder 2" descr="Picture Placeholder 2"/>
          <p:cNvPicPr>
            <a:picLocks noChangeAspect="1"/>
          </p:cNvPicPr>
          <p:nvPr/>
        </p:nvPicPr>
        <p:blipFill>
          <a:blip r:embed="rId3">
            <a:extLst/>
          </a:blip>
          <a:srcRect l="15637" r="2969"/>
          <a:stretch>
            <a:fillRect/>
          </a:stretch>
        </p:blipFill>
        <p:spPr>
          <a:xfrm>
            <a:off x="16167185" y="-25493"/>
            <a:ext cx="8222539" cy="13766985"/>
          </a:xfrm>
          <a:prstGeom prst="rect">
            <a:avLst/>
          </a:prstGeom>
          <a:ln w="12700">
            <a:miter lim="400000"/>
          </a:ln>
        </p:spPr>
      </p:pic>
      <p:pic>
        <p:nvPicPr>
          <p:cNvPr id="369" name="Picture Placeholder 2" descr="Picture Placeholder 2"/>
          <p:cNvPicPr>
            <a:picLocks noChangeAspect="1"/>
          </p:cNvPicPr>
          <p:nvPr/>
        </p:nvPicPr>
        <p:blipFill>
          <a:blip r:embed="rId4">
            <a:extLst/>
          </a:blip>
          <a:srcRect l="41067" r="14266"/>
          <a:stretch>
            <a:fillRect/>
          </a:stretch>
        </p:blipFill>
        <p:spPr>
          <a:xfrm>
            <a:off x="-379805" y="-25493"/>
            <a:ext cx="8222539" cy="13766985"/>
          </a:xfrm>
          <a:prstGeom prst="rect">
            <a:avLst/>
          </a:prstGeom>
          <a:ln w="12700">
            <a:miter lim="400000"/>
          </a:ln>
        </p:spPr>
      </p:pic>
      <p:sp>
        <p:nvSpPr>
          <p:cNvPr id="370" name="METHODS"/>
          <p:cNvSpPr txBox="1">
            <a:spLocks noGrp="1"/>
          </p:cNvSpPr>
          <p:nvPr>
            <p:ph type="title"/>
          </p:nvPr>
        </p:nvSpPr>
        <p:spPr>
          <a:xfrm>
            <a:off x="1559284" y="10194644"/>
            <a:ext cx="10515601" cy="1325564"/>
          </a:xfrm>
          <a:prstGeom prst="rect">
            <a:avLst/>
          </a:prstGeom>
        </p:spPr>
        <p:txBody>
          <a:bodyPr lIns="45719" tIns="45719" rIns="45719" bIns="45719" anchor="ctr"/>
          <a:lstStyle>
            <a:lvl1pPr defTabSz="914400">
              <a:defRPr sz="4400" b="0">
                <a:solidFill>
                  <a:srgbClr val="000000"/>
                </a:solidFill>
              </a:defRPr>
            </a:lvl1pPr>
          </a:lstStyle>
          <a:p>
            <a:r>
              <a:t>METHODS</a:t>
            </a:r>
          </a:p>
        </p:txBody>
      </p:sp>
      <p:sp>
        <p:nvSpPr>
          <p:cNvPr id="371" name="PROTOCOL"/>
          <p:cNvSpPr txBox="1">
            <a:spLocks noGrp="1"/>
          </p:cNvSpPr>
          <p:nvPr>
            <p:ph type="body" sz="quarter" idx="1"/>
          </p:nvPr>
        </p:nvSpPr>
        <p:spPr>
          <a:xfrm>
            <a:off x="1559284" y="11085867"/>
            <a:ext cx="10515601" cy="4351339"/>
          </a:xfrm>
          <a:prstGeom prst="rect">
            <a:avLst/>
          </a:prstGeom>
        </p:spPr>
        <p:txBody>
          <a:bodyPr lIns="45719" tIns="45719" rIns="45719" bIns="45719"/>
          <a:lstStyle>
            <a:lvl1pPr algn="just" defTabSz="914400">
              <a:spcBef>
                <a:spcPts val="1000"/>
              </a:spcBef>
              <a:defRPr sz="7600" b="1">
                <a:solidFill>
                  <a:schemeClr val="accent2"/>
                </a:solidFill>
              </a:defRPr>
            </a:lvl1pPr>
          </a:lstStyle>
          <a:p>
            <a:r>
              <a:t>PROTOCOL</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tângulo"/>
          <p:cNvSpPr/>
          <p:nvPr/>
        </p:nvSpPr>
        <p:spPr>
          <a:xfrm>
            <a:off x="11516708" y="1"/>
            <a:ext cx="12867292" cy="13716000"/>
          </a:xfrm>
          <a:prstGeom prst="rect">
            <a:avLst/>
          </a:prstGeom>
          <a:solidFill>
            <a:schemeClr val="accent2"/>
          </a:solidFill>
          <a:ln w="25400">
            <a:solidFill>
              <a:schemeClr val="accent1"/>
            </a:solidFill>
            <a:miter/>
          </a:ln>
        </p:spPr>
        <p:txBody>
          <a:bodyPr tIns="91439" bIns="91439" anchor="ctr"/>
          <a:lstStyle/>
          <a:p>
            <a:endParaRPr/>
          </a:p>
        </p:txBody>
      </p:sp>
      <p:grpSp>
        <p:nvGrpSpPr>
          <p:cNvPr id="335" name="Agrupar"/>
          <p:cNvGrpSpPr/>
          <p:nvPr/>
        </p:nvGrpSpPr>
        <p:grpSpPr>
          <a:xfrm>
            <a:off x="11532647" y="-1"/>
            <a:ext cx="12843825" cy="13716001"/>
            <a:chOff x="-883" y="-228620"/>
            <a:chExt cx="12843823" cy="10973775"/>
          </a:xfrm>
        </p:grpSpPr>
        <p:pic>
          <p:nvPicPr>
            <p:cNvPr id="333" name="Picture Placeholder 2" descr="Picture Placeholder 2"/>
            <p:cNvPicPr>
              <a:picLocks noChangeAspect="1"/>
            </p:cNvPicPr>
            <p:nvPr/>
          </p:nvPicPr>
          <p:blipFill>
            <a:blip r:embed="rId2">
              <a:extLst/>
            </a:blip>
            <a:srcRect t="1684" b="1684"/>
            <a:stretch>
              <a:fillRect/>
            </a:stretch>
          </p:blipFill>
          <p:spPr>
            <a:xfrm>
              <a:off x="-883" y="-228619"/>
              <a:ext cx="6554251" cy="10973774"/>
            </a:xfrm>
            <a:prstGeom prst="rect">
              <a:avLst/>
            </a:prstGeom>
            <a:ln w="12700" cap="flat">
              <a:noFill/>
              <a:miter lim="400000"/>
            </a:ln>
            <a:effectLst/>
          </p:spPr>
        </p:pic>
        <p:pic>
          <p:nvPicPr>
            <p:cNvPr id="334" name="Picture Placeholder 2" descr="Picture Placeholder 2"/>
            <p:cNvPicPr>
              <a:picLocks noChangeAspect="1"/>
            </p:cNvPicPr>
            <p:nvPr/>
          </p:nvPicPr>
          <p:blipFill>
            <a:blip r:embed="rId3">
              <a:extLst/>
            </a:blip>
            <a:srcRect t="5044" b="5044"/>
            <a:stretch>
              <a:fillRect/>
            </a:stretch>
          </p:blipFill>
          <p:spPr>
            <a:xfrm>
              <a:off x="6425233" y="-228620"/>
              <a:ext cx="6417707" cy="10973775"/>
            </a:xfrm>
            <a:prstGeom prst="rect">
              <a:avLst/>
            </a:prstGeom>
            <a:ln w="12700" cap="flat">
              <a:noFill/>
              <a:miter lim="400000"/>
            </a:ln>
            <a:effectLst/>
          </p:spPr>
        </p:pic>
      </p:grpSp>
      <p:sp>
        <p:nvSpPr>
          <p:cNvPr id="337" name="METHODS"/>
          <p:cNvSpPr txBox="1">
            <a:spLocks noGrp="1"/>
          </p:cNvSpPr>
          <p:nvPr>
            <p:ph type="title"/>
          </p:nvPr>
        </p:nvSpPr>
        <p:spPr>
          <a:xfrm>
            <a:off x="3168705" y="653903"/>
            <a:ext cx="22242507" cy="2803820"/>
          </a:xfrm>
          <a:prstGeom prst="rect">
            <a:avLst/>
          </a:prstGeom>
        </p:spPr>
        <p:txBody>
          <a:bodyPr anchor="ctr"/>
          <a:lstStyle>
            <a:lvl1pPr>
              <a:defRPr sz="8800"/>
            </a:lvl1pPr>
          </a:lstStyle>
          <a:p>
            <a:r>
              <a:t>METHODS</a:t>
            </a:r>
          </a:p>
        </p:txBody>
      </p:sp>
      <p:sp>
        <p:nvSpPr>
          <p:cNvPr id="338" name="After the session, the participants performed physiotherapy for 3 times  a week.…"/>
          <p:cNvSpPr txBox="1">
            <a:spLocks noGrp="1"/>
          </p:cNvSpPr>
          <p:nvPr>
            <p:ph type="body" sz="quarter" idx="1"/>
          </p:nvPr>
        </p:nvSpPr>
        <p:spPr>
          <a:xfrm>
            <a:off x="2967603" y="5040128"/>
            <a:ext cx="7529705" cy="4351339"/>
          </a:xfrm>
          <a:prstGeom prst="rect">
            <a:avLst/>
          </a:prstGeom>
        </p:spPr>
        <p:txBody>
          <a:bodyPr lIns="45719" tIns="45719" rIns="45719" bIns="45719"/>
          <a:lstStyle/>
          <a:p>
            <a:pPr marL="228600" indent="-228600" defTabSz="914400">
              <a:lnSpc>
                <a:spcPct val="110000"/>
              </a:lnSpc>
              <a:spcBef>
                <a:spcPts val="0"/>
              </a:spcBef>
              <a:buClr>
                <a:schemeClr val="accent2"/>
              </a:buClr>
              <a:buSzPct val="100000"/>
              <a:buFont typeface="Arial"/>
              <a:buChar char="•"/>
              <a:defRPr sz="4100">
                <a:solidFill>
                  <a:srgbClr val="535353"/>
                </a:solidFill>
              </a:defRPr>
            </a:pPr>
            <a:r>
              <a:t>After the session, the participants performed physiotherapy for 3 times </a:t>
            </a:r>
            <a:br/>
            <a:r>
              <a:t>a week.</a:t>
            </a:r>
          </a:p>
          <a:p>
            <a:pPr marL="228600" indent="-228600" defTabSz="914400">
              <a:lnSpc>
                <a:spcPct val="110000"/>
              </a:lnSpc>
              <a:spcBef>
                <a:spcPts val="0"/>
              </a:spcBef>
              <a:buClr>
                <a:schemeClr val="accent2"/>
              </a:buClr>
              <a:buSzPct val="100000"/>
              <a:buFont typeface="Arial"/>
              <a:buChar char="•"/>
              <a:defRPr sz="4100">
                <a:solidFill>
                  <a:srgbClr val="535353"/>
                </a:solidFill>
              </a:defRPr>
            </a:pPr>
            <a:endParaRPr/>
          </a:p>
          <a:p>
            <a:pPr marL="228600" indent="-228600" defTabSz="914400">
              <a:lnSpc>
                <a:spcPct val="110000"/>
              </a:lnSpc>
              <a:spcBef>
                <a:spcPts val="0"/>
              </a:spcBef>
              <a:buClr>
                <a:schemeClr val="accent2"/>
              </a:buClr>
              <a:buSzPct val="100000"/>
              <a:buFont typeface="Arial"/>
              <a:buChar char="•"/>
              <a:defRPr sz="4100">
                <a:solidFill>
                  <a:srgbClr val="535353"/>
                </a:solidFill>
              </a:defRPr>
            </a:pPr>
            <a:r>
              <a:t>A balance circuit was done.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METHODS"/>
          <p:cNvSpPr txBox="1">
            <a:spLocks noGrp="1"/>
          </p:cNvSpPr>
          <p:nvPr>
            <p:ph type="title"/>
          </p:nvPr>
        </p:nvSpPr>
        <p:spPr>
          <a:xfrm>
            <a:off x="3168705" y="653903"/>
            <a:ext cx="22242507" cy="2803820"/>
          </a:xfrm>
          <a:prstGeom prst="rect">
            <a:avLst/>
          </a:prstGeom>
        </p:spPr>
        <p:txBody>
          <a:bodyPr anchor="ctr"/>
          <a:lstStyle>
            <a:lvl1pPr>
              <a:defRPr sz="8800"/>
            </a:lvl1pPr>
          </a:lstStyle>
          <a:p>
            <a:r>
              <a:t>METHODS</a:t>
            </a:r>
          </a:p>
        </p:txBody>
      </p:sp>
      <p:sp>
        <p:nvSpPr>
          <p:cNvPr id="348" name="In association with a virtual reality training with a game named…"/>
          <p:cNvSpPr txBox="1">
            <a:spLocks noGrp="1"/>
          </p:cNvSpPr>
          <p:nvPr>
            <p:ph type="body" sz="half" idx="1"/>
          </p:nvPr>
        </p:nvSpPr>
        <p:spPr>
          <a:xfrm>
            <a:off x="2435252" y="3576163"/>
            <a:ext cx="20629880" cy="4351338"/>
          </a:xfrm>
          <a:prstGeom prst="rect">
            <a:avLst/>
          </a:prstGeom>
        </p:spPr>
        <p:txBody>
          <a:bodyPr lIns="45719" tIns="45719" rIns="45719" bIns="45719"/>
          <a:lstStyle/>
          <a:p>
            <a:pPr algn="ctr" defTabSz="914400">
              <a:lnSpc>
                <a:spcPct val="110000"/>
              </a:lnSpc>
              <a:spcBef>
                <a:spcPts val="0"/>
              </a:spcBef>
              <a:defRPr sz="4100">
                <a:solidFill>
                  <a:srgbClr val="535353"/>
                </a:solidFill>
              </a:defRPr>
            </a:pPr>
            <a:r>
              <a:t>In association with a virtual reality training with a game named </a:t>
            </a:r>
          </a:p>
          <a:p>
            <a:pPr algn="ctr" defTabSz="914400">
              <a:lnSpc>
                <a:spcPct val="110000"/>
              </a:lnSpc>
              <a:spcBef>
                <a:spcPts val="0"/>
              </a:spcBef>
              <a:defRPr sz="9500">
                <a:solidFill>
                  <a:schemeClr val="accent2"/>
                </a:solidFill>
              </a:defRPr>
            </a:pPr>
            <a:r>
              <a:rPr b="1"/>
              <a:t>“Move Hero”</a:t>
            </a:r>
          </a:p>
        </p:txBody>
      </p:sp>
      <p:pic>
        <p:nvPicPr>
          <p:cNvPr id="349" name="Picture Placeholder 1" descr="Picture Placeholder 1"/>
          <p:cNvPicPr>
            <a:picLocks noChangeAspect="1"/>
          </p:cNvPicPr>
          <p:nvPr/>
        </p:nvPicPr>
        <p:blipFill>
          <a:blip r:embed="rId2">
            <a:extLst/>
          </a:blip>
          <a:srcRect t="5558" b="5555"/>
          <a:stretch>
            <a:fillRect/>
          </a:stretch>
        </p:blipFill>
        <p:spPr>
          <a:xfrm rot="21266970">
            <a:off x="3765965" y="6671872"/>
            <a:ext cx="4546057" cy="4546999"/>
          </a:xfrm>
          <a:custGeom>
            <a:avLst/>
            <a:gdLst/>
            <a:ahLst/>
            <a:cxnLst>
              <a:cxn ang="0">
                <a:pos x="wd2" y="hd2"/>
              </a:cxn>
              <a:cxn ang="5400000">
                <a:pos x="wd2" y="hd2"/>
              </a:cxn>
              <a:cxn ang="10800000">
                <a:pos x="wd2" y="hd2"/>
              </a:cxn>
              <a:cxn ang="16200000">
                <a:pos x="wd2" y="hd2"/>
              </a:cxn>
            </a:cxnLst>
            <a:rect l="0" t="0" r="r" b="b"/>
            <a:pathLst>
              <a:path w="20725" h="19937" extrusionOk="0">
                <a:moveTo>
                  <a:pt x="8482" y="167"/>
                </a:moveTo>
                <a:cubicBezTo>
                  <a:pt x="3560" y="1040"/>
                  <a:pt x="98" y="5125"/>
                  <a:pt x="1" y="9757"/>
                </a:cubicBezTo>
                <a:cubicBezTo>
                  <a:pt x="0" y="9765"/>
                  <a:pt x="1" y="9772"/>
                  <a:pt x="1" y="9780"/>
                </a:cubicBezTo>
                <a:cubicBezTo>
                  <a:pt x="-11" y="10437"/>
                  <a:pt x="44" y="11104"/>
                  <a:pt x="172" y="11776"/>
                </a:cubicBezTo>
                <a:cubicBezTo>
                  <a:pt x="1210" y="17189"/>
                  <a:pt x="6613" y="20769"/>
                  <a:pt x="12240" y="19771"/>
                </a:cubicBezTo>
                <a:cubicBezTo>
                  <a:pt x="17868" y="18772"/>
                  <a:pt x="21589" y="13573"/>
                  <a:pt x="20551" y="8160"/>
                </a:cubicBezTo>
                <a:cubicBezTo>
                  <a:pt x="19513" y="2747"/>
                  <a:pt x="14109" y="-831"/>
                  <a:pt x="8482" y="167"/>
                </a:cubicBezTo>
                <a:close/>
              </a:path>
            </a:pathLst>
          </a:custGeom>
          <a:ln w="127000">
            <a:solidFill>
              <a:schemeClr val="accent2"/>
            </a:solidFill>
          </a:ln>
        </p:spPr>
      </p:pic>
      <p:pic>
        <p:nvPicPr>
          <p:cNvPr id="350" name="Picture Placeholder 1" descr="Picture Placeholder 1"/>
          <p:cNvPicPr>
            <a:picLocks noChangeAspect="1"/>
          </p:cNvPicPr>
          <p:nvPr/>
        </p:nvPicPr>
        <p:blipFill>
          <a:blip r:embed="rId3">
            <a:extLst/>
          </a:blip>
          <a:srcRect l="910" r="907"/>
          <a:stretch>
            <a:fillRect/>
          </a:stretch>
        </p:blipFill>
        <p:spPr>
          <a:xfrm rot="446970">
            <a:off x="10477078" y="6672266"/>
            <a:ext cx="4546204" cy="4546055"/>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5" y="0"/>
                  <a:pt x="0" y="4835"/>
                  <a:pt x="0" y="10799"/>
                </a:cubicBezTo>
                <a:cubicBezTo>
                  <a:pt x="0" y="16764"/>
                  <a:pt x="4835" y="21600"/>
                  <a:pt x="10799" y="21600"/>
                </a:cubicBezTo>
                <a:cubicBezTo>
                  <a:pt x="16764" y="21600"/>
                  <a:pt x="21600" y="16764"/>
                  <a:pt x="21600" y="10799"/>
                </a:cubicBezTo>
                <a:cubicBezTo>
                  <a:pt x="21600" y="4835"/>
                  <a:pt x="16764" y="0"/>
                  <a:pt x="10799" y="0"/>
                </a:cubicBezTo>
                <a:close/>
              </a:path>
            </a:pathLst>
          </a:custGeom>
          <a:ln w="127000">
            <a:solidFill>
              <a:schemeClr val="accent2"/>
            </a:solidFill>
          </a:ln>
        </p:spPr>
      </p:pic>
      <p:pic>
        <p:nvPicPr>
          <p:cNvPr id="351" name="Picture Placeholder 1" descr="Picture Placeholder 1"/>
          <p:cNvPicPr>
            <a:picLocks noChangeAspect="1"/>
          </p:cNvPicPr>
          <p:nvPr/>
        </p:nvPicPr>
        <p:blipFill>
          <a:blip r:embed="rId4">
            <a:extLst/>
          </a:blip>
          <a:srcRect t="4046" b="4043"/>
          <a:stretch>
            <a:fillRect/>
          </a:stretch>
        </p:blipFill>
        <p:spPr>
          <a:xfrm rot="446970">
            <a:off x="17188192" y="6672256"/>
            <a:ext cx="4546056" cy="4546204"/>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5" y="0"/>
                  <a:pt x="0" y="4835"/>
                  <a:pt x="0" y="10799"/>
                </a:cubicBezTo>
                <a:cubicBezTo>
                  <a:pt x="0" y="16764"/>
                  <a:pt x="4835" y="21600"/>
                  <a:pt x="10799" y="21600"/>
                </a:cubicBezTo>
                <a:cubicBezTo>
                  <a:pt x="16764" y="21600"/>
                  <a:pt x="21600" y="16764"/>
                  <a:pt x="21600" y="10799"/>
                </a:cubicBezTo>
                <a:cubicBezTo>
                  <a:pt x="21600" y="4835"/>
                  <a:pt x="16764" y="0"/>
                  <a:pt x="10799" y="0"/>
                </a:cubicBezTo>
                <a:close/>
              </a:path>
            </a:pathLst>
          </a:custGeom>
          <a:ln w="127000">
            <a:solidFill>
              <a:schemeClr val="accent2"/>
            </a:solidFill>
          </a:ln>
        </p:spPr>
      </p:pic>
      <p:pic>
        <p:nvPicPr>
          <p:cNvPr id="7" name="Image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UMMARY"/>
          <p:cNvSpPr txBox="1">
            <a:spLocks noGrp="1"/>
          </p:cNvSpPr>
          <p:nvPr>
            <p:ph type="title"/>
          </p:nvPr>
        </p:nvSpPr>
        <p:spPr>
          <a:prstGeom prst="rect">
            <a:avLst/>
          </a:prstGeom>
        </p:spPr>
        <p:txBody>
          <a:bodyPr/>
          <a:lstStyle/>
          <a:p>
            <a:r>
              <a:t>SUMMARY</a:t>
            </a:r>
          </a:p>
        </p:txBody>
      </p:sp>
      <p:sp>
        <p:nvSpPr>
          <p:cNvPr id="143" name="BACKGROUND…"/>
          <p:cNvSpPr txBox="1">
            <a:spLocks noGrp="1"/>
          </p:cNvSpPr>
          <p:nvPr>
            <p:ph type="body" sz="half" idx="1"/>
          </p:nvPr>
        </p:nvSpPr>
        <p:spPr>
          <a:xfrm>
            <a:off x="11825402" y="3522506"/>
            <a:ext cx="10363201" cy="8702677"/>
          </a:xfrm>
          <a:prstGeom prst="rect">
            <a:avLst/>
          </a:prstGeom>
        </p:spPr>
        <p:txBody>
          <a:bodyPr/>
          <a:lstStyle/>
          <a:p>
            <a:pPr marL="748631" indent="-748631">
              <a:lnSpc>
                <a:spcPct val="140000"/>
              </a:lnSpc>
              <a:buClr>
                <a:schemeClr val="accent2"/>
              </a:buClr>
              <a:buFontTx/>
              <a:buAutoNum type="arabicPeriod"/>
            </a:pPr>
            <a:r>
              <a:t>BACKGROUND</a:t>
            </a:r>
          </a:p>
          <a:p>
            <a:pPr marL="748631" indent="-748631">
              <a:lnSpc>
                <a:spcPct val="140000"/>
              </a:lnSpc>
              <a:buClr>
                <a:schemeClr val="accent2"/>
              </a:buClr>
              <a:buFontTx/>
              <a:buAutoNum type="arabicPeriod"/>
            </a:pPr>
            <a:r>
              <a:t>OBJECTIVE</a:t>
            </a:r>
          </a:p>
          <a:p>
            <a:pPr marL="748631" indent="-748631">
              <a:lnSpc>
                <a:spcPct val="140000"/>
              </a:lnSpc>
              <a:buClr>
                <a:schemeClr val="accent2"/>
              </a:buClr>
              <a:buFontTx/>
              <a:buAutoNum type="arabicPeriod"/>
            </a:pPr>
            <a:r>
              <a:t>METHODS</a:t>
            </a:r>
          </a:p>
          <a:p>
            <a:pPr marL="748631" indent="-748631">
              <a:lnSpc>
                <a:spcPct val="140000"/>
              </a:lnSpc>
              <a:buClr>
                <a:schemeClr val="accent2"/>
              </a:buClr>
              <a:buFontTx/>
              <a:buAutoNum type="arabicPeriod"/>
            </a:pPr>
            <a:r>
              <a:t>RESULTS</a:t>
            </a:r>
          </a:p>
          <a:p>
            <a:pPr marL="748631" indent="-748631">
              <a:lnSpc>
                <a:spcPct val="140000"/>
              </a:lnSpc>
              <a:buClr>
                <a:schemeClr val="accent2"/>
              </a:buClr>
              <a:buFontTx/>
              <a:buAutoNum type="arabicPeriod"/>
            </a:pPr>
            <a:r>
              <a:t>DISCUSSION</a:t>
            </a:r>
          </a:p>
          <a:p>
            <a:pPr marL="748631" indent="-748631">
              <a:lnSpc>
                <a:spcPct val="140000"/>
              </a:lnSpc>
              <a:buClr>
                <a:schemeClr val="accent2"/>
              </a:buClr>
              <a:buFontTx/>
              <a:buAutoNum type="arabicPeriod"/>
            </a:pPr>
            <a:r>
              <a:t>CONCLUSION</a:t>
            </a:r>
          </a:p>
        </p:txBody>
      </p:sp>
      <p:grpSp>
        <p:nvGrpSpPr>
          <p:cNvPr id="157" name="Group 18"/>
          <p:cNvGrpSpPr/>
          <p:nvPr/>
        </p:nvGrpSpPr>
        <p:grpSpPr>
          <a:xfrm>
            <a:off x="3656933" y="4043960"/>
            <a:ext cx="6180465" cy="5628080"/>
            <a:chOff x="0" y="0"/>
            <a:chExt cx="6180464" cy="5628079"/>
          </a:xfrm>
        </p:grpSpPr>
        <p:sp>
          <p:nvSpPr>
            <p:cNvPr id="144" name="Freeform 5"/>
            <p:cNvSpPr/>
            <p:nvPr/>
          </p:nvSpPr>
          <p:spPr>
            <a:xfrm>
              <a:off x="4591053" y="449465"/>
              <a:ext cx="810340" cy="814248"/>
            </a:xfrm>
            <a:custGeom>
              <a:avLst/>
              <a:gdLst/>
              <a:ahLst/>
              <a:cxnLst>
                <a:cxn ang="0">
                  <a:pos x="wd2" y="hd2"/>
                </a:cxn>
                <a:cxn ang="5400000">
                  <a:pos x="wd2" y="hd2"/>
                </a:cxn>
                <a:cxn ang="10800000">
                  <a:pos x="wd2" y="hd2"/>
                </a:cxn>
                <a:cxn ang="16200000">
                  <a:pos x="wd2" y="hd2"/>
                </a:cxn>
              </a:cxnLst>
              <a:rect l="0" t="0" r="r" b="b"/>
              <a:pathLst>
                <a:path w="21600" h="21600" extrusionOk="0">
                  <a:moveTo>
                    <a:pt x="20524" y="7832"/>
                  </a:moveTo>
                  <a:cubicBezTo>
                    <a:pt x="13821" y="7832"/>
                    <a:pt x="13821" y="7832"/>
                    <a:pt x="13821" y="7832"/>
                  </a:cubicBezTo>
                  <a:cubicBezTo>
                    <a:pt x="13821" y="1072"/>
                    <a:pt x="13821" y="1072"/>
                    <a:pt x="13821" y="1072"/>
                  </a:cubicBezTo>
                  <a:cubicBezTo>
                    <a:pt x="13821" y="495"/>
                    <a:pt x="13324" y="0"/>
                    <a:pt x="12745" y="0"/>
                  </a:cubicBezTo>
                  <a:cubicBezTo>
                    <a:pt x="8855" y="0"/>
                    <a:pt x="8855" y="0"/>
                    <a:pt x="8855" y="0"/>
                  </a:cubicBezTo>
                  <a:cubicBezTo>
                    <a:pt x="8276" y="0"/>
                    <a:pt x="7779" y="495"/>
                    <a:pt x="7779" y="1072"/>
                  </a:cubicBezTo>
                  <a:cubicBezTo>
                    <a:pt x="7779" y="7832"/>
                    <a:pt x="7779" y="7832"/>
                    <a:pt x="7779" y="7832"/>
                  </a:cubicBezTo>
                  <a:cubicBezTo>
                    <a:pt x="1076" y="7832"/>
                    <a:pt x="1076" y="7832"/>
                    <a:pt x="1076" y="7832"/>
                  </a:cubicBezTo>
                  <a:cubicBezTo>
                    <a:pt x="414" y="7832"/>
                    <a:pt x="0" y="8244"/>
                    <a:pt x="0" y="8904"/>
                  </a:cubicBezTo>
                  <a:cubicBezTo>
                    <a:pt x="0" y="12779"/>
                    <a:pt x="0" y="12779"/>
                    <a:pt x="0" y="12779"/>
                  </a:cubicBezTo>
                  <a:cubicBezTo>
                    <a:pt x="0" y="13356"/>
                    <a:pt x="414" y="13850"/>
                    <a:pt x="1076" y="13850"/>
                  </a:cubicBezTo>
                  <a:cubicBezTo>
                    <a:pt x="7779" y="13850"/>
                    <a:pt x="7779" y="13850"/>
                    <a:pt x="7779" y="13850"/>
                  </a:cubicBezTo>
                  <a:cubicBezTo>
                    <a:pt x="7779" y="20528"/>
                    <a:pt x="7779" y="20528"/>
                    <a:pt x="7779" y="20528"/>
                  </a:cubicBezTo>
                  <a:cubicBezTo>
                    <a:pt x="7779" y="21105"/>
                    <a:pt x="8276" y="21600"/>
                    <a:pt x="8855" y="21600"/>
                  </a:cubicBezTo>
                  <a:cubicBezTo>
                    <a:pt x="12745" y="21600"/>
                    <a:pt x="12745" y="21600"/>
                    <a:pt x="12745" y="21600"/>
                  </a:cubicBezTo>
                  <a:cubicBezTo>
                    <a:pt x="13324" y="21600"/>
                    <a:pt x="13821" y="21105"/>
                    <a:pt x="13821" y="20528"/>
                  </a:cubicBezTo>
                  <a:cubicBezTo>
                    <a:pt x="13821" y="13850"/>
                    <a:pt x="13821" y="13850"/>
                    <a:pt x="13821" y="13850"/>
                  </a:cubicBezTo>
                  <a:cubicBezTo>
                    <a:pt x="20524" y="13850"/>
                    <a:pt x="20524" y="13850"/>
                    <a:pt x="20524" y="13850"/>
                  </a:cubicBezTo>
                  <a:cubicBezTo>
                    <a:pt x="21186" y="13850"/>
                    <a:pt x="21600" y="13356"/>
                    <a:pt x="21600" y="12779"/>
                  </a:cubicBezTo>
                  <a:cubicBezTo>
                    <a:pt x="21600" y="8904"/>
                    <a:pt x="21600" y="8904"/>
                    <a:pt x="21600" y="8904"/>
                  </a:cubicBezTo>
                  <a:cubicBezTo>
                    <a:pt x="21600" y="8244"/>
                    <a:pt x="21186" y="7832"/>
                    <a:pt x="20524" y="7832"/>
                  </a:cubicBezTo>
                  <a:close/>
                </a:path>
              </a:pathLst>
            </a:custGeom>
            <a:solidFill>
              <a:srgbClr val="FBD9E4"/>
            </a:solidFill>
            <a:ln w="12700" cap="flat">
              <a:noFill/>
              <a:miter lim="400000"/>
            </a:ln>
            <a:effectLst/>
          </p:spPr>
          <p:txBody>
            <a:bodyPr wrap="square" lIns="91439" tIns="91439" rIns="91439" bIns="91439" numCol="1" anchor="t">
              <a:noAutofit/>
            </a:bodyPr>
            <a:lstStyle/>
            <a:p>
              <a:endParaRPr/>
            </a:p>
          </p:txBody>
        </p:sp>
        <p:sp>
          <p:nvSpPr>
            <p:cNvPr id="145" name="Freeform 6"/>
            <p:cNvSpPr/>
            <p:nvPr/>
          </p:nvSpPr>
          <p:spPr>
            <a:xfrm>
              <a:off x="0" y="4584539"/>
              <a:ext cx="446860" cy="448163"/>
            </a:xfrm>
            <a:custGeom>
              <a:avLst/>
              <a:gdLst/>
              <a:ahLst/>
              <a:cxnLst>
                <a:cxn ang="0">
                  <a:pos x="wd2" y="hd2"/>
                </a:cxn>
                <a:cxn ang="5400000">
                  <a:pos x="wd2" y="hd2"/>
                </a:cxn>
                <a:cxn ang="10800000">
                  <a:pos x="wd2" y="hd2"/>
                </a:cxn>
                <a:cxn ang="16200000">
                  <a:pos x="wd2" y="hd2"/>
                </a:cxn>
              </a:cxnLst>
              <a:rect l="0" t="0" r="r" b="b"/>
              <a:pathLst>
                <a:path w="21600" h="21600" extrusionOk="0">
                  <a:moveTo>
                    <a:pt x="20400" y="7650"/>
                  </a:moveTo>
                  <a:cubicBezTo>
                    <a:pt x="13800" y="7650"/>
                    <a:pt x="13800" y="7650"/>
                    <a:pt x="13800" y="7650"/>
                  </a:cubicBezTo>
                  <a:cubicBezTo>
                    <a:pt x="13800" y="1050"/>
                    <a:pt x="13800" y="1050"/>
                    <a:pt x="13800" y="1050"/>
                  </a:cubicBezTo>
                  <a:cubicBezTo>
                    <a:pt x="13800" y="450"/>
                    <a:pt x="13350" y="0"/>
                    <a:pt x="12750" y="0"/>
                  </a:cubicBezTo>
                  <a:cubicBezTo>
                    <a:pt x="8850" y="0"/>
                    <a:pt x="8850" y="0"/>
                    <a:pt x="8850" y="0"/>
                  </a:cubicBezTo>
                  <a:cubicBezTo>
                    <a:pt x="8250" y="0"/>
                    <a:pt x="7800" y="450"/>
                    <a:pt x="7800" y="1050"/>
                  </a:cubicBezTo>
                  <a:cubicBezTo>
                    <a:pt x="7800" y="7650"/>
                    <a:pt x="7800" y="7650"/>
                    <a:pt x="7800" y="7650"/>
                  </a:cubicBezTo>
                  <a:cubicBezTo>
                    <a:pt x="1050" y="7650"/>
                    <a:pt x="1050" y="7650"/>
                    <a:pt x="1050" y="7650"/>
                  </a:cubicBezTo>
                  <a:cubicBezTo>
                    <a:pt x="450" y="7650"/>
                    <a:pt x="0" y="8250"/>
                    <a:pt x="0" y="8850"/>
                  </a:cubicBezTo>
                  <a:cubicBezTo>
                    <a:pt x="0" y="12750"/>
                    <a:pt x="0" y="12750"/>
                    <a:pt x="0" y="12750"/>
                  </a:cubicBezTo>
                  <a:cubicBezTo>
                    <a:pt x="0" y="13200"/>
                    <a:pt x="450" y="13800"/>
                    <a:pt x="1050" y="13800"/>
                  </a:cubicBezTo>
                  <a:cubicBezTo>
                    <a:pt x="7800" y="13800"/>
                    <a:pt x="7800" y="13800"/>
                    <a:pt x="7800" y="13800"/>
                  </a:cubicBezTo>
                  <a:cubicBezTo>
                    <a:pt x="7800" y="20400"/>
                    <a:pt x="7800" y="20400"/>
                    <a:pt x="7800" y="20400"/>
                  </a:cubicBezTo>
                  <a:cubicBezTo>
                    <a:pt x="7800" y="21000"/>
                    <a:pt x="8250" y="21600"/>
                    <a:pt x="8850" y="21600"/>
                  </a:cubicBezTo>
                  <a:cubicBezTo>
                    <a:pt x="12750" y="21600"/>
                    <a:pt x="12750" y="21600"/>
                    <a:pt x="12750" y="21600"/>
                  </a:cubicBezTo>
                  <a:cubicBezTo>
                    <a:pt x="13350" y="21600"/>
                    <a:pt x="13800" y="21000"/>
                    <a:pt x="13800" y="20400"/>
                  </a:cubicBezTo>
                  <a:cubicBezTo>
                    <a:pt x="13800" y="13800"/>
                    <a:pt x="13800" y="13800"/>
                    <a:pt x="13800" y="13800"/>
                  </a:cubicBezTo>
                  <a:cubicBezTo>
                    <a:pt x="20400" y="13800"/>
                    <a:pt x="20400" y="13800"/>
                    <a:pt x="20400" y="13800"/>
                  </a:cubicBezTo>
                  <a:cubicBezTo>
                    <a:pt x="21000" y="13800"/>
                    <a:pt x="21600" y="13200"/>
                    <a:pt x="21600" y="12750"/>
                  </a:cubicBezTo>
                  <a:cubicBezTo>
                    <a:pt x="21600" y="8850"/>
                    <a:pt x="21600" y="8850"/>
                    <a:pt x="21600" y="8850"/>
                  </a:cubicBezTo>
                  <a:cubicBezTo>
                    <a:pt x="21600" y="8250"/>
                    <a:pt x="21000" y="7650"/>
                    <a:pt x="20400" y="7650"/>
                  </a:cubicBezTo>
                  <a:close/>
                </a:path>
              </a:pathLst>
            </a:custGeom>
            <a:solidFill>
              <a:srgbClr val="FBD9E4"/>
            </a:solidFill>
            <a:ln w="12700" cap="flat">
              <a:noFill/>
              <a:miter lim="400000"/>
            </a:ln>
            <a:effectLst/>
          </p:spPr>
          <p:txBody>
            <a:bodyPr wrap="square" lIns="91439" tIns="91439" rIns="91439" bIns="91439" numCol="1" anchor="t">
              <a:noAutofit/>
            </a:bodyPr>
            <a:lstStyle/>
            <a:p>
              <a:endParaRPr/>
            </a:p>
          </p:txBody>
        </p:sp>
        <p:sp>
          <p:nvSpPr>
            <p:cNvPr id="146" name="Freeform 7"/>
            <p:cNvSpPr/>
            <p:nvPr/>
          </p:nvSpPr>
          <p:spPr>
            <a:xfrm>
              <a:off x="403866" y="3706455"/>
              <a:ext cx="599288" cy="601893"/>
            </a:xfrm>
            <a:custGeom>
              <a:avLst/>
              <a:gdLst/>
              <a:ahLst/>
              <a:cxnLst>
                <a:cxn ang="0">
                  <a:pos x="wd2" y="hd2"/>
                </a:cxn>
                <a:cxn ang="5400000">
                  <a:pos x="wd2" y="hd2"/>
                </a:cxn>
                <a:cxn ang="10800000">
                  <a:pos x="wd2" y="hd2"/>
                </a:cxn>
                <a:cxn ang="16200000">
                  <a:pos x="wd2" y="hd2"/>
                </a:cxn>
              </a:cxnLst>
              <a:rect l="0" t="0" r="r" b="b"/>
              <a:pathLst>
                <a:path w="21600" h="21600" extrusionOk="0">
                  <a:moveTo>
                    <a:pt x="20593" y="7794"/>
                  </a:moveTo>
                  <a:cubicBezTo>
                    <a:pt x="13878" y="7794"/>
                    <a:pt x="13878" y="7794"/>
                    <a:pt x="13878" y="7794"/>
                  </a:cubicBezTo>
                  <a:cubicBezTo>
                    <a:pt x="13878" y="1002"/>
                    <a:pt x="13878" y="1002"/>
                    <a:pt x="13878" y="1002"/>
                  </a:cubicBezTo>
                  <a:cubicBezTo>
                    <a:pt x="13878" y="445"/>
                    <a:pt x="13318" y="0"/>
                    <a:pt x="12759" y="0"/>
                  </a:cubicBezTo>
                  <a:cubicBezTo>
                    <a:pt x="8841" y="0"/>
                    <a:pt x="8841" y="0"/>
                    <a:pt x="8841" y="0"/>
                  </a:cubicBezTo>
                  <a:cubicBezTo>
                    <a:pt x="8282" y="0"/>
                    <a:pt x="7722" y="445"/>
                    <a:pt x="7722" y="1002"/>
                  </a:cubicBezTo>
                  <a:cubicBezTo>
                    <a:pt x="7722" y="7794"/>
                    <a:pt x="7722" y="7794"/>
                    <a:pt x="7722" y="7794"/>
                  </a:cubicBezTo>
                  <a:cubicBezTo>
                    <a:pt x="1007" y="7794"/>
                    <a:pt x="1007" y="7794"/>
                    <a:pt x="1007" y="7794"/>
                  </a:cubicBezTo>
                  <a:cubicBezTo>
                    <a:pt x="448" y="7794"/>
                    <a:pt x="0" y="8239"/>
                    <a:pt x="0" y="8796"/>
                  </a:cubicBezTo>
                  <a:cubicBezTo>
                    <a:pt x="0" y="12693"/>
                    <a:pt x="0" y="12693"/>
                    <a:pt x="0" y="12693"/>
                  </a:cubicBezTo>
                  <a:cubicBezTo>
                    <a:pt x="0" y="13249"/>
                    <a:pt x="448" y="13806"/>
                    <a:pt x="1007" y="13806"/>
                  </a:cubicBezTo>
                  <a:cubicBezTo>
                    <a:pt x="7722" y="13806"/>
                    <a:pt x="7722" y="13806"/>
                    <a:pt x="7722" y="13806"/>
                  </a:cubicBezTo>
                  <a:cubicBezTo>
                    <a:pt x="7722" y="20487"/>
                    <a:pt x="7722" y="20487"/>
                    <a:pt x="7722" y="20487"/>
                  </a:cubicBezTo>
                  <a:cubicBezTo>
                    <a:pt x="7722" y="21043"/>
                    <a:pt x="8282" y="21600"/>
                    <a:pt x="8841" y="21600"/>
                  </a:cubicBezTo>
                  <a:cubicBezTo>
                    <a:pt x="12759" y="21600"/>
                    <a:pt x="12759" y="21600"/>
                    <a:pt x="12759" y="21600"/>
                  </a:cubicBezTo>
                  <a:cubicBezTo>
                    <a:pt x="13318" y="21600"/>
                    <a:pt x="13878" y="21043"/>
                    <a:pt x="13878" y="20487"/>
                  </a:cubicBezTo>
                  <a:cubicBezTo>
                    <a:pt x="13878" y="13806"/>
                    <a:pt x="13878" y="13806"/>
                    <a:pt x="13878" y="13806"/>
                  </a:cubicBezTo>
                  <a:cubicBezTo>
                    <a:pt x="20593" y="13806"/>
                    <a:pt x="20593" y="13806"/>
                    <a:pt x="20593" y="13806"/>
                  </a:cubicBezTo>
                  <a:cubicBezTo>
                    <a:pt x="21152" y="13806"/>
                    <a:pt x="21600" y="13249"/>
                    <a:pt x="21600" y="12693"/>
                  </a:cubicBezTo>
                  <a:cubicBezTo>
                    <a:pt x="21600" y="8796"/>
                    <a:pt x="21600" y="8796"/>
                    <a:pt x="21600" y="8796"/>
                  </a:cubicBezTo>
                  <a:cubicBezTo>
                    <a:pt x="21600" y="8239"/>
                    <a:pt x="21152" y="7794"/>
                    <a:pt x="20593" y="7794"/>
                  </a:cubicBezTo>
                  <a:close/>
                </a:path>
              </a:pathLst>
            </a:custGeom>
            <a:solidFill>
              <a:srgbClr val="FBD9E4"/>
            </a:solidFill>
            <a:ln w="12700" cap="flat">
              <a:noFill/>
              <a:miter lim="400000"/>
            </a:ln>
            <a:effectLst/>
          </p:spPr>
          <p:txBody>
            <a:bodyPr wrap="square" lIns="91439" tIns="91439" rIns="91439" bIns="91439" numCol="1" anchor="t">
              <a:noAutofit/>
            </a:bodyPr>
            <a:lstStyle/>
            <a:p>
              <a:endParaRPr/>
            </a:p>
          </p:txBody>
        </p:sp>
        <p:sp>
          <p:nvSpPr>
            <p:cNvPr id="147" name="Freeform 8"/>
            <p:cNvSpPr/>
            <p:nvPr/>
          </p:nvSpPr>
          <p:spPr>
            <a:xfrm>
              <a:off x="5758359" y="-1"/>
              <a:ext cx="422106" cy="422107"/>
            </a:xfrm>
            <a:custGeom>
              <a:avLst/>
              <a:gdLst/>
              <a:ahLst/>
              <a:cxnLst>
                <a:cxn ang="0">
                  <a:pos x="wd2" y="hd2"/>
                </a:cxn>
                <a:cxn ang="5400000">
                  <a:pos x="wd2" y="hd2"/>
                </a:cxn>
                <a:cxn ang="10800000">
                  <a:pos x="wd2" y="hd2"/>
                </a:cxn>
                <a:cxn ang="16200000">
                  <a:pos x="wd2" y="hd2"/>
                </a:cxn>
              </a:cxnLst>
              <a:rect l="0" t="0" r="r" b="b"/>
              <a:pathLst>
                <a:path w="21600" h="21600" extrusionOk="0">
                  <a:moveTo>
                    <a:pt x="20488" y="7782"/>
                  </a:moveTo>
                  <a:cubicBezTo>
                    <a:pt x="13818" y="7782"/>
                    <a:pt x="13818" y="7782"/>
                    <a:pt x="13818" y="7782"/>
                  </a:cubicBezTo>
                  <a:cubicBezTo>
                    <a:pt x="13818" y="953"/>
                    <a:pt x="13818" y="953"/>
                    <a:pt x="13818" y="953"/>
                  </a:cubicBezTo>
                  <a:cubicBezTo>
                    <a:pt x="13818" y="476"/>
                    <a:pt x="13341" y="0"/>
                    <a:pt x="12706" y="0"/>
                  </a:cubicBezTo>
                  <a:cubicBezTo>
                    <a:pt x="8894" y="0"/>
                    <a:pt x="8894" y="0"/>
                    <a:pt x="8894" y="0"/>
                  </a:cubicBezTo>
                  <a:cubicBezTo>
                    <a:pt x="8259" y="0"/>
                    <a:pt x="7782" y="476"/>
                    <a:pt x="7782" y="953"/>
                  </a:cubicBezTo>
                  <a:cubicBezTo>
                    <a:pt x="7782" y="7782"/>
                    <a:pt x="7782" y="7782"/>
                    <a:pt x="7782" y="7782"/>
                  </a:cubicBezTo>
                  <a:cubicBezTo>
                    <a:pt x="1112" y="7782"/>
                    <a:pt x="1112" y="7782"/>
                    <a:pt x="1112" y="7782"/>
                  </a:cubicBezTo>
                  <a:cubicBezTo>
                    <a:pt x="476" y="7782"/>
                    <a:pt x="0" y="8259"/>
                    <a:pt x="0" y="8735"/>
                  </a:cubicBezTo>
                  <a:cubicBezTo>
                    <a:pt x="0" y="12706"/>
                    <a:pt x="0" y="12706"/>
                    <a:pt x="0" y="12706"/>
                  </a:cubicBezTo>
                  <a:cubicBezTo>
                    <a:pt x="0" y="13341"/>
                    <a:pt x="476" y="13818"/>
                    <a:pt x="1112" y="13818"/>
                  </a:cubicBezTo>
                  <a:cubicBezTo>
                    <a:pt x="7782" y="13818"/>
                    <a:pt x="7782" y="13818"/>
                    <a:pt x="7782" y="13818"/>
                  </a:cubicBezTo>
                  <a:cubicBezTo>
                    <a:pt x="7782" y="20488"/>
                    <a:pt x="7782" y="20488"/>
                    <a:pt x="7782" y="20488"/>
                  </a:cubicBezTo>
                  <a:cubicBezTo>
                    <a:pt x="7782" y="21124"/>
                    <a:pt x="8259" y="21600"/>
                    <a:pt x="8894" y="21600"/>
                  </a:cubicBezTo>
                  <a:cubicBezTo>
                    <a:pt x="12706" y="21600"/>
                    <a:pt x="12706" y="21600"/>
                    <a:pt x="12706" y="21600"/>
                  </a:cubicBezTo>
                  <a:cubicBezTo>
                    <a:pt x="13341" y="21600"/>
                    <a:pt x="13818" y="21124"/>
                    <a:pt x="13818" y="20488"/>
                  </a:cubicBezTo>
                  <a:cubicBezTo>
                    <a:pt x="13818" y="13818"/>
                    <a:pt x="13818" y="13818"/>
                    <a:pt x="13818" y="13818"/>
                  </a:cubicBezTo>
                  <a:cubicBezTo>
                    <a:pt x="20488" y="13818"/>
                    <a:pt x="20488" y="13818"/>
                    <a:pt x="20488" y="13818"/>
                  </a:cubicBezTo>
                  <a:cubicBezTo>
                    <a:pt x="21124" y="13818"/>
                    <a:pt x="21600" y="13341"/>
                    <a:pt x="21600" y="12706"/>
                  </a:cubicBezTo>
                  <a:cubicBezTo>
                    <a:pt x="21600" y="8735"/>
                    <a:pt x="21600" y="8735"/>
                    <a:pt x="21600" y="8735"/>
                  </a:cubicBezTo>
                  <a:cubicBezTo>
                    <a:pt x="21600" y="8259"/>
                    <a:pt x="21124" y="7782"/>
                    <a:pt x="20488" y="7782"/>
                  </a:cubicBezTo>
                  <a:close/>
                </a:path>
              </a:pathLst>
            </a:custGeom>
            <a:solidFill>
              <a:srgbClr val="FBD9E4"/>
            </a:solidFill>
            <a:ln w="12700" cap="flat">
              <a:noFill/>
              <a:miter lim="400000"/>
            </a:ln>
            <a:effectLst/>
          </p:spPr>
          <p:txBody>
            <a:bodyPr wrap="square" lIns="91439" tIns="91439" rIns="91439" bIns="91439" numCol="1" anchor="t">
              <a:noAutofit/>
            </a:bodyPr>
            <a:lstStyle/>
            <a:p>
              <a:endParaRPr/>
            </a:p>
          </p:txBody>
        </p:sp>
        <p:sp>
          <p:nvSpPr>
            <p:cNvPr id="148" name="Freeform 9"/>
            <p:cNvSpPr/>
            <p:nvPr/>
          </p:nvSpPr>
          <p:spPr>
            <a:xfrm>
              <a:off x="3712968" y="276192"/>
              <a:ext cx="599287" cy="599288"/>
            </a:xfrm>
            <a:custGeom>
              <a:avLst/>
              <a:gdLst/>
              <a:ahLst/>
              <a:cxnLst>
                <a:cxn ang="0">
                  <a:pos x="wd2" y="hd2"/>
                </a:cxn>
                <a:cxn ang="5400000">
                  <a:pos x="wd2" y="hd2"/>
                </a:cxn>
                <a:cxn ang="10800000">
                  <a:pos x="wd2" y="hd2"/>
                </a:cxn>
                <a:cxn ang="16200000">
                  <a:pos x="wd2" y="hd2"/>
                </a:cxn>
              </a:cxnLst>
              <a:rect l="0" t="0" r="r" b="b"/>
              <a:pathLst>
                <a:path w="21600" h="21600" extrusionOk="0">
                  <a:moveTo>
                    <a:pt x="20593" y="7834"/>
                  </a:moveTo>
                  <a:cubicBezTo>
                    <a:pt x="13766" y="7834"/>
                    <a:pt x="13766" y="7834"/>
                    <a:pt x="13766" y="7834"/>
                  </a:cubicBezTo>
                  <a:cubicBezTo>
                    <a:pt x="13766" y="1007"/>
                    <a:pt x="13766" y="1007"/>
                    <a:pt x="13766" y="1007"/>
                  </a:cubicBezTo>
                  <a:cubicBezTo>
                    <a:pt x="13766" y="448"/>
                    <a:pt x="13318" y="0"/>
                    <a:pt x="12759" y="0"/>
                  </a:cubicBezTo>
                  <a:cubicBezTo>
                    <a:pt x="8841" y="0"/>
                    <a:pt x="8841" y="0"/>
                    <a:pt x="8841" y="0"/>
                  </a:cubicBezTo>
                  <a:cubicBezTo>
                    <a:pt x="8282" y="0"/>
                    <a:pt x="7722" y="448"/>
                    <a:pt x="7722" y="1007"/>
                  </a:cubicBezTo>
                  <a:cubicBezTo>
                    <a:pt x="7722" y="7834"/>
                    <a:pt x="7722" y="7834"/>
                    <a:pt x="7722" y="7834"/>
                  </a:cubicBezTo>
                  <a:cubicBezTo>
                    <a:pt x="1007" y="7834"/>
                    <a:pt x="1007" y="7834"/>
                    <a:pt x="1007" y="7834"/>
                  </a:cubicBezTo>
                  <a:cubicBezTo>
                    <a:pt x="448" y="7834"/>
                    <a:pt x="0" y="8282"/>
                    <a:pt x="0" y="8841"/>
                  </a:cubicBezTo>
                  <a:cubicBezTo>
                    <a:pt x="0" y="12759"/>
                    <a:pt x="0" y="12759"/>
                    <a:pt x="0" y="12759"/>
                  </a:cubicBezTo>
                  <a:cubicBezTo>
                    <a:pt x="0" y="13318"/>
                    <a:pt x="448" y="13878"/>
                    <a:pt x="1007" y="13878"/>
                  </a:cubicBezTo>
                  <a:cubicBezTo>
                    <a:pt x="7722" y="13878"/>
                    <a:pt x="7722" y="13878"/>
                    <a:pt x="7722" y="13878"/>
                  </a:cubicBezTo>
                  <a:cubicBezTo>
                    <a:pt x="7722" y="20593"/>
                    <a:pt x="7722" y="20593"/>
                    <a:pt x="7722" y="20593"/>
                  </a:cubicBezTo>
                  <a:cubicBezTo>
                    <a:pt x="7722" y="21152"/>
                    <a:pt x="8282" y="21600"/>
                    <a:pt x="8841" y="21600"/>
                  </a:cubicBezTo>
                  <a:cubicBezTo>
                    <a:pt x="12759" y="21600"/>
                    <a:pt x="12759" y="21600"/>
                    <a:pt x="12759" y="21600"/>
                  </a:cubicBezTo>
                  <a:cubicBezTo>
                    <a:pt x="13318" y="21600"/>
                    <a:pt x="13766" y="21152"/>
                    <a:pt x="13766" y="20593"/>
                  </a:cubicBezTo>
                  <a:cubicBezTo>
                    <a:pt x="13766" y="13878"/>
                    <a:pt x="13766" y="13878"/>
                    <a:pt x="13766" y="13878"/>
                  </a:cubicBezTo>
                  <a:cubicBezTo>
                    <a:pt x="20593" y="13878"/>
                    <a:pt x="20593" y="13878"/>
                    <a:pt x="20593" y="13878"/>
                  </a:cubicBezTo>
                  <a:cubicBezTo>
                    <a:pt x="21152" y="13878"/>
                    <a:pt x="21600" y="13318"/>
                    <a:pt x="21600" y="12759"/>
                  </a:cubicBezTo>
                  <a:cubicBezTo>
                    <a:pt x="21600" y="8841"/>
                    <a:pt x="21600" y="8841"/>
                    <a:pt x="21600" y="8841"/>
                  </a:cubicBezTo>
                  <a:cubicBezTo>
                    <a:pt x="21600" y="8282"/>
                    <a:pt x="21152" y="7834"/>
                    <a:pt x="20593" y="7834"/>
                  </a:cubicBezTo>
                  <a:close/>
                </a:path>
              </a:pathLst>
            </a:custGeom>
            <a:solidFill>
              <a:srgbClr val="FBD9E4"/>
            </a:solidFill>
            <a:ln w="12700" cap="flat">
              <a:noFill/>
              <a:miter lim="400000"/>
            </a:ln>
            <a:effectLst/>
          </p:spPr>
          <p:txBody>
            <a:bodyPr wrap="square" lIns="91439" tIns="91439" rIns="91439" bIns="91439" numCol="1" anchor="t">
              <a:noAutofit/>
            </a:bodyPr>
            <a:lstStyle/>
            <a:p>
              <a:endParaRPr/>
            </a:p>
          </p:txBody>
        </p:sp>
        <p:sp>
          <p:nvSpPr>
            <p:cNvPr id="149" name="Freeform 10"/>
            <p:cNvSpPr/>
            <p:nvPr/>
          </p:nvSpPr>
          <p:spPr>
            <a:xfrm>
              <a:off x="3645691" y="735662"/>
              <a:ext cx="2401117" cy="4892418"/>
            </a:xfrm>
            <a:custGeom>
              <a:avLst/>
              <a:gdLst/>
              <a:ahLst/>
              <a:cxnLst>
                <a:cxn ang="0">
                  <a:pos x="wd2" y="hd2"/>
                </a:cxn>
                <a:cxn ang="5400000">
                  <a:pos x="wd2" y="hd2"/>
                </a:cxn>
                <a:cxn ang="10800000">
                  <a:pos x="wd2" y="hd2"/>
                </a:cxn>
                <a:cxn ang="16200000">
                  <a:pos x="wd2" y="hd2"/>
                </a:cxn>
              </a:cxnLst>
              <a:rect l="0" t="0" r="r" b="b"/>
              <a:pathLst>
                <a:path w="21484" h="21562" extrusionOk="0">
                  <a:moveTo>
                    <a:pt x="18290" y="10769"/>
                  </a:moveTo>
                  <a:cubicBezTo>
                    <a:pt x="18262" y="10769"/>
                    <a:pt x="18262" y="10769"/>
                    <a:pt x="18234" y="10755"/>
                  </a:cubicBezTo>
                  <a:cubicBezTo>
                    <a:pt x="18484" y="10427"/>
                    <a:pt x="18540" y="10044"/>
                    <a:pt x="18401" y="9661"/>
                  </a:cubicBezTo>
                  <a:cubicBezTo>
                    <a:pt x="18290" y="9291"/>
                    <a:pt x="18012" y="8963"/>
                    <a:pt x="17596" y="8690"/>
                  </a:cubicBezTo>
                  <a:cubicBezTo>
                    <a:pt x="18678" y="8416"/>
                    <a:pt x="19484" y="7882"/>
                    <a:pt x="19761" y="7226"/>
                  </a:cubicBezTo>
                  <a:cubicBezTo>
                    <a:pt x="20261" y="6118"/>
                    <a:pt x="19484" y="4969"/>
                    <a:pt x="17707" y="4162"/>
                  </a:cubicBezTo>
                  <a:cubicBezTo>
                    <a:pt x="15958" y="3368"/>
                    <a:pt x="13598" y="3040"/>
                    <a:pt x="11432" y="3259"/>
                  </a:cubicBezTo>
                  <a:cubicBezTo>
                    <a:pt x="11821" y="2547"/>
                    <a:pt x="11404" y="1699"/>
                    <a:pt x="10294" y="1084"/>
                  </a:cubicBezTo>
                  <a:cubicBezTo>
                    <a:pt x="9267" y="537"/>
                    <a:pt x="7767" y="167"/>
                    <a:pt x="6018" y="44"/>
                  </a:cubicBezTo>
                  <a:cubicBezTo>
                    <a:pt x="4963" y="-38"/>
                    <a:pt x="3408" y="-38"/>
                    <a:pt x="2048" y="345"/>
                  </a:cubicBezTo>
                  <a:cubicBezTo>
                    <a:pt x="799" y="714"/>
                    <a:pt x="21" y="1344"/>
                    <a:pt x="21" y="1973"/>
                  </a:cubicBezTo>
                  <a:cubicBezTo>
                    <a:pt x="21" y="1973"/>
                    <a:pt x="21" y="1973"/>
                    <a:pt x="21" y="1973"/>
                  </a:cubicBezTo>
                  <a:cubicBezTo>
                    <a:pt x="21" y="9223"/>
                    <a:pt x="21" y="9223"/>
                    <a:pt x="21" y="9223"/>
                  </a:cubicBezTo>
                  <a:cubicBezTo>
                    <a:pt x="21" y="9223"/>
                    <a:pt x="21" y="9223"/>
                    <a:pt x="21" y="9223"/>
                  </a:cubicBezTo>
                  <a:cubicBezTo>
                    <a:pt x="21" y="17540"/>
                    <a:pt x="21" y="17540"/>
                    <a:pt x="21" y="17540"/>
                  </a:cubicBezTo>
                  <a:cubicBezTo>
                    <a:pt x="-6" y="17554"/>
                    <a:pt x="-6" y="17581"/>
                    <a:pt x="21" y="17595"/>
                  </a:cubicBezTo>
                  <a:cubicBezTo>
                    <a:pt x="21" y="19373"/>
                    <a:pt x="21" y="19373"/>
                    <a:pt x="21" y="19373"/>
                  </a:cubicBezTo>
                  <a:cubicBezTo>
                    <a:pt x="21" y="19373"/>
                    <a:pt x="21" y="19373"/>
                    <a:pt x="21" y="19373"/>
                  </a:cubicBezTo>
                  <a:cubicBezTo>
                    <a:pt x="-62" y="19893"/>
                    <a:pt x="743" y="20687"/>
                    <a:pt x="1659" y="21015"/>
                  </a:cubicBezTo>
                  <a:cubicBezTo>
                    <a:pt x="2714" y="21370"/>
                    <a:pt x="4103" y="21562"/>
                    <a:pt x="5602" y="21562"/>
                  </a:cubicBezTo>
                  <a:cubicBezTo>
                    <a:pt x="6462" y="21562"/>
                    <a:pt x="7351" y="21507"/>
                    <a:pt x="8239" y="21384"/>
                  </a:cubicBezTo>
                  <a:cubicBezTo>
                    <a:pt x="10099" y="21138"/>
                    <a:pt x="11932" y="20372"/>
                    <a:pt x="13264" y="19305"/>
                  </a:cubicBezTo>
                  <a:cubicBezTo>
                    <a:pt x="14070" y="18662"/>
                    <a:pt x="14403" y="17951"/>
                    <a:pt x="14236" y="17308"/>
                  </a:cubicBezTo>
                  <a:cubicBezTo>
                    <a:pt x="14208" y="17267"/>
                    <a:pt x="14208" y="17226"/>
                    <a:pt x="14181" y="17185"/>
                  </a:cubicBezTo>
                  <a:cubicBezTo>
                    <a:pt x="14486" y="17226"/>
                    <a:pt x="14791" y="17239"/>
                    <a:pt x="15069" y="17239"/>
                  </a:cubicBezTo>
                  <a:cubicBezTo>
                    <a:pt x="16596" y="17239"/>
                    <a:pt x="18012" y="16802"/>
                    <a:pt x="18512" y="16637"/>
                  </a:cubicBezTo>
                  <a:cubicBezTo>
                    <a:pt x="20427" y="15981"/>
                    <a:pt x="21538" y="14873"/>
                    <a:pt x="21482" y="13669"/>
                  </a:cubicBezTo>
                  <a:cubicBezTo>
                    <a:pt x="21427" y="12465"/>
                    <a:pt x="20233" y="11384"/>
                    <a:pt x="18290" y="10769"/>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150" name="Freeform 11"/>
            <p:cNvSpPr/>
            <p:nvPr/>
          </p:nvSpPr>
          <p:spPr>
            <a:xfrm>
              <a:off x="809811" y="457136"/>
              <a:ext cx="2402413" cy="4894751"/>
            </a:xfrm>
            <a:custGeom>
              <a:avLst/>
              <a:gdLst/>
              <a:ahLst/>
              <a:cxnLst>
                <a:cxn ang="0">
                  <a:pos x="wd2" y="hd2"/>
                </a:cxn>
                <a:cxn ang="5400000">
                  <a:pos x="wd2" y="hd2"/>
                </a:cxn>
                <a:cxn ang="10800000">
                  <a:pos x="wd2" y="hd2"/>
                </a:cxn>
                <a:cxn ang="16200000">
                  <a:pos x="wd2" y="hd2"/>
                </a:cxn>
              </a:cxnLst>
              <a:rect l="0" t="0" r="r" b="b"/>
              <a:pathLst>
                <a:path w="21484" h="21566" extrusionOk="0">
                  <a:moveTo>
                    <a:pt x="21463" y="19364"/>
                  </a:moveTo>
                  <a:cubicBezTo>
                    <a:pt x="21463" y="17599"/>
                    <a:pt x="21463" y="17599"/>
                    <a:pt x="21463" y="17599"/>
                  </a:cubicBezTo>
                  <a:cubicBezTo>
                    <a:pt x="21490" y="17572"/>
                    <a:pt x="21490" y="17558"/>
                    <a:pt x="21463" y="17531"/>
                  </a:cubicBezTo>
                  <a:cubicBezTo>
                    <a:pt x="21463" y="9227"/>
                    <a:pt x="21463" y="9227"/>
                    <a:pt x="21463" y="9227"/>
                  </a:cubicBezTo>
                  <a:cubicBezTo>
                    <a:pt x="21463" y="9227"/>
                    <a:pt x="21463" y="9227"/>
                    <a:pt x="21463" y="9227"/>
                  </a:cubicBezTo>
                  <a:cubicBezTo>
                    <a:pt x="21463" y="1977"/>
                    <a:pt x="21463" y="1977"/>
                    <a:pt x="21463" y="1977"/>
                  </a:cubicBezTo>
                  <a:cubicBezTo>
                    <a:pt x="21463" y="1977"/>
                    <a:pt x="21463" y="1977"/>
                    <a:pt x="21463" y="1977"/>
                  </a:cubicBezTo>
                  <a:cubicBezTo>
                    <a:pt x="21463" y="1334"/>
                    <a:pt x="20685" y="705"/>
                    <a:pt x="19436" y="349"/>
                  </a:cubicBezTo>
                  <a:cubicBezTo>
                    <a:pt x="18076" y="-34"/>
                    <a:pt x="16521" y="-34"/>
                    <a:pt x="15466" y="34"/>
                  </a:cubicBezTo>
                  <a:cubicBezTo>
                    <a:pt x="13717" y="158"/>
                    <a:pt x="12190" y="527"/>
                    <a:pt x="11190" y="1088"/>
                  </a:cubicBezTo>
                  <a:cubicBezTo>
                    <a:pt x="10080" y="1703"/>
                    <a:pt x="9635" y="2538"/>
                    <a:pt x="10052" y="3263"/>
                  </a:cubicBezTo>
                  <a:cubicBezTo>
                    <a:pt x="7886" y="3044"/>
                    <a:pt x="5526" y="3372"/>
                    <a:pt x="3777" y="4152"/>
                  </a:cubicBezTo>
                  <a:cubicBezTo>
                    <a:pt x="2000" y="4959"/>
                    <a:pt x="1223" y="6108"/>
                    <a:pt x="1723" y="7216"/>
                  </a:cubicBezTo>
                  <a:cubicBezTo>
                    <a:pt x="2000" y="7873"/>
                    <a:pt x="2806" y="8420"/>
                    <a:pt x="3888" y="8694"/>
                  </a:cubicBezTo>
                  <a:cubicBezTo>
                    <a:pt x="3472" y="8953"/>
                    <a:pt x="3194" y="9295"/>
                    <a:pt x="3056" y="9665"/>
                  </a:cubicBezTo>
                  <a:cubicBezTo>
                    <a:pt x="2944" y="10048"/>
                    <a:pt x="3000" y="10417"/>
                    <a:pt x="3250" y="10759"/>
                  </a:cubicBezTo>
                  <a:cubicBezTo>
                    <a:pt x="3222" y="10759"/>
                    <a:pt x="3222" y="10759"/>
                    <a:pt x="3194" y="10773"/>
                  </a:cubicBezTo>
                  <a:cubicBezTo>
                    <a:pt x="1251" y="11388"/>
                    <a:pt x="57" y="12469"/>
                    <a:pt x="2" y="13673"/>
                  </a:cubicBezTo>
                  <a:cubicBezTo>
                    <a:pt x="-54" y="14863"/>
                    <a:pt x="1057" y="15971"/>
                    <a:pt x="2972" y="16628"/>
                  </a:cubicBezTo>
                  <a:cubicBezTo>
                    <a:pt x="3444" y="16792"/>
                    <a:pt x="4888" y="17243"/>
                    <a:pt x="6387" y="17243"/>
                  </a:cubicBezTo>
                  <a:cubicBezTo>
                    <a:pt x="6693" y="17243"/>
                    <a:pt x="6998" y="17216"/>
                    <a:pt x="7303" y="17189"/>
                  </a:cubicBezTo>
                  <a:cubicBezTo>
                    <a:pt x="7276" y="17230"/>
                    <a:pt x="7276" y="17271"/>
                    <a:pt x="7248" y="17312"/>
                  </a:cubicBezTo>
                  <a:cubicBezTo>
                    <a:pt x="7081" y="17955"/>
                    <a:pt x="7414" y="18652"/>
                    <a:pt x="8220" y="19295"/>
                  </a:cubicBezTo>
                  <a:cubicBezTo>
                    <a:pt x="9552" y="20376"/>
                    <a:pt x="11385" y="21142"/>
                    <a:pt x="13245" y="21388"/>
                  </a:cubicBezTo>
                  <a:cubicBezTo>
                    <a:pt x="14133" y="21498"/>
                    <a:pt x="15022" y="21566"/>
                    <a:pt x="15854" y="21566"/>
                  </a:cubicBezTo>
                  <a:cubicBezTo>
                    <a:pt x="17381" y="21566"/>
                    <a:pt x="18770" y="21374"/>
                    <a:pt x="19825" y="21005"/>
                  </a:cubicBezTo>
                  <a:cubicBezTo>
                    <a:pt x="20741" y="20691"/>
                    <a:pt x="21546" y="19897"/>
                    <a:pt x="21463" y="19364"/>
                  </a:cubicBezTo>
                  <a:cubicBezTo>
                    <a:pt x="21463" y="19364"/>
                    <a:pt x="21463" y="19364"/>
                    <a:pt x="21463" y="19364"/>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151" name="Freeform 12"/>
            <p:cNvSpPr/>
            <p:nvPr/>
          </p:nvSpPr>
          <p:spPr>
            <a:xfrm>
              <a:off x="953118" y="610596"/>
              <a:ext cx="2401612" cy="4893718"/>
            </a:xfrm>
            <a:custGeom>
              <a:avLst/>
              <a:gdLst/>
              <a:ahLst/>
              <a:cxnLst>
                <a:cxn ang="0">
                  <a:pos x="wd2" y="hd2"/>
                </a:cxn>
                <a:cxn ang="5400000">
                  <a:pos x="wd2" y="hd2"/>
                </a:cxn>
                <a:cxn ang="10800000">
                  <a:pos x="wd2" y="hd2"/>
                </a:cxn>
                <a:cxn ang="16200000">
                  <a:pos x="wd2" y="hd2"/>
                </a:cxn>
              </a:cxnLst>
              <a:rect l="0" t="0" r="r" b="b"/>
              <a:pathLst>
                <a:path w="21512" h="21562" extrusionOk="0">
                  <a:moveTo>
                    <a:pt x="21490" y="17595"/>
                  </a:moveTo>
                  <a:cubicBezTo>
                    <a:pt x="21518" y="17581"/>
                    <a:pt x="21518" y="17554"/>
                    <a:pt x="21490" y="17540"/>
                  </a:cubicBezTo>
                  <a:cubicBezTo>
                    <a:pt x="21490" y="9223"/>
                    <a:pt x="21490" y="9223"/>
                    <a:pt x="21490" y="9223"/>
                  </a:cubicBezTo>
                  <a:cubicBezTo>
                    <a:pt x="21490" y="9223"/>
                    <a:pt x="21490" y="9223"/>
                    <a:pt x="21490" y="9223"/>
                  </a:cubicBezTo>
                  <a:cubicBezTo>
                    <a:pt x="21490" y="1973"/>
                    <a:pt x="21490" y="1973"/>
                    <a:pt x="21490" y="1973"/>
                  </a:cubicBezTo>
                  <a:cubicBezTo>
                    <a:pt x="21490" y="1973"/>
                    <a:pt x="21490" y="1973"/>
                    <a:pt x="21490" y="1973"/>
                  </a:cubicBezTo>
                  <a:cubicBezTo>
                    <a:pt x="21490" y="1330"/>
                    <a:pt x="20712" y="701"/>
                    <a:pt x="19461" y="345"/>
                  </a:cubicBezTo>
                  <a:cubicBezTo>
                    <a:pt x="18099" y="-38"/>
                    <a:pt x="16542" y="-38"/>
                    <a:pt x="15486" y="44"/>
                  </a:cubicBezTo>
                  <a:cubicBezTo>
                    <a:pt x="13734" y="154"/>
                    <a:pt x="12205" y="537"/>
                    <a:pt x="11205" y="1084"/>
                  </a:cubicBezTo>
                  <a:cubicBezTo>
                    <a:pt x="10093" y="1699"/>
                    <a:pt x="9648" y="2547"/>
                    <a:pt x="10065" y="3259"/>
                  </a:cubicBezTo>
                  <a:cubicBezTo>
                    <a:pt x="7897" y="3040"/>
                    <a:pt x="5534" y="3368"/>
                    <a:pt x="3782" y="4162"/>
                  </a:cubicBezTo>
                  <a:cubicBezTo>
                    <a:pt x="2003" y="4969"/>
                    <a:pt x="1225" y="6118"/>
                    <a:pt x="1725" y="7226"/>
                  </a:cubicBezTo>
                  <a:cubicBezTo>
                    <a:pt x="2003" y="7882"/>
                    <a:pt x="2809" y="8416"/>
                    <a:pt x="3893" y="8690"/>
                  </a:cubicBezTo>
                  <a:cubicBezTo>
                    <a:pt x="3477" y="8963"/>
                    <a:pt x="3199" y="9291"/>
                    <a:pt x="3060" y="9661"/>
                  </a:cubicBezTo>
                  <a:cubicBezTo>
                    <a:pt x="2948" y="10044"/>
                    <a:pt x="3004" y="10427"/>
                    <a:pt x="3254" y="10755"/>
                  </a:cubicBezTo>
                  <a:cubicBezTo>
                    <a:pt x="3226" y="10755"/>
                    <a:pt x="3199" y="10769"/>
                    <a:pt x="3199" y="10769"/>
                  </a:cubicBezTo>
                  <a:cubicBezTo>
                    <a:pt x="1253" y="11384"/>
                    <a:pt x="29" y="12465"/>
                    <a:pt x="2" y="13669"/>
                  </a:cubicBezTo>
                  <a:cubicBezTo>
                    <a:pt x="-54" y="14873"/>
                    <a:pt x="1058" y="15981"/>
                    <a:pt x="2976" y="16637"/>
                  </a:cubicBezTo>
                  <a:cubicBezTo>
                    <a:pt x="3449" y="16802"/>
                    <a:pt x="4894" y="17239"/>
                    <a:pt x="6395" y="17239"/>
                  </a:cubicBezTo>
                  <a:cubicBezTo>
                    <a:pt x="6701" y="17239"/>
                    <a:pt x="7007" y="17226"/>
                    <a:pt x="7313" y="17185"/>
                  </a:cubicBezTo>
                  <a:cubicBezTo>
                    <a:pt x="7285" y="17226"/>
                    <a:pt x="7285" y="17267"/>
                    <a:pt x="7257" y="17308"/>
                  </a:cubicBezTo>
                  <a:cubicBezTo>
                    <a:pt x="7090" y="17951"/>
                    <a:pt x="7424" y="18648"/>
                    <a:pt x="8230" y="19291"/>
                  </a:cubicBezTo>
                  <a:cubicBezTo>
                    <a:pt x="9565" y="20372"/>
                    <a:pt x="11399" y="21138"/>
                    <a:pt x="13262" y="21384"/>
                  </a:cubicBezTo>
                  <a:cubicBezTo>
                    <a:pt x="14151" y="21507"/>
                    <a:pt x="15041" y="21562"/>
                    <a:pt x="15875" y="21562"/>
                  </a:cubicBezTo>
                  <a:cubicBezTo>
                    <a:pt x="17404" y="21562"/>
                    <a:pt x="18794" y="21370"/>
                    <a:pt x="19850" y="21015"/>
                  </a:cubicBezTo>
                  <a:cubicBezTo>
                    <a:pt x="20768" y="20687"/>
                    <a:pt x="21546" y="19893"/>
                    <a:pt x="21490" y="19373"/>
                  </a:cubicBezTo>
                  <a:cubicBezTo>
                    <a:pt x="21490" y="19373"/>
                    <a:pt x="21490" y="19360"/>
                    <a:pt x="21490" y="19360"/>
                  </a:cubicBezTo>
                  <a:lnTo>
                    <a:pt x="21490" y="17595"/>
                  </a:lnTo>
                  <a:close/>
                  <a:moveTo>
                    <a:pt x="19572" y="20823"/>
                  </a:moveTo>
                  <a:cubicBezTo>
                    <a:pt x="18071" y="21357"/>
                    <a:pt x="15736" y="21480"/>
                    <a:pt x="13373" y="21165"/>
                  </a:cubicBezTo>
                  <a:cubicBezTo>
                    <a:pt x="11622" y="20933"/>
                    <a:pt x="9898" y="20208"/>
                    <a:pt x="8619" y="19182"/>
                  </a:cubicBezTo>
                  <a:cubicBezTo>
                    <a:pt x="7869" y="18580"/>
                    <a:pt x="7535" y="17923"/>
                    <a:pt x="7702" y="17335"/>
                  </a:cubicBezTo>
                  <a:cubicBezTo>
                    <a:pt x="7897" y="16678"/>
                    <a:pt x="8731" y="16104"/>
                    <a:pt x="9843" y="15871"/>
                  </a:cubicBezTo>
                  <a:cubicBezTo>
                    <a:pt x="9898" y="15858"/>
                    <a:pt x="9926" y="15844"/>
                    <a:pt x="9954" y="15830"/>
                  </a:cubicBezTo>
                  <a:cubicBezTo>
                    <a:pt x="10232" y="15940"/>
                    <a:pt x="10538" y="16035"/>
                    <a:pt x="10899" y="16118"/>
                  </a:cubicBezTo>
                  <a:cubicBezTo>
                    <a:pt x="11371" y="16213"/>
                    <a:pt x="11872" y="16254"/>
                    <a:pt x="12400" y="16254"/>
                  </a:cubicBezTo>
                  <a:cubicBezTo>
                    <a:pt x="13178" y="16254"/>
                    <a:pt x="13957" y="16145"/>
                    <a:pt x="14596" y="15940"/>
                  </a:cubicBezTo>
                  <a:cubicBezTo>
                    <a:pt x="14707" y="15899"/>
                    <a:pt x="14735" y="15830"/>
                    <a:pt x="14652" y="15776"/>
                  </a:cubicBezTo>
                  <a:cubicBezTo>
                    <a:pt x="14596" y="15735"/>
                    <a:pt x="14457" y="15721"/>
                    <a:pt x="14346" y="15748"/>
                  </a:cubicBezTo>
                  <a:cubicBezTo>
                    <a:pt x="13401" y="16063"/>
                    <a:pt x="12122" y="16131"/>
                    <a:pt x="11066" y="15912"/>
                  </a:cubicBezTo>
                  <a:cubicBezTo>
                    <a:pt x="10009" y="15693"/>
                    <a:pt x="9203" y="15187"/>
                    <a:pt x="9009" y="14640"/>
                  </a:cubicBezTo>
                  <a:cubicBezTo>
                    <a:pt x="8814" y="14079"/>
                    <a:pt x="9231" y="13477"/>
                    <a:pt x="10093" y="13094"/>
                  </a:cubicBezTo>
                  <a:cubicBezTo>
                    <a:pt x="10176" y="13053"/>
                    <a:pt x="10176" y="12985"/>
                    <a:pt x="10093" y="12944"/>
                  </a:cubicBezTo>
                  <a:cubicBezTo>
                    <a:pt x="10009" y="12889"/>
                    <a:pt x="9870" y="12889"/>
                    <a:pt x="9787" y="12930"/>
                  </a:cubicBezTo>
                  <a:cubicBezTo>
                    <a:pt x="8842" y="13368"/>
                    <a:pt x="8341" y="14038"/>
                    <a:pt x="8564" y="14668"/>
                  </a:cubicBezTo>
                  <a:cubicBezTo>
                    <a:pt x="8703" y="15051"/>
                    <a:pt x="9092" y="15406"/>
                    <a:pt x="9620" y="15680"/>
                  </a:cubicBezTo>
                  <a:cubicBezTo>
                    <a:pt x="8619" y="15899"/>
                    <a:pt x="7813" y="16364"/>
                    <a:pt x="7452" y="16925"/>
                  </a:cubicBezTo>
                  <a:cubicBezTo>
                    <a:pt x="7424" y="16925"/>
                    <a:pt x="7424" y="16925"/>
                    <a:pt x="7424" y="16925"/>
                  </a:cubicBezTo>
                  <a:cubicBezTo>
                    <a:pt x="5728" y="17239"/>
                    <a:pt x="3782" y="16637"/>
                    <a:pt x="3226" y="16446"/>
                  </a:cubicBezTo>
                  <a:cubicBezTo>
                    <a:pt x="1447" y="15830"/>
                    <a:pt x="419" y="14804"/>
                    <a:pt x="446" y="13669"/>
                  </a:cubicBezTo>
                  <a:cubicBezTo>
                    <a:pt x="502" y="12547"/>
                    <a:pt x="1614" y="11549"/>
                    <a:pt x="3421" y="10960"/>
                  </a:cubicBezTo>
                  <a:cubicBezTo>
                    <a:pt x="3421" y="10974"/>
                    <a:pt x="3421" y="10974"/>
                    <a:pt x="3421" y="10974"/>
                  </a:cubicBezTo>
                  <a:cubicBezTo>
                    <a:pt x="3838" y="11412"/>
                    <a:pt x="4588" y="11726"/>
                    <a:pt x="5450" y="11863"/>
                  </a:cubicBezTo>
                  <a:cubicBezTo>
                    <a:pt x="5728" y="11904"/>
                    <a:pt x="6034" y="11932"/>
                    <a:pt x="6340" y="11932"/>
                  </a:cubicBezTo>
                  <a:cubicBezTo>
                    <a:pt x="6979" y="11932"/>
                    <a:pt x="7646" y="11822"/>
                    <a:pt x="8119" y="11631"/>
                  </a:cubicBezTo>
                  <a:cubicBezTo>
                    <a:pt x="8202" y="11590"/>
                    <a:pt x="8230" y="11521"/>
                    <a:pt x="8147" y="11480"/>
                  </a:cubicBezTo>
                  <a:cubicBezTo>
                    <a:pt x="8063" y="11425"/>
                    <a:pt x="7924" y="11425"/>
                    <a:pt x="7841" y="11466"/>
                  </a:cubicBezTo>
                  <a:cubicBezTo>
                    <a:pt x="7229" y="11699"/>
                    <a:pt x="6368" y="11781"/>
                    <a:pt x="5589" y="11658"/>
                  </a:cubicBezTo>
                  <a:cubicBezTo>
                    <a:pt x="4866" y="11535"/>
                    <a:pt x="4199" y="11248"/>
                    <a:pt x="3838" y="10878"/>
                  </a:cubicBezTo>
                  <a:cubicBezTo>
                    <a:pt x="3504" y="10536"/>
                    <a:pt x="3393" y="10112"/>
                    <a:pt x="3504" y="9702"/>
                  </a:cubicBezTo>
                  <a:cubicBezTo>
                    <a:pt x="3671" y="9223"/>
                    <a:pt x="4144" y="8799"/>
                    <a:pt x="4783" y="8553"/>
                  </a:cubicBezTo>
                  <a:cubicBezTo>
                    <a:pt x="5534" y="8265"/>
                    <a:pt x="6507" y="8197"/>
                    <a:pt x="7285" y="8375"/>
                  </a:cubicBezTo>
                  <a:cubicBezTo>
                    <a:pt x="7396" y="8402"/>
                    <a:pt x="7507" y="8375"/>
                    <a:pt x="7563" y="8320"/>
                  </a:cubicBezTo>
                  <a:cubicBezTo>
                    <a:pt x="7619" y="8265"/>
                    <a:pt x="7563" y="8197"/>
                    <a:pt x="7452" y="8170"/>
                  </a:cubicBezTo>
                  <a:cubicBezTo>
                    <a:pt x="6562" y="7965"/>
                    <a:pt x="5367" y="8047"/>
                    <a:pt x="4505" y="8375"/>
                  </a:cubicBezTo>
                  <a:cubicBezTo>
                    <a:pt x="4394" y="8416"/>
                    <a:pt x="4283" y="8471"/>
                    <a:pt x="4199" y="8512"/>
                  </a:cubicBezTo>
                  <a:cubicBezTo>
                    <a:pt x="3171" y="8279"/>
                    <a:pt x="2420" y="7787"/>
                    <a:pt x="2170" y="7171"/>
                  </a:cubicBezTo>
                  <a:cubicBezTo>
                    <a:pt x="1697" y="6145"/>
                    <a:pt x="2420" y="5078"/>
                    <a:pt x="4088" y="4326"/>
                  </a:cubicBezTo>
                  <a:cubicBezTo>
                    <a:pt x="5812" y="3546"/>
                    <a:pt x="8119" y="3245"/>
                    <a:pt x="10232" y="3505"/>
                  </a:cubicBezTo>
                  <a:cubicBezTo>
                    <a:pt x="9620" y="3915"/>
                    <a:pt x="9537" y="4490"/>
                    <a:pt x="10065" y="4928"/>
                  </a:cubicBezTo>
                  <a:cubicBezTo>
                    <a:pt x="10093" y="4969"/>
                    <a:pt x="10176" y="4982"/>
                    <a:pt x="10260" y="4982"/>
                  </a:cubicBezTo>
                  <a:cubicBezTo>
                    <a:pt x="10287" y="4982"/>
                    <a:pt x="10343" y="4982"/>
                    <a:pt x="10371" y="4969"/>
                  </a:cubicBezTo>
                  <a:cubicBezTo>
                    <a:pt x="10482" y="4941"/>
                    <a:pt x="10510" y="4873"/>
                    <a:pt x="10454" y="4818"/>
                  </a:cubicBezTo>
                  <a:cubicBezTo>
                    <a:pt x="9982" y="4422"/>
                    <a:pt x="10121" y="3847"/>
                    <a:pt x="10815" y="3532"/>
                  </a:cubicBezTo>
                  <a:cubicBezTo>
                    <a:pt x="11483" y="3204"/>
                    <a:pt x="12650" y="3149"/>
                    <a:pt x="13456" y="3396"/>
                  </a:cubicBezTo>
                  <a:cubicBezTo>
                    <a:pt x="13568" y="3437"/>
                    <a:pt x="13707" y="3423"/>
                    <a:pt x="13762" y="3368"/>
                  </a:cubicBezTo>
                  <a:cubicBezTo>
                    <a:pt x="13818" y="3313"/>
                    <a:pt x="13790" y="3245"/>
                    <a:pt x="13707" y="3218"/>
                  </a:cubicBezTo>
                  <a:cubicBezTo>
                    <a:pt x="12761" y="2917"/>
                    <a:pt x="11427" y="2971"/>
                    <a:pt x="10593" y="3327"/>
                  </a:cubicBezTo>
                  <a:cubicBezTo>
                    <a:pt x="10593" y="3327"/>
                    <a:pt x="10565" y="3327"/>
                    <a:pt x="10565" y="3313"/>
                  </a:cubicBezTo>
                  <a:cubicBezTo>
                    <a:pt x="10565" y="3313"/>
                    <a:pt x="10565" y="3300"/>
                    <a:pt x="10538" y="3286"/>
                  </a:cubicBezTo>
                  <a:cubicBezTo>
                    <a:pt x="10093" y="2616"/>
                    <a:pt x="10482" y="1822"/>
                    <a:pt x="11538" y="1234"/>
                  </a:cubicBezTo>
                  <a:cubicBezTo>
                    <a:pt x="12483" y="714"/>
                    <a:pt x="13901" y="372"/>
                    <a:pt x="15541" y="263"/>
                  </a:cubicBezTo>
                  <a:cubicBezTo>
                    <a:pt x="16542" y="195"/>
                    <a:pt x="17988" y="181"/>
                    <a:pt x="19239" y="537"/>
                  </a:cubicBezTo>
                  <a:cubicBezTo>
                    <a:pt x="20378" y="865"/>
                    <a:pt x="21101" y="1467"/>
                    <a:pt x="21046" y="2028"/>
                  </a:cubicBezTo>
                  <a:cubicBezTo>
                    <a:pt x="21046" y="2028"/>
                    <a:pt x="21046" y="2041"/>
                    <a:pt x="21046" y="2041"/>
                  </a:cubicBezTo>
                  <a:cubicBezTo>
                    <a:pt x="21046" y="5160"/>
                    <a:pt x="21046" y="5160"/>
                    <a:pt x="21046" y="5160"/>
                  </a:cubicBezTo>
                  <a:cubicBezTo>
                    <a:pt x="19934" y="5283"/>
                    <a:pt x="18849" y="5256"/>
                    <a:pt x="17932" y="5064"/>
                  </a:cubicBezTo>
                  <a:cubicBezTo>
                    <a:pt x="16876" y="4846"/>
                    <a:pt x="16125" y="4422"/>
                    <a:pt x="15847" y="3943"/>
                  </a:cubicBezTo>
                  <a:cubicBezTo>
                    <a:pt x="15569" y="3423"/>
                    <a:pt x="15903" y="2848"/>
                    <a:pt x="16681" y="2534"/>
                  </a:cubicBezTo>
                  <a:cubicBezTo>
                    <a:pt x="16765" y="2493"/>
                    <a:pt x="16792" y="2424"/>
                    <a:pt x="16709" y="2383"/>
                  </a:cubicBezTo>
                  <a:cubicBezTo>
                    <a:pt x="16626" y="2329"/>
                    <a:pt x="16487" y="2329"/>
                    <a:pt x="16375" y="2356"/>
                  </a:cubicBezTo>
                  <a:cubicBezTo>
                    <a:pt x="15458" y="2739"/>
                    <a:pt x="15069" y="3396"/>
                    <a:pt x="15402" y="3997"/>
                  </a:cubicBezTo>
                  <a:cubicBezTo>
                    <a:pt x="15708" y="4545"/>
                    <a:pt x="16598" y="5023"/>
                    <a:pt x="17738" y="5270"/>
                  </a:cubicBezTo>
                  <a:cubicBezTo>
                    <a:pt x="18349" y="5393"/>
                    <a:pt x="19044" y="5461"/>
                    <a:pt x="19739" y="5461"/>
                  </a:cubicBezTo>
                  <a:cubicBezTo>
                    <a:pt x="20156" y="5461"/>
                    <a:pt x="20601" y="5434"/>
                    <a:pt x="21046" y="5379"/>
                  </a:cubicBezTo>
                  <a:cubicBezTo>
                    <a:pt x="21046" y="9209"/>
                    <a:pt x="21046" y="9209"/>
                    <a:pt x="21046" y="9209"/>
                  </a:cubicBezTo>
                  <a:cubicBezTo>
                    <a:pt x="20545" y="9784"/>
                    <a:pt x="19127" y="10208"/>
                    <a:pt x="17877" y="10153"/>
                  </a:cubicBezTo>
                  <a:cubicBezTo>
                    <a:pt x="16626" y="10112"/>
                    <a:pt x="15458" y="9606"/>
                    <a:pt x="15180" y="9004"/>
                  </a:cubicBezTo>
                  <a:cubicBezTo>
                    <a:pt x="15653" y="8785"/>
                    <a:pt x="16042" y="8498"/>
                    <a:pt x="16236" y="8197"/>
                  </a:cubicBezTo>
                  <a:cubicBezTo>
                    <a:pt x="16709" y="7486"/>
                    <a:pt x="16292" y="6679"/>
                    <a:pt x="15208" y="6173"/>
                  </a:cubicBezTo>
                  <a:cubicBezTo>
                    <a:pt x="15097" y="6131"/>
                    <a:pt x="14958" y="6131"/>
                    <a:pt x="14874" y="6173"/>
                  </a:cubicBezTo>
                  <a:cubicBezTo>
                    <a:pt x="14791" y="6227"/>
                    <a:pt x="14791" y="6296"/>
                    <a:pt x="14874" y="6337"/>
                  </a:cubicBezTo>
                  <a:cubicBezTo>
                    <a:pt x="15847" y="6774"/>
                    <a:pt x="16209" y="7513"/>
                    <a:pt x="15819" y="8129"/>
                  </a:cubicBezTo>
                  <a:cubicBezTo>
                    <a:pt x="15402" y="8731"/>
                    <a:pt x="14207" y="9223"/>
                    <a:pt x="12928" y="9305"/>
                  </a:cubicBezTo>
                  <a:cubicBezTo>
                    <a:pt x="11622" y="9374"/>
                    <a:pt x="10232" y="9059"/>
                    <a:pt x="9509" y="8512"/>
                  </a:cubicBezTo>
                  <a:cubicBezTo>
                    <a:pt x="9453" y="8457"/>
                    <a:pt x="9314" y="8443"/>
                    <a:pt x="9203" y="8484"/>
                  </a:cubicBezTo>
                  <a:cubicBezTo>
                    <a:pt x="9092" y="8512"/>
                    <a:pt x="9064" y="8580"/>
                    <a:pt x="9148" y="8635"/>
                  </a:cubicBezTo>
                  <a:cubicBezTo>
                    <a:pt x="9870" y="9196"/>
                    <a:pt x="11177" y="9538"/>
                    <a:pt x="12511" y="9538"/>
                  </a:cubicBezTo>
                  <a:cubicBezTo>
                    <a:pt x="12650" y="9538"/>
                    <a:pt x="12817" y="9524"/>
                    <a:pt x="12984" y="9524"/>
                  </a:cubicBezTo>
                  <a:cubicBezTo>
                    <a:pt x="13651" y="9483"/>
                    <a:pt x="14263" y="9346"/>
                    <a:pt x="14819" y="9155"/>
                  </a:cubicBezTo>
                  <a:cubicBezTo>
                    <a:pt x="15208" y="9811"/>
                    <a:pt x="16431" y="10317"/>
                    <a:pt x="17849" y="10386"/>
                  </a:cubicBezTo>
                  <a:cubicBezTo>
                    <a:pt x="17932" y="10386"/>
                    <a:pt x="17988" y="10386"/>
                    <a:pt x="18071" y="10386"/>
                  </a:cubicBezTo>
                  <a:cubicBezTo>
                    <a:pt x="19183" y="10386"/>
                    <a:pt x="20351" y="10085"/>
                    <a:pt x="21046" y="9633"/>
                  </a:cubicBezTo>
                  <a:cubicBezTo>
                    <a:pt x="21046" y="17253"/>
                    <a:pt x="21046" y="17253"/>
                    <a:pt x="21046" y="17253"/>
                  </a:cubicBezTo>
                  <a:cubicBezTo>
                    <a:pt x="19989" y="16760"/>
                    <a:pt x="18321" y="16569"/>
                    <a:pt x="16959" y="16843"/>
                  </a:cubicBezTo>
                  <a:cubicBezTo>
                    <a:pt x="15402" y="17144"/>
                    <a:pt x="14402" y="18033"/>
                    <a:pt x="14652" y="18840"/>
                  </a:cubicBezTo>
                  <a:cubicBezTo>
                    <a:pt x="14680" y="18894"/>
                    <a:pt x="14763" y="18936"/>
                    <a:pt x="14874" y="18936"/>
                  </a:cubicBezTo>
                  <a:cubicBezTo>
                    <a:pt x="14874" y="18936"/>
                    <a:pt x="14902" y="18936"/>
                    <a:pt x="14902" y="18936"/>
                  </a:cubicBezTo>
                  <a:cubicBezTo>
                    <a:pt x="15041" y="18922"/>
                    <a:pt x="15124" y="18867"/>
                    <a:pt x="15097" y="18812"/>
                  </a:cubicBezTo>
                  <a:cubicBezTo>
                    <a:pt x="14874" y="18087"/>
                    <a:pt x="15764" y="17308"/>
                    <a:pt x="17126" y="17048"/>
                  </a:cubicBezTo>
                  <a:cubicBezTo>
                    <a:pt x="18488" y="16774"/>
                    <a:pt x="20184" y="17020"/>
                    <a:pt x="21046" y="17595"/>
                  </a:cubicBezTo>
                  <a:cubicBezTo>
                    <a:pt x="21046" y="19360"/>
                    <a:pt x="21046" y="19360"/>
                    <a:pt x="21046" y="19360"/>
                  </a:cubicBezTo>
                  <a:cubicBezTo>
                    <a:pt x="21046" y="19373"/>
                    <a:pt x="21046" y="19373"/>
                    <a:pt x="21046" y="19373"/>
                  </a:cubicBezTo>
                  <a:cubicBezTo>
                    <a:pt x="21046" y="19373"/>
                    <a:pt x="21046" y="19373"/>
                    <a:pt x="21046" y="19373"/>
                  </a:cubicBezTo>
                  <a:cubicBezTo>
                    <a:pt x="21101" y="19784"/>
                    <a:pt x="20434" y="20536"/>
                    <a:pt x="19572" y="20823"/>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152" name="Freeform 13"/>
            <p:cNvSpPr/>
            <p:nvPr/>
          </p:nvSpPr>
          <p:spPr>
            <a:xfrm>
              <a:off x="2428731" y="3221337"/>
              <a:ext cx="697234" cy="584130"/>
            </a:xfrm>
            <a:custGeom>
              <a:avLst/>
              <a:gdLst/>
              <a:ahLst/>
              <a:cxnLst>
                <a:cxn ang="0">
                  <a:pos x="wd2" y="hd2"/>
                </a:cxn>
                <a:cxn ang="5400000">
                  <a:pos x="wd2" y="hd2"/>
                </a:cxn>
                <a:cxn ang="10800000">
                  <a:pos x="wd2" y="hd2"/>
                </a:cxn>
                <a:cxn ang="16200000">
                  <a:pos x="wd2" y="hd2"/>
                </a:cxn>
              </a:cxnLst>
              <a:rect l="0" t="0" r="r" b="b"/>
              <a:pathLst>
                <a:path w="20754" h="21522" extrusionOk="0">
                  <a:moveTo>
                    <a:pt x="10028" y="21522"/>
                  </a:moveTo>
                  <a:cubicBezTo>
                    <a:pt x="13905" y="21522"/>
                    <a:pt x="17597" y="18893"/>
                    <a:pt x="19443" y="14779"/>
                  </a:cubicBezTo>
                  <a:cubicBezTo>
                    <a:pt x="21474" y="10322"/>
                    <a:pt x="21105" y="4379"/>
                    <a:pt x="18612" y="379"/>
                  </a:cubicBezTo>
                  <a:cubicBezTo>
                    <a:pt x="18336" y="-78"/>
                    <a:pt x="17874" y="-78"/>
                    <a:pt x="17505" y="151"/>
                  </a:cubicBezTo>
                  <a:cubicBezTo>
                    <a:pt x="17228" y="493"/>
                    <a:pt x="17136" y="1065"/>
                    <a:pt x="17412" y="1522"/>
                  </a:cubicBezTo>
                  <a:cubicBezTo>
                    <a:pt x="19536" y="4951"/>
                    <a:pt x="19905" y="10093"/>
                    <a:pt x="18151" y="13865"/>
                  </a:cubicBezTo>
                  <a:cubicBezTo>
                    <a:pt x="16489" y="17751"/>
                    <a:pt x="12797" y="20036"/>
                    <a:pt x="9289" y="19693"/>
                  </a:cubicBezTo>
                  <a:cubicBezTo>
                    <a:pt x="5782" y="19236"/>
                    <a:pt x="2551" y="16036"/>
                    <a:pt x="1443" y="11922"/>
                  </a:cubicBezTo>
                  <a:cubicBezTo>
                    <a:pt x="1351" y="11465"/>
                    <a:pt x="889" y="11236"/>
                    <a:pt x="520" y="11351"/>
                  </a:cubicBezTo>
                  <a:cubicBezTo>
                    <a:pt x="151" y="11465"/>
                    <a:pt x="-126" y="12036"/>
                    <a:pt x="59" y="12493"/>
                  </a:cubicBezTo>
                  <a:cubicBezTo>
                    <a:pt x="1351" y="17293"/>
                    <a:pt x="5043" y="21065"/>
                    <a:pt x="9197" y="21522"/>
                  </a:cubicBezTo>
                  <a:cubicBezTo>
                    <a:pt x="9474" y="21522"/>
                    <a:pt x="9751" y="21522"/>
                    <a:pt x="10028" y="21522"/>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153" name="Freeform 14"/>
            <p:cNvSpPr/>
            <p:nvPr/>
          </p:nvSpPr>
          <p:spPr>
            <a:xfrm>
              <a:off x="3519547" y="610596"/>
              <a:ext cx="2403487" cy="4893718"/>
            </a:xfrm>
            <a:custGeom>
              <a:avLst/>
              <a:gdLst/>
              <a:ahLst/>
              <a:cxnLst>
                <a:cxn ang="0">
                  <a:pos x="wd2" y="hd2"/>
                </a:cxn>
                <a:cxn ang="5400000">
                  <a:pos x="wd2" y="hd2"/>
                </a:cxn>
                <a:cxn ang="10800000">
                  <a:pos x="wd2" y="hd2"/>
                </a:cxn>
                <a:cxn ang="16200000">
                  <a:pos x="wd2" y="hd2"/>
                </a:cxn>
              </a:cxnLst>
              <a:rect l="0" t="0" r="r" b="b"/>
              <a:pathLst>
                <a:path w="21494" h="21562" extrusionOk="0">
                  <a:moveTo>
                    <a:pt x="18299" y="10769"/>
                  </a:moveTo>
                  <a:cubicBezTo>
                    <a:pt x="18271" y="10769"/>
                    <a:pt x="18271" y="10755"/>
                    <a:pt x="18243" y="10755"/>
                  </a:cubicBezTo>
                  <a:cubicBezTo>
                    <a:pt x="18465" y="10427"/>
                    <a:pt x="18549" y="10044"/>
                    <a:pt x="18410" y="9661"/>
                  </a:cubicBezTo>
                  <a:cubicBezTo>
                    <a:pt x="18299" y="9291"/>
                    <a:pt x="18021" y="8963"/>
                    <a:pt x="17605" y="8690"/>
                  </a:cubicBezTo>
                  <a:cubicBezTo>
                    <a:pt x="18687" y="8416"/>
                    <a:pt x="19493" y="7882"/>
                    <a:pt x="19770" y="7226"/>
                  </a:cubicBezTo>
                  <a:cubicBezTo>
                    <a:pt x="20270" y="6118"/>
                    <a:pt x="19493" y="4969"/>
                    <a:pt x="17688" y="4162"/>
                  </a:cubicBezTo>
                  <a:cubicBezTo>
                    <a:pt x="15967" y="3368"/>
                    <a:pt x="13607" y="3040"/>
                    <a:pt x="11441" y="3259"/>
                  </a:cubicBezTo>
                  <a:cubicBezTo>
                    <a:pt x="11830" y="2547"/>
                    <a:pt x="11413" y="1699"/>
                    <a:pt x="10303" y="1084"/>
                  </a:cubicBezTo>
                  <a:cubicBezTo>
                    <a:pt x="9276" y="537"/>
                    <a:pt x="7776" y="154"/>
                    <a:pt x="6027" y="44"/>
                  </a:cubicBezTo>
                  <a:cubicBezTo>
                    <a:pt x="4972" y="-38"/>
                    <a:pt x="3417" y="-38"/>
                    <a:pt x="2057" y="345"/>
                  </a:cubicBezTo>
                  <a:cubicBezTo>
                    <a:pt x="808" y="701"/>
                    <a:pt x="3" y="1330"/>
                    <a:pt x="30" y="1973"/>
                  </a:cubicBezTo>
                  <a:cubicBezTo>
                    <a:pt x="30" y="1973"/>
                    <a:pt x="3" y="1973"/>
                    <a:pt x="3" y="1973"/>
                  </a:cubicBezTo>
                  <a:cubicBezTo>
                    <a:pt x="3" y="9223"/>
                    <a:pt x="3" y="9223"/>
                    <a:pt x="3" y="9223"/>
                  </a:cubicBezTo>
                  <a:cubicBezTo>
                    <a:pt x="3" y="9223"/>
                    <a:pt x="3" y="9223"/>
                    <a:pt x="3" y="9223"/>
                  </a:cubicBezTo>
                  <a:cubicBezTo>
                    <a:pt x="3" y="17540"/>
                    <a:pt x="3" y="17540"/>
                    <a:pt x="3" y="17540"/>
                  </a:cubicBezTo>
                  <a:cubicBezTo>
                    <a:pt x="3" y="17554"/>
                    <a:pt x="3" y="17581"/>
                    <a:pt x="3" y="17595"/>
                  </a:cubicBezTo>
                  <a:cubicBezTo>
                    <a:pt x="3" y="19360"/>
                    <a:pt x="3" y="19360"/>
                    <a:pt x="3" y="19360"/>
                  </a:cubicBezTo>
                  <a:cubicBezTo>
                    <a:pt x="3" y="19360"/>
                    <a:pt x="3" y="19373"/>
                    <a:pt x="3" y="19373"/>
                  </a:cubicBezTo>
                  <a:cubicBezTo>
                    <a:pt x="-53" y="19893"/>
                    <a:pt x="752" y="20687"/>
                    <a:pt x="1668" y="21015"/>
                  </a:cubicBezTo>
                  <a:cubicBezTo>
                    <a:pt x="2723" y="21370"/>
                    <a:pt x="4112" y="21562"/>
                    <a:pt x="5611" y="21562"/>
                  </a:cubicBezTo>
                  <a:cubicBezTo>
                    <a:pt x="6471" y="21562"/>
                    <a:pt x="7360" y="21507"/>
                    <a:pt x="8248" y="21384"/>
                  </a:cubicBezTo>
                  <a:cubicBezTo>
                    <a:pt x="10108" y="21138"/>
                    <a:pt x="11941" y="20372"/>
                    <a:pt x="13273" y="19291"/>
                  </a:cubicBezTo>
                  <a:cubicBezTo>
                    <a:pt x="14079" y="18648"/>
                    <a:pt x="14412" y="17951"/>
                    <a:pt x="14245" y="17308"/>
                  </a:cubicBezTo>
                  <a:cubicBezTo>
                    <a:pt x="14217" y="17267"/>
                    <a:pt x="14217" y="17226"/>
                    <a:pt x="14190" y="17185"/>
                  </a:cubicBezTo>
                  <a:cubicBezTo>
                    <a:pt x="14495" y="17226"/>
                    <a:pt x="14800" y="17239"/>
                    <a:pt x="15078" y="17239"/>
                  </a:cubicBezTo>
                  <a:cubicBezTo>
                    <a:pt x="16605" y="17239"/>
                    <a:pt x="18021" y="16802"/>
                    <a:pt x="18493" y="16637"/>
                  </a:cubicBezTo>
                  <a:cubicBezTo>
                    <a:pt x="20409" y="15981"/>
                    <a:pt x="21547" y="14873"/>
                    <a:pt x="21491" y="13669"/>
                  </a:cubicBezTo>
                  <a:cubicBezTo>
                    <a:pt x="21436" y="12465"/>
                    <a:pt x="20242" y="11384"/>
                    <a:pt x="18299" y="10769"/>
                  </a:cubicBezTo>
                  <a:close/>
                  <a:moveTo>
                    <a:pt x="18243" y="16446"/>
                  </a:moveTo>
                  <a:cubicBezTo>
                    <a:pt x="17688" y="16637"/>
                    <a:pt x="15744" y="17239"/>
                    <a:pt x="14079" y="16925"/>
                  </a:cubicBezTo>
                  <a:cubicBezTo>
                    <a:pt x="14051" y="16925"/>
                    <a:pt x="14051" y="16925"/>
                    <a:pt x="14051" y="16925"/>
                  </a:cubicBezTo>
                  <a:cubicBezTo>
                    <a:pt x="13690" y="16364"/>
                    <a:pt x="12885" y="15899"/>
                    <a:pt x="11885" y="15680"/>
                  </a:cubicBezTo>
                  <a:cubicBezTo>
                    <a:pt x="12413" y="15406"/>
                    <a:pt x="12801" y="15051"/>
                    <a:pt x="12913" y="14668"/>
                  </a:cubicBezTo>
                  <a:cubicBezTo>
                    <a:pt x="13135" y="14038"/>
                    <a:pt x="12663" y="13368"/>
                    <a:pt x="11719" y="12930"/>
                  </a:cubicBezTo>
                  <a:cubicBezTo>
                    <a:pt x="11635" y="12889"/>
                    <a:pt x="11469" y="12889"/>
                    <a:pt x="11386" y="12944"/>
                  </a:cubicBezTo>
                  <a:cubicBezTo>
                    <a:pt x="11302" y="12985"/>
                    <a:pt x="11330" y="13053"/>
                    <a:pt x="11413" y="13094"/>
                  </a:cubicBezTo>
                  <a:cubicBezTo>
                    <a:pt x="12246" y="13477"/>
                    <a:pt x="12663" y="14079"/>
                    <a:pt x="12468" y="14640"/>
                  </a:cubicBezTo>
                  <a:cubicBezTo>
                    <a:pt x="12274" y="15187"/>
                    <a:pt x="11497" y="15693"/>
                    <a:pt x="10442" y="15912"/>
                  </a:cubicBezTo>
                  <a:cubicBezTo>
                    <a:pt x="9387" y="16131"/>
                    <a:pt x="8109" y="16063"/>
                    <a:pt x="7166" y="15748"/>
                  </a:cubicBezTo>
                  <a:cubicBezTo>
                    <a:pt x="7054" y="15721"/>
                    <a:pt x="6916" y="15735"/>
                    <a:pt x="6832" y="15776"/>
                  </a:cubicBezTo>
                  <a:cubicBezTo>
                    <a:pt x="6777" y="15830"/>
                    <a:pt x="6805" y="15899"/>
                    <a:pt x="6888" y="15940"/>
                  </a:cubicBezTo>
                  <a:cubicBezTo>
                    <a:pt x="7554" y="16145"/>
                    <a:pt x="8332" y="16254"/>
                    <a:pt x="9109" y="16254"/>
                  </a:cubicBezTo>
                  <a:cubicBezTo>
                    <a:pt x="9636" y="16254"/>
                    <a:pt x="10136" y="16213"/>
                    <a:pt x="10608" y="16118"/>
                  </a:cubicBezTo>
                  <a:cubicBezTo>
                    <a:pt x="10941" y="16035"/>
                    <a:pt x="11275" y="15940"/>
                    <a:pt x="11552" y="15830"/>
                  </a:cubicBezTo>
                  <a:cubicBezTo>
                    <a:pt x="11580" y="15844"/>
                    <a:pt x="11608" y="15858"/>
                    <a:pt x="11663" y="15871"/>
                  </a:cubicBezTo>
                  <a:cubicBezTo>
                    <a:pt x="12774" y="16104"/>
                    <a:pt x="13607" y="16678"/>
                    <a:pt x="13773" y="17335"/>
                  </a:cubicBezTo>
                  <a:cubicBezTo>
                    <a:pt x="13940" y="17923"/>
                    <a:pt x="13634" y="18580"/>
                    <a:pt x="12885" y="19182"/>
                  </a:cubicBezTo>
                  <a:cubicBezTo>
                    <a:pt x="11608" y="20208"/>
                    <a:pt x="9859" y="20933"/>
                    <a:pt x="8109" y="21165"/>
                  </a:cubicBezTo>
                  <a:cubicBezTo>
                    <a:pt x="5750" y="21480"/>
                    <a:pt x="3445" y="21357"/>
                    <a:pt x="1918" y="20823"/>
                  </a:cubicBezTo>
                  <a:cubicBezTo>
                    <a:pt x="1085" y="20536"/>
                    <a:pt x="419" y="19784"/>
                    <a:pt x="475" y="19373"/>
                  </a:cubicBezTo>
                  <a:cubicBezTo>
                    <a:pt x="475" y="19373"/>
                    <a:pt x="475" y="19373"/>
                    <a:pt x="475" y="19373"/>
                  </a:cubicBezTo>
                  <a:cubicBezTo>
                    <a:pt x="475" y="19373"/>
                    <a:pt x="475" y="19373"/>
                    <a:pt x="475" y="19360"/>
                  </a:cubicBezTo>
                  <a:cubicBezTo>
                    <a:pt x="475" y="17595"/>
                    <a:pt x="475" y="17595"/>
                    <a:pt x="475" y="17595"/>
                  </a:cubicBezTo>
                  <a:cubicBezTo>
                    <a:pt x="1335" y="17020"/>
                    <a:pt x="3029" y="16774"/>
                    <a:pt x="4361" y="17048"/>
                  </a:cubicBezTo>
                  <a:cubicBezTo>
                    <a:pt x="5750" y="17308"/>
                    <a:pt x="6638" y="18087"/>
                    <a:pt x="6416" y="18812"/>
                  </a:cubicBezTo>
                  <a:cubicBezTo>
                    <a:pt x="6388" y="18867"/>
                    <a:pt x="6471" y="18922"/>
                    <a:pt x="6582" y="18936"/>
                  </a:cubicBezTo>
                  <a:cubicBezTo>
                    <a:pt x="6610" y="18936"/>
                    <a:pt x="6610" y="18936"/>
                    <a:pt x="6638" y="18936"/>
                  </a:cubicBezTo>
                  <a:cubicBezTo>
                    <a:pt x="6749" y="18936"/>
                    <a:pt x="6832" y="18894"/>
                    <a:pt x="6860" y="18840"/>
                  </a:cubicBezTo>
                  <a:cubicBezTo>
                    <a:pt x="7110" y="18033"/>
                    <a:pt x="6083" y="17144"/>
                    <a:pt x="4528" y="16843"/>
                  </a:cubicBezTo>
                  <a:cubicBezTo>
                    <a:pt x="3168" y="16569"/>
                    <a:pt x="1502" y="16760"/>
                    <a:pt x="475" y="17253"/>
                  </a:cubicBezTo>
                  <a:cubicBezTo>
                    <a:pt x="475" y="9633"/>
                    <a:pt x="475" y="9633"/>
                    <a:pt x="475" y="9633"/>
                  </a:cubicBezTo>
                  <a:cubicBezTo>
                    <a:pt x="1169" y="10085"/>
                    <a:pt x="2307" y="10386"/>
                    <a:pt x="3417" y="10386"/>
                  </a:cubicBezTo>
                  <a:cubicBezTo>
                    <a:pt x="3501" y="10386"/>
                    <a:pt x="3584" y="10386"/>
                    <a:pt x="3667" y="10386"/>
                  </a:cubicBezTo>
                  <a:cubicBezTo>
                    <a:pt x="5055" y="10317"/>
                    <a:pt x="6305" y="9811"/>
                    <a:pt x="6694" y="9155"/>
                  </a:cubicBezTo>
                  <a:cubicBezTo>
                    <a:pt x="7221" y="9346"/>
                    <a:pt x="7860" y="9483"/>
                    <a:pt x="8526" y="9524"/>
                  </a:cubicBezTo>
                  <a:cubicBezTo>
                    <a:pt x="8693" y="9524"/>
                    <a:pt x="8831" y="9538"/>
                    <a:pt x="8998" y="9538"/>
                  </a:cubicBezTo>
                  <a:cubicBezTo>
                    <a:pt x="10331" y="9538"/>
                    <a:pt x="11635" y="9196"/>
                    <a:pt x="12357" y="8635"/>
                  </a:cubicBezTo>
                  <a:cubicBezTo>
                    <a:pt x="12413" y="8580"/>
                    <a:pt x="12385" y="8512"/>
                    <a:pt x="12274" y="8484"/>
                  </a:cubicBezTo>
                  <a:cubicBezTo>
                    <a:pt x="12191" y="8443"/>
                    <a:pt x="12052" y="8457"/>
                    <a:pt x="11969" y="8512"/>
                  </a:cubicBezTo>
                  <a:cubicBezTo>
                    <a:pt x="11275" y="9059"/>
                    <a:pt x="9886" y="9374"/>
                    <a:pt x="8581" y="9305"/>
                  </a:cubicBezTo>
                  <a:cubicBezTo>
                    <a:pt x="7277" y="9223"/>
                    <a:pt x="6110" y="8731"/>
                    <a:pt x="5694" y="8129"/>
                  </a:cubicBezTo>
                  <a:cubicBezTo>
                    <a:pt x="5278" y="7513"/>
                    <a:pt x="5666" y="6774"/>
                    <a:pt x="6610" y="6337"/>
                  </a:cubicBezTo>
                  <a:cubicBezTo>
                    <a:pt x="6694" y="6296"/>
                    <a:pt x="6721" y="6227"/>
                    <a:pt x="6638" y="6173"/>
                  </a:cubicBezTo>
                  <a:cubicBezTo>
                    <a:pt x="6527" y="6131"/>
                    <a:pt x="6388" y="6131"/>
                    <a:pt x="6305" y="6173"/>
                  </a:cubicBezTo>
                  <a:cubicBezTo>
                    <a:pt x="5222" y="6679"/>
                    <a:pt x="4806" y="7486"/>
                    <a:pt x="5250" y="8197"/>
                  </a:cubicBezTo>
                  <a:cubicBezTo>
                    <a:pt x="5472" y="8498"/>
                    <a:pt x="5833" y="8785"/>
                    <a:pt x="6305" y="9004"/>
                  </a:cubicBezTo>
                  <a:cubicBezTo>
                    <a:pt x="6055" y="9606"/>
                    <a:pt x="4889" y="10112"/>
                    <a:pt x="3640" y="10153"/>
                  </a:cubicBezTo>
                  <a:cubicBezTo>
                    <a:pt x="2362" y="10208"/>
                    <a:pt x="974" y="9784"/>
                    <a:pt x="475" y="9209"/>
                  </a:cubicBezTo>
                  <a:cubicBezTo>
                    <a:pt x="475" y="5379"/>
                    <a:pt x="475" y="5379"/>
                    <a:pt x="475" y="5379"/>
                  </a:cubicBezTo>
                  <a:cubicBezTo>
                    <a:pt x="891" y="5434"/>
                    <a:pt x="1335" y="5461"/>
                    <a:pt x="1779" y="5461"/>
                  </a:cubicBezTo>
                  <a:cubicBezTo>
                    <a:pt x="2473" y="5461"/>
                    <a:pt x="3168" y="5393"/>
                    <a:pt x="3751" y="5270"/>
                  </a:cubicBezTo>
                  <a:cubicBezTo>
                    <a:pt x="4917" y="5023"/>
                    <a:pt x="5805" y="4545"/>
                    <a:pt x="6110" y="3997"/>
                  </a:cubicBezTo>
                  <a:cubicBezTo>
                    <a:pt x="6444" y="3396"/>
                    <a:pt x="6027" y="2739"/>
                    <a:pt x="5111" y="2356"/>
                  </a:cubicBezTo>
                  <a:cubicBezTo>
                    <a:pt x="5028" y="2329"/>
                    <a:pt x="4889" y="2329"/>
                    <a:pt x="4806" y="2383"/>
                  </a:cubicBezTo>
                  <a:cubicBezTo>
                    <a:pt x="4722" y="2424"/>
                    <a:pt x="4722" y="2493"/>
                    <a:pt x="4833" y="2534"/>
                  </a:cubicBezTo>
                  <a:cubicBezTo>
                    <a:pt x="5611" y="2848"/>
                    <a:pt x="5944" y="3423"/>
                    <a:pt x="5666" y="3943"/>
                  </a:cubicBezTo>
                  <a:cubicBezTo>
                    <a:pt x="5389" y="4422"/>
                    <a:pt x="4611" y="4846"/>
                    <a:pt x="3584" y="5064"/>
                  </a:cubicBezTo>
                  <a:cubicBezTo>
                    <a:pt x="2668" y="5256"/>
                    <a:pt x="1557" y="5283"/>
                    <a:pt x="475" y="5160"/>
                  </a:cubicBezTo>
                  <a:cubicBezTo>
                    <a:pt x="475" y="2041"/>
                    <a:pt x="475" y="2041"/>
                    <a:pt x="475" y="2041"/>
                  </a:cubicBezTo>
                  <a:cubicBezTo>
                    <a:pt x="475" y="2041"/>
                    <a:pt x="475" y="2028"/>
                    <a:pt x="475" y="2028"/>
                  </a:cubicBezTo>
                  <a:cubicBezTo>
                    <a:pt x="419" y="1467"/>
                    <a:pt x="1141" y="865"/>
                    <a:pt x="2279" y="537"/>
                  </a:cubicBezTo>
                  <a:cubicBezTo>
                    <a:pt x="3528" y="181"/>
                    <a:pt x="4972" y="195"/>
                    <a:pt x="5944" y="263"/>
                  </a:cubicBezTo>
                  <a:cubicBezTo>
                    <a:pt x="7610" y="372"/>
                    <a:pt x="9026" y="714"/>
                    <a:pt x="9942" y="1234"/>
                  </a:cubicBezTo>
                  <a:cubicBezTo>
                    <a:pt x="10997" y="1822"/>
                    <a:pt x="11386" y="2616"/>
                    <a:pt x="10941" y="3286"/>
                  </a:cubicBezTo>
                  <a:cubicBezTo>
                    <a:pt x="10941" y="3300"/>
                    <a:pt x="10941" y="3313"/>
                    <a:pt x="10941" y="3313"/>
                  </a:cubicBezTo>
                  <a:cubicBezTo>
                    <a:pt x="10914" y="3327"/>
                    <a:pt x="10914" y="3327"/>
                    <a:pt x="10914" y="3327"/>
                  </a:cubicBezTo>
                  <a:cubicBezTo>
                    <a:pt x="10053" y="2971"/>
                    <a:pt x="8748" y="2917"/>
                    <a:pt x="7804" y="3218"/>
                  </a:cubicBezTo>
                  <a:cubicBezTo>
                    <a:pt x="7693" y="3245"/>
                    <a:pt x="7665" y="3313"/>
                    <a:pt x="7749" y="3368"/>
                  </a:cubicBezTo>
                  <a:cubicBezTo>
                    <a:pt x="7804" y="3423"/>
                    <a:pt x="7943" y="3437"/>
                    <a:pt x="8054" y="3396"/>
                  </a:cubicBezTo>
                  <a:cubicBezTo>
                    <a:pt x="8859" y="3149"/>
                    <a:pt x="9997" y="3204"/>
                    <a:pt x="10691" y="3532"/>
                  </a:cubicBezTo>
                  <a:cubicBezTo>
                    <a:pt x="11358" y="3847"/>
                    <a:pt x="11524" y="4422"/>
                    <a:pt x="11052" y="4818"/>
                  </a:cubicBezTo>
                  <a:cubicBezTo>
                    <a:pt x="10997" y="4873"/>
                    <a:pt x="11025" y="4941"/>
                    <a:pt x="11136" y="4969"/>
                  </a:cubicBezTo>
                  <a:cubicBezTo>
                    <a:pt x="11163" y="4982"/>
                    <a:pt x="11191" y="4982"/>
                    <a:pt x="11247" y="4982"/>
                  </a:cubicBezTo>
                  <a:cubicBezTo>
                    <a:pt x="11330" y="4982"/>
                    <a:pt x="11386" y="4969"/>
                    <a:pt x="11441" y="4928"/>
                  </a:cubicBezTo>
                  <a:cubicBezTo>
                    <a:pt x="11969" y="4490"/>
                    <a:pt x="11858" y="3915"/>
                    <a:pt x="11247" y="3505"/>
                  </a:cubicBezTo>
                  <a:cubicBezTo>
                    <a:pt x="13357" y="3245"/>
                    <a:pt x="15689" y="3546"/>
                    <a:pt x="17382" y="4326"/>
                  </a:cubicBezTo>
                  <a:cubicBezTo>
                    <a:pt x="19048" y="5078"/>
                    <a:pt x="19770" y="6145"/>
                    <a:pt x="19326" y="7171"/>
                  </a:cubicBezTo>
                  <a:cubicBezTo>
                    <a:pt x="19048" y="7787"/>
                    <a:pt x="18299" y="8279"/>
                    <a:pt x="17299" y="8512"/>
                  </a:cubicBezTo>
                  <a:cubicBezTo>
                    <a:pt x="17188" y="8471"/>
                    <a:pt x="17105" y="8416"/>
                    <a:pt x="16966" y="8375"/>
                  </a:cubicBezTo>
                  <a:cubicBezTo>
                    <a:pt x="16105" y="8047"/>
                    <a:pt x="14939" y="7965"/>
                    <a:pt x="14023" y="8170"/>
                  </a:cubicBezTo>
                  <a:cubicBezTo>
                    <a:pt x="13912" y="8197"/>
                    <a:pt x="13857" y="8265"/>
                    <a:pt x="13912" y="8320"/>
                  </a:cubicBezTo>
                  <a:cubicBezTo>
                    <a:pt x="13968" y="8375"/>
                    <a:pt x="14106" y="8402"/>
                    <a:pt x="14217" y="8375"/>
                  </a:cubicBezTo>
                  <a:cubicBezTo>
                    <a:pt x="14967" y="8197"/>
                    <a:pt x="15967" y="8265"/>
                    <a:pt x="16688" y="8553"/>
                  </a:cubicBezTo>
                  <a:cubicBezTo>
                    <a:pt x="17355" y="8799"/>
                    <a:pt x="17827" y="9223"/>
                    <a:pt x="17966" y="9702"/>
                  </a:cubicBezTo>
                  <a:cubicBezTo>
                    <a:pt x="18104" y="10112"/>
                    <a:pt x="17993" y="10536"/>
                    <a:pt x="17660" y="10878"/>
                  </a:cubicBezTo>
                  <a:cubicBezTo>
                    <a:pt x="17299" y="11248"/>
                    <a:pt x="16633" y="11535"/>
                    <a:pt x="15911" y="11658"/>
                  </a:cubicBezTo>
                  <a:cubicBezTo>
                    <a:pt x="15134" y="11781"/>
                    <a:pt x="14245" y="11699"/>
                    <a:pt x="13662" y="11466"/>
                  </a:cubicBezTo>
                  <a:cubicBezTo>
                    <a:pt x="13579" y="11425"/>
                    <a:pt x="13440" y="11425"/>
                    <a:pt x="13357" y="11480"/>
                  </a:cubicBezTo>
                  <a:cubicBezTo>
                    <a:pt x="13273" y="11521"/>
                    <a:pt x="13273" y="11590"/>
                    <a:pt x="13385" y="11631"/>
                  </a:cubicBezTo>
                  <a:cubicBezTo>
                    <a:pt x="13857" y="11822"/>
                    <a:pt x="14495" y="11932"/>
                    <a:pt x="15161" y="11932"/>
                  </a:cubicBezTo>
                  <a:cubicBezTo>
                    <a:pt x="15467" y="11932"/>
                    <a:pt x="15744" y="11904"/>
                    <a:pt x="16050" y="11863"/>
                  </a:cubicBezTo>
                  <a:cubicBezTo>
                    <a:pt x="16910" y="11726"/>
                    <a:pt x="17632" y="11412"/>
                    <a:pt x="18049" y="10974"/>
                  </a:cubicBezTo>
                  <a:cubicBezTo>
                    <a:pt x="18077" y="10974"/>
                    <a:pt x="18077" y="10974"/>
                    <a:pt x="18077" y="10960"/>
                  </a:cubicBezTo>
                  <a:cubicBezTo>
                    <a:pt x="19881" y="11549"/>
                    <a:pt x="20992" y="12547"/>
                    <a:pt x="21047" y="13669"/>
                  </a:cubicBezTo>
                  <a:cubicBezTo>
                    <a:pt x="21075" y="14804"/>
                    <a:pt x="20048" y="15830"/>
                    <a:pt x="18243" y="16446"/>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154" name="Freeform 15"/>
            <p:cNvSpPr/>
            <p:nvPr/>
          </p:nvSpPr>
          <p:spPr>
            <a:xfrm>
              <a:off x="3748334" y="3221337"/>
              <a:ext cx="697100" cy="584130"/>
            </a:xfrm>
            <a:custGeom>
              <a:avLst/>
              <a:gdLst/>
              <a:ahLst/>
              <a:cxnLst>
                <a:cxn ang="0">
                  <a:pos x="wd2" y="hd2"/>
                </a:cxn>
                <a:cxn ang="5400000">
                  <a:pos x="wd2" y="hd2"/>
                </a:cxn>
                <a:cxn ang="10800000">
                  <a:pos x="wd2" y="hd2"/>
                </a:cxn>
                <a:cxn ang="16200000">
                  <a:pos x="wd2" y="hd2"/>
                </a:cxn>
              </a:cxnLst>
              <a:rect l="0" t="0" r="r" b="b"/>
              <a:pathLst>
                <a:path w="20825" h="21522" extrusionOk="0">
                  <a:moveTo>
                    <a:pt x="20338" y="11351"/>
                  </a:moveTo>
                  <a:cubicBezTo>
                    <a:pt x="19967" y="11236"/>
                    <a:pt x="19503" y="11465"/>
                    <a:pt x="19411" y="11922"/>
                  </a:cubicBezTo>
                  <a:cubicBezTo>
                    <a:pt x="18298" y="16036"/>
                    <a:pt x="15054" y="19236"/>
                    <a:pt x="11531" y="19693"/>
                  </a:cubicBezTo>
                  <a:cubicBezTo>
                    <a:pt x="8008" y="20036"/>
                    <a:pt x="4300" y="17751"/>
                    <a:pt x="2631" y="13865"/>
                  </a:cubicBezTo>
                  <a:cubicBezTo>
                    <a:pt x="870" y="10093"/>
                    <a:pt x="1148" y="4951"/>
                    <a:pt x="3373" y="1522"/>
                  </a:cubicBezTo>
                  <a:cubicBezTo>
                    <a:pt x="3558" y="1065"/>
                    <a:pt x="3558" y="493"/>
                    <a:pt x="3188" y="151"/>
                  </a:cubicBezTo>
                  <a:cubicBezTo>
                    <a:pt x="2909" y="-78"/>
                    <a:pt x="2446" y="-78"/>
                    <a:pt x="2168" y="379"/>
                  </a:cubicBezTo>
                  <a:cubicBezTo>
                    <a:pt x="-335" y="4379"/>
                    <a:pt x="-706" y="10322"/>
                    <a:pt x="1241" y="14779"/>
                  </a:cubicBezTo>
                  <a:cubicBezTo>
                    <a:pt x="3095" y="18893"/>
                    <a:pt x="6896" y="21522"/>
                    <a:pt x="10697" y="21522"/>
                  </a:cubicBezTo>
                  <a:cubicBezTo>
                    <a:pt x="11067" y="21522"/>
                    <a:pt x="11346" y="21522"/>
                    <a:pt x="11624" y="21522"/>
                  </a:cubicBezTo>
                  <a:cubicBezTo>
                    <a:pt x="15703" y="21065"/>
                    <a:pt x="19503" y="17293"/>
                    <a:pt x="20801" y="12493"/>
                  </a:cubicBezTo>
                  <a:cubicBezTo>
                    <a:pt x="20894" y="12036"/>
                    <a:pt x="20709" y="11465"/>
                    <a:pt x="20338" y="11351"/>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155" name="Freeform 16"/>
            <p:cNvSpPr/>
            <p:nvPr/>
          </p:nvSpPr>
          <p:spPr>
            <a:xfrm>
              <a:off x="4898512" y="1470857"/>
              <a:ext cx="1167306" cy="1167305"/>
            </a:xfrm>
            <a:custGeom>
              <a:avLst/>
              <a:gdLst/>
              <a:ahLst/>
              <a:cxnLst>
                <a:cxn ang="0">
                  <a:pos x="wd2" y="hd2"/>
                </a:cxn>
                <a:cxn ang="5400000">
                  <a:pos x="wd2" y="hd2"/>
                </a:cxn>
                <a:cxn ang="10800000">
                  <a:pos x="wd2" y="hd2"/>
                </a:cxn>
                <a:cxn ang="16200000">
                  <a:pos x="wd2" y="hd2"/>
                </a:cxn>
              </a:cxnLst>
              <a:rect l="0" t="0" r="r" b="b"/>
              <a:pathLst>
                <a:path w="21600" h="21600" extrusionOk="0">
                  <a:moveTo>
                    <a:pt x="20566" y="7755"/>
                  </a:moveTo>
                  <a:cubicBezTo>
                    <a:pt x="13845" y="7755"/>
                    <a:pt x="13845" y="7755"/>
                    <a:pt x="13845" y="7755"/>
                  </a:cubicBezTo>
                  <a:cubicBezTo>
                    <a:pt x="13845" y="1034"/>
                    <a:pt x="13845" y="1034"/>
                    <a:pt x="13845" y="1034"/>
                  </a:cubicBezTo>
                  <a:cubicBezTo>
                    <a:pt x="13845" y="460"/>
                    <a:pt x="13328" y="0"/>
                    <a:pt x="12753" y="0"/>
                  </a:cubicBezTo>
                  <a:cubicBezTo>
                    <a:pt x="8847" y="0"/>
                    <a:pt x="8847" y="0"/>
                    <a:pt x="8847" y="0"/>
                  </a:cubicBezTo>
                  <a:cubicBezTo>
                    <a:pt x="8272" y="0"/>
                    <a:pt x="7813" y="460"/>
                    <a:pt x="7813" y="1034"/>
                  </a:cubicBezTo>
                  <a:cubicBezTo>
                    <a:pt x="7813" y="7755"/>
                    <a:pt x="7813" y="7755"/>
                    <a:pt x="7813" y="7755"/>
                  </a:cubicBezTo>
                  <a:cubicBezTo>
                    <a:pt x="1091" y="7755"/>
                    <a:pt x="1091" y="7755"/>
                    <a:pt x="1091" y="7755"/>
                  </a:cubicBezTo>
                  <a:cubicBezTo>
                    <a:pt x="460" y="7755"/>
                    <a:pt x="0" y="8272"/>
                    <a:pt x="0" y="8847"/>
                  </a:cubicBezTo>
                  <a:cubicBezTo>
                    <a:pt x="0" y="12753"/>
                    <a:pt x="0" y="12753"/>
                    <a:pt x="0" y="12753"/>
                  </a:cubicBezTo>
                  <a:cubicBezTo>
                    <a:pt x="0" y="13328"/>
                    <a:pt x="460" y="13845"/>
                    <a:pt x="1091" y="13845"/>
                  </a:cubicBezTo>
                  <a:cubicBezTo>
                    <a:pt x="7813" y="13845"/>
                    <a:pt x="7813" y="13845"/>
                    <a:pt x="7813" y="13845"/>
                  </a:cubicBezTo>
                  <a:cubicBezTo>
                    <a:pt x="7813" y="20566"/>
                    <a:pt x="7813" y="20566"/>
                    <a:pt x="7813" y="20566"/>
                  </a:cubicBezTo>
                  <a:cubicBezTo>
                    <a:pt x="7813" y="21140"/>
                    <a:pt x="8272" y="21600"/>
                    <a:pt x="8847" y="21600"/>
                  </a:cubicBezTo>
                  <a:cubicBezTo>
                    <a:pt x="12753" y="21600"/>
                    <a:pt x="12753" y="21600"/>
                    <a:pt x="12753" y="21600"/>
                  </a:cubicBezTo>
                  <a:cubicBezTo>
                    <a:pt x="13328" y="21600"/>
                    <a:pt x="13845" y="21140"/>
                    <a:pt x="13845" y="20566"/>
                  </a:cubicBezTo>
                  <a:cubicBezTo>
                    <a:pt x="13845" y="13845"/>
                    <a:pt x="13845" y="13845"/>
                    <a:pt x="13845" y="13845"/>
                  </a:cubicBezTo>
                  <a:cubicBezTo>
                    <a:pt x="20566" y="13845"/>
                    <a:pt x="20566" y="13845"/>
                    <a:pt x="20566" y="13845"/>
                  </a:cubicBezTo>
                  <a:cubicBezTo>
                    <a:pt x="21140" y="13845"/>
                    <a:pt x="21600" y="13328"/>
                    <a:pt x="21600" y="12753"/>
                  </a:cubicBezTo>
                  <a:cubicBezTo>
                    <a:pt x="21600" y="8847"/>
                    <a:pt x="21600" y="8847"/>
                    <a:pt x="21600" y="8847"/>
                  </a:cubicBezTo>
                  <a:cubicBezTo>
                    <a:pt x="21600" y="8272"/>
                    <a:pt x="21140" y="7755"/>
                    <a:pt x="20566" y="7755"/>
                  </a:cubicBezTo>
                  <a:close/>
                </a:path>
              </a:pathLst>
            </a:custGeom>
            <a:solidFill>
              <a:srgbClr val="FBD9E4"/>
            </a:solidFill>
            <a:ln w="12700" cap="flat">
              <a:noFill/>
              <a:miter lim="400000"/>
            </a:ln>
            <a:effectLst/>
          </p:spPr>
          <p:txBody>
            <a:bodyPr wrap="square" lIns="91439" tIns="91439" rIns="91439" bIns="91439" numCol="1" anchor="t">
              <a:noAutofit/>
            </a:bodyPr>
            <a:lstStyle/>
            <a:p>
              <a:endParaRPr/>
            </a:p>
          </p:txBody>
        </p:sp>
        <p:sp>
          <p:nvSpPr>
            <p:cNvPr id="156" name="Freeform 17"/>
            <p:cNvSpPr/>
            <p:nvPr/>
          </p:nvSpPr>
          <p:spPr>
            <a:xfrm>
              <a:off x="866359" y="4153313"/>
              <a:ext cx="812946" cy="812946"/>
            </a:xfrm>
            <a:custGeom>
              <a:avLst/>
              <a:gdLst/>
              <a:ahLst/>
              <a:cxnLst>
                <a:cxn ang="0">
                  <a:pos x="wd2" y="hd2"/>
                </a:cxn>
                <a:cxn ang="5400000">
                  <a:pos x="wd2" y="hd2"/>
                </a:cxn>
                <a:cxn ang="10800000">
                  <a:pos x="wd2" y="hd2"/>
                </a:cxn>
                <a:cxn ang="16200000">
                  <a:pos x="wd2" y="hd2"/>
                </a:cxn>
              </a:cxnLst>
              <a:rect l="0" t="0" r="r" b="b"/>
              <a:pathLst>
                <a:path w="21600" h="21600" extrusionOk="0">
                  <a:moveTo>
                    <a:pt x="20528" y="7750"/>
                  </a:moveTo>
                  <a:cubicBezTo>
                    <a:pt x="13768" y="7750"/>
                    <a:pt x="13768" y="7750"/>
                    <a:pt x="13768" y="7750"/>
                  </a:cubicBezTo>
                  <a:cubicBezTo>
                    <a:pt x="13768" y="1072"/>
                    <a:pt x="13768" y="1072"/>
                    <a:pt x="13768" y="1072"/>
                  </a:cubicBezTo>
                  <a:cubicBezTo>
                    <a:pt x="13768" y="495"/>
                    <a:pt x="13356" y="0"/>
                    <a:pt x="12696" y="0"/>
                  </a:cubicBezTo>
                  <a:cubicBezTo>
                    <a:pt x="8821" y="0"/>
                    <a:pt x="8821" y="0"/>
                    <a:pt x="8821" y="0"/>
                  </a:cubicBezTo>
                  <a:cubicBezTo>
                    <a:pt x="8244" y="0"/>
                    <a:pt x="7750" y="495"/>
                    <a:pt x="7750" y="1072"/>
                  </a:cubicBezTo>
                  <a:cubicBezTo>
                    <a:pt x="7750" y="7750"/>
                    <a:pt x="7750" y="7750"/>
                    <a:pt x="7750" y="7750"/>
                  </a:cubicBezTo>
                  <a:cubicBezTo>
                    <a:pt x="1072" y="7750"/>
                    <a:pt x="1072" y="7750"/>
                    <a:pt x="1072" y="7750"/>
                  </a:cubicBezTo>
                  <a:cubicBezTo>
                    <a:pt x="495" y="7750"/>
                    <a:pt x="0" y="8244"/>
                    <a:pt x="0" y="8821"/>
                  </a:cubicBezTo>
                  <a:cubicBezTo>
                    <a:pt x="0" y="12696"/>
                    <a:pt x="0" y="12696"/>
                    <a:pt x="0" y="12696"/>
                  </a:cubicBezTo>
                  <a:cubicBezTo>
                    <a:pt x="0" y="13356"/>
                    <a:pt x="495" y="13768"/>
                    <a:pt x="1072" y="13768"/>
                  </a:cubicBezTo>
                  <a:cubicBezTo>
                    <a:pt x="7750" y="13768"/>
                    <a:pt x="7750" y="13768"/>
                    <a:pt x="7750" y="13768"/>
                  </a:cubicBezTo>
                  <a:cubicBezTo>
                    <a:pt x="7750" y="20528"/>
                    <a:pt x="7750" y="20528"/>
                    <a:pt x="7750" y="20528"/>
                  </a:cubicBezTo>
                  <a:cubicBezTo>
                    <a:pt x="7750" y="21105"/>
                    <a:pt x="8244" y="21600"/>
                    <a:pt x="8821" y="21600"/>
                  </a:cubicBezTo>
                  <a:cubicBezTo>
                    <a:pt x="12696" y="21600"/>
                    <a:pt x="12696" y="21600"/>
                    <a:pt x="12696" y="21600"/>
                  </a:cubicBezTo>
                  <a:cubicBezTo>
                    <a:pt x="13356" y="21600"/>
                    <a:pt x="13768" y="21105"/>
                    <a:pt x="13768" y="20528"/>
                  </a:cubicBezTo>
                  <a:cubicBezTo>
                    <a:pt x="13768" y="13768"/>
                    <a:pt x="13768" y="13768"/>
                    <a:pt x="13768" y="13768"/>
                  </a:cubicBezTo>
                  <a:cubicBezTo>
                    <a:pt x="20528" y="13768"/>
                    <a:pt x="20528" y="13768"/>
                    <a:pt x="20528" y="13768"/>
                  </a:cubicBezTo>
                  <a:cubicBezTo>
                    <a:pt x="21105" y="13768"/>
                    <a:pt x="21600" y="13356"/>
                    <a:pt x="21600" y="12696"/>
                  </a:cubicBezTo>
                  <a:cubicBezTo>
                    <a:pt x="21600" y="8821"/>
                    <a:pt x="21600" y="8821"/>
                    <a:pt x="21600" y="8821"/>
                  </a:cubicBezTo>
                  <a:cubicBezTo>
                    <a:pt x="21600" y="8244"/>
                    <a:pt x="21105" y="7750"/>
                    <a:pt x="20528" y="7750"/>
                  </a:cubicBezTo>
                  <a:close/>
                </a:path>
              </a:pathLst>
            </a:custGeom>
            <a:solidFill>
              <a:srgbClr val="FBD9E4"/>
            </a:solidFill>
            <a:ln w="12700" cap="flat">
              <a:noFill/>
              <a:miter lim="400000"/>
            </a:ln>
            <a:effectLst/>
          </p:spPr>
          <p:txBody>
            <a:bodyPr wrap="square" lIns="91439" tIns="91439" rIns="91439" bIns="91439" numCol="1" anchor="t">
              <a:noAutofit/>
            </a:bodyPr>
            <a:lstStyle/>
            <a:p>
              <a:endParaRPr/>
            </a:p>
          </p:txBody>
        </p:sp>
      </p:gr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57"/>
                                        </p:tgtEl>
                                        <p:attrNameLst>
                                          <p:attrName>style.visibility</p:attrName>
                                        </p:attrNameLst>
                                      </p:cBhvr>
                                      <p:to>
                                        <p:strVal val="visible"/>
                                      </p:to>
                                    </p:set>
                                    <p:animEffect transition="in" filter="fade">
                                      <p:cBhvr>
                                        <p:cTn id="7"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53" name="Picture Placeholder 2" descr="Picture Placeholder 2"/>
          <p:cNvPicPr>
            <a:picLocks noGrp="1" noChangeAspect="1"/>
          </p:cNvPicPr>
          <p:nvPr>
            <p:ph type="pic" idx="21"/>
          </p:nvPr>
        </p:nvPicPr>
        <p:blipFill>
          <a:blip r:embed="rId2">
            <a:extLst/>
          </a:blip>
          <a:srcRect l="16395" r="16395"/>
          <a:stretch>
            <a:fillRect/>
          </a:stretch>
        </p:blipFill>
        <p:spPr>
          <a:xfrm>
            <a:off x="-190046" y="-25493"/>
            <a:ext cx="8222539" cy="13766985"/>
          </a:xfrm>
          <a:prstGeom prst="rect">
            <a:avLst/>
          </a:prstGeom>
        </p:spPr>
      </p:pic>
      <p:pic>
        <p:nvPicPr>
          <p:cNvPr id="354" name="Picture Placeholder 2" descr="Picture Placeholder 2"/>
          <p:cNvPicPr>
            <a:picLocks noChangeAspect="1"/>
          </p:cNvPicPr>
          <p:nvPr/>
        </p:nvPicPr>
        <p:blipFill>
          <a:blip r:embed="rId3">
            <a:extLst/>
          </a:blip>
          <a:srcRect l="20680" r="20680"/>
          <a:stretch>
            <a:fillRect/>
          </a:stretch>
        </p:blipFill>
        <p:spPr>
          <a:xfrm>
            <a:off x="8083449" y="-25493"/>
            <a:ext cx="8222540" cy="13766985"/>
          </a:xfrm>
          <a:prstGeom prst="rect">
            <a:avLst/>
          </a:prstGeom>
          <a:ln w="12700">
            <a:miter lim="400000"/>
          </a:ln>
        </p:spPr>
      </p:pic>
      <p:pic>
        <p:nvPicPr>
          <p:cNvPr id="355" name="Picture Placeholder 2" descr="Picture Placeholder 2"/>
          <p:cNvPicPr>
            <a:picLocks noChangeAspect="1"/>
          </p:cNvPicPr>
          <p:nvPr/>
        </p:nvPicPr>
        <p:blipFill>
          <a:blip r:embed="rId4">
            <a:extLst/>
          </a:blip>
          <a:srcRect l="27105" r="7909"/>
          <a:stretch>
            <a:fillRect/>
          </a:stretch>
        </p:blipFill>
        <p:spPr>
          <a:xfrm>
            <a:off x="16356945" y="-25493"/>
            <a:ext cx="8222539" cy="13766985"/>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9" name="Agrupar"/>
          <p:cNvGrpSpPr/>
          <p:nvPr/>
        </p:nvGrpSpPr>
        <p:grpSpPr>
          <a:xfrm>
            <a:off x="1889648" y="543295"/>
            <a:ext cx="20241784" cy="10095308"/>
            <a:chOff x="0" y="0"/>
            <a:chExt cx="20241783" cy="10095306"/>
          </a:xfrm>
        </p:grpSpPr>
        <p:pic>
          <p:nvPicPr>
            <p:cNvPr id="357" name="Imagem 5" descr="Imagem 5"/>
            <p:cNvPicPr>
              <a:picLocks noChangeAspect="1"/>
            </p:cNvPicPr>
            <p:nvPr/>
          </p:nvPicPr>
          <p:blipFill>
            <a:blip r:embed="rId2">
              <a:extLst/>
            </a:blip>
            <a:stretch>
              <a:fillRect/>
            </a:stretch>
          </p:blipFill>
          <p:spPr>
            <a:xfrm>
              <a:off x="7292566" y="0"/>
              <a:ext cx="12949218" cy="9249440"/>
            </a:xfrm>
            <a:prstGeom prst="rect">
              <a:avLst/>
            </a:prstGeom>
            <a:ln w="12700" cap="flat">
              <a:noFill/>
              <a:miter lim="400000"/>
            </a:ln>
            <a:effectLst/>
          </p:spPr>
        </p:pic>
        <p:pic>
          <p:nvPicPr>
            <p:cNvPr id="358" name="Imagem 4" descr="Imagem 4"/>
            <p:cNvPicPr>
              <a:picLocks noChangeAspect="1"/>
            </p:cNvPicPr>
            <p:nvPr/>
          </p:nvPicPr>
          <p:blipFill>
            <a:blip r:embed="rId3">
              <a:extLst/>
            </a:blip>
            <a:stretch>
              <a:fillRect/>
            </a:stretch>
          </p:blipFill>
          <p:spPr>
            <a:xfrm>
              <a:off x="0" y="1360899"/>
              <a:ext cx="5985692" cy="8734408"/>
            </a:xfrm>
            <a:prstGeom prst="rect">
              <a:avLst/>
            </a:prstGeom>
            <a:ln w="12700" cap="flat">
              <a:noFill/>
              <a:miter lim="400000"/>
            </a:ln>
            <a:effectLst/>
          </p:spPr>
        </p:pic>
      </p:grpSp>
      <p:sp>
        <p:nvSpPr>
          <p:cNvPr id="360" name="On the other days, HRV was not captured; the RMT was measured in all sessions.…"/>
          <p:cNvSpPr txBox="1">
            <a:spLocks noGrp="1"/>
          </p:cNvSpPr>
          <p:nvPr>
            <p:ph type="body" sz="quarter" idx="4294967295"/>
          </p:nvPr>
        </p:nvSpPr>
        <p:spPr>
          <a:xfrm>
            <a:off x="2290391" y="10071590"/>
            <a:ext cx="15284997" cy="4351339"/>
          </a:xfrm>
          <a:prstGeom prst="rect">
            <a:avLst/>
          </a:prstGeom>
        </p:spPr>
        <p:txBody>
          <a:bodyPr lIns="45719" tIns="45719" rIns="45719" bIns="45719"/>
          <a:lstStyle/>
          <a:p>
            <a:pPr marL="228600" indent="-228600" defTabSz="914400">
              <a:spcBef>
                <a:spcPts val="1000"/>
              </a:spcBef>
              <a:buClr>
                <a:schemeClr val="accent2"/>
              </a:buClr>
              <a:defRPr sz="3900">
                <a:solidFill>
                  <a:srgbClr val="535353"/>
                </a:solidFill>
              </a:defRPr>
            </a:pPr>
            <a:r>
              <a:rPr dirty="0"/>
              <a:t>On the other days, HRV was not captured; the RMT was measured in all sessions.</a:t>
            </a:r>
          </a:p>
          <a:p>
            <a:pPr marL="228600" indent="-228600" defTabSz="914400">
              <a:spcBef>
                <a:spcPts val="1000"/>
              </a:spcBef>
              <a:buClr>
                <a:schemeClr val="accent2"/>
              </a:buClr>
              <a:defRPr sz="3900">
                <a:solidFill>
                  <a:srgbClr val="535353"/>
                </a:solidFill>
              </a:defRPr>
            </a:pPr>
            <a:r>
              <a:rPr dirty="0"/>
              <a:t>CZ represents the lower limbs area, while F3 represents depression area and cognition.</a:t>
            </a:r>
          </a:p>
        </p:txBody>
      </p:sp>
      <p:pic>
        <p:nvPicPr>
          <p:cNvPr id="361" name="WhatsApp Image 2022-04-30 at 20.56.17 (1).jpeg" descr="WhatsApp Image 2022-04-30 at 20.56.17 (1).jpeg"/>
          <p:cNvPicPr>
            <a:picLocks noChangeAspect="1"/>
          </p:cNvPicPr>
          <p:nvPr/>
        </p:nvPicPr>
        <p:blipFill>
          <a:blip r:embed="rId4">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362" name="WhatsApp Image 2022-04-30 at 20.56.17 (2).jpeg" descr="WhatsApp Image 2022-04-30 at 20.56.17 (2).jpeg"/>
          <p:cNvPicPr>
            <a:picLocks noChangeAspect="1"/>
          </p:cNvPicPr>
          <p:nvPr/>
        </p:nvPicPr>
        <p:blipFill>
          <a:blip r:embed="rId5">
            <a:extLst/>
          </a:blip>
          <a:stretch>
            <a:fillRect/>
          </a:stretch>
        </p:blipFill>
        <p:spPr>
          <a:xfrm>
            <a:off x="21402623" y="159372"/>
            <a:ext cx="2648814" cy="1874212"/>
          </a:xfrm>
          <a:prstGeom prst="rect">
            <a:avLst/>
          </a:prstGeom>
          <a:ln w="12700">
            <a:miter lim="400000"/>
          </a:ln>
        </p:spPr>
      </p:pic>
      <p:pic>
        <p:nvPicPr>
          <p:cNvPr id="363" name="WhatsApp Image 2022-04-30 at 20.56.17.jpeg" descr="WhatsApp Image 2022-04-30 at 20.56.17.jpeg"/>
          <p:cNvPicPr>
            <a:picLocks noChangeAspect="1"/>
          </p:cNvPicPr>
          <p:nvPr/>
        </p:nvPicPr>
        <p:blipFill>
          <a:blip r:embed="rId6">
            <a:extLst/>
          </a:blip>
          <a:stretch>
            <a:fillRect/>
          </a:stretch>
        </p:blipFill>
        <p:spPr>
          <a:xfrm>
            <a:off x="18556227" y="11610937"/>
            <a:ext cx="3057510" cy="1893029"/>
          </a:xfrm>
          <a:prstGeom prst="rect">
            <a:avLst/>
          </a:prstGeom>
          <a:ln w="12700">
            <a:miter lim="400000"/>
          </a:ln>
        </p:spPr>
      </p:pic>
      <p:pic>
        <p:nvPicPr>
          <p:cNvPr id="364" name="Flag%20of%20Brazil.H03.2k.png" descr="Flag%20of%20Brazil.H03.2k.png"/>
          <p:cNvPicPr>
            <a:picLocks noChangeAspect="1"/>
          </p:cNvPicPr>
          <p:nvPr/>
        </p:nvPicPr>
        <p:blipFill>
          <a:blip r:embed="rId7">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sp>
        <p:nvSpPr>
          <p:cNvPr id="365" name="METHODS"/>
          <p:cNvSpPr txBox="1">
            <a:spLocks noGrp="1"/>
          </p:cNvSpPr>
          <p:nvPr>
            <p:ph type="title"/>
          </p:nvPr>
        </p:nvSpPr>
        <p:spPr>
          <a:xfrm>
            <a:off x="3315309" y="264442"/>
            <a:ext cx="21031201" cy="2651127"/>
          </a:xfrm>
          <a:prstGeom prst="rect">
            <a:avLst/>
          </a:prstGeom>
        </p:spPr>
        <p:txBody>
          <a:bodyPr/>
          <a:lstStyle>
            <a:lvl1pPr defTabSz="914400">
              <a:defRPr sz="6900"/>
            </a:lvl1pPr>
          </a:lstStyle>
          <a:p>
            <a:r>
              <a:t>METHODS</a:t>
            </a:r>
          </a:p>
        </p:txBody>
      </p:sp>
      <p:pic>
        <p:nvPicPr>
          <p:cNvPr id="11" name="Imagem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8" name="WhatsApp Image 2022-04-30 at 20.56.17 (1).jpeg" descr="WhatsApp Image 2022-04-30 at 20.56.17 (1).jpeg"/>
          <p:cNvPicPr>
            <a:picLocks noChangeAspect="1"/>
          </p:cNvPicPr>
          <p:nvPr/>
        </p:nvPicPr>
        <p:blipFill>
          <a:blip r:embed="rId2">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529" name="WhatsApp Image 2022-04-30 at 20.56.17 (2).jpeg" descr="WhatsApp Image 2022-04-30 at 20.56.17 (2).jpeg"/>
          <p:cNvPicPr>
            <a:picLocks noChangeAspect="1"/>
          </p:cNvPicPr>
          <p:nvPr/>
        </p:nvPicPr>
        <p:blipFill>
          <a:blip r:embed="rId3">
            <a:extLst/>
          </a:blip>
          <a:stretch>
            <a:fillRect/>
          </a:stretch>
        </p:blipFill>
        <p:spPr>
          <a:xfrm>
            <a:off x="21402623" y="159372"/>
            <a:ext cx="2648814" cy="1874212"/>
          </a:xfrm>
          <a:prstGeom prst="rect">
            <a:avLst/>
          </a:prstGeom>
          <a:ln w="12700">
            <a:miter lim="400000"/>
          </a:ln>
        </p:spPr>
      </p:pic>
      <p:pic>
        <p:nvPicPr>
          <p:cNvPr id="530" name="WhatsApp Image 2022-04-30 at 20.56.17.jpeg" descr="WhatsApp Image 2022-04-30 at 20.56.17.jpeg"/>
          <p:cNvPicPr>
            <a:picLocks noChangeAspect="1"/>
          </p:cNvPicPr>
          <p:nvPr/>
        </p:nvPicPr>
        <p:blipFill>
          <a:blip r:embed="rId4">
            <a:extLst/>
          </a:blip>
          <a:stretch>
            <a:fillRect/>
          </a:stretch>
        </p:blipFill>
        <p:spPr>
          <a:xfrm>
            <a:off x="18556227" y="11610937"/>
            <a:ext cx="3057510" cy="1893029"/>
          </a:xfrm>
          <a:prstGeom prst="rect">
            <a:avLst/>
          </a:prstGeom>
          <a:ln w="12700">
            <a:miter lim="400000"/>
          </a:ln>
        </p:spPr>
      </p:pic>
      <p:pic>
        <p:nvPicPr>
          <p:cNvPr id="531" name="Flag%20of%20Brazil.H03.2k.png" descr="Flag%20of%20Brazil.H03.2k.png"/>
          <p:cNvPicPr>
            <a:picLocks noChangeAspect="1"/>
          </p:cNvPicPr>
          <p:nvPr/>
        </p:nvPicPr>
        <p:blipFill>
          <a:blip r:embed="rId5">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sp>
        <p:nvSpPr>
          <p:cNvPr id="532" name="METHODS"/>
          <p:cNvSpPr txBox="1">
            <a:spLocks noGrp="1"/>
          </p:cNvSpPr>
          <p:nvPr>
            <p:ph type="title"/>
          </p:nvPr>
        </p:nvSpPr>
        <p:spPr>
          <a:xfrm>
            <a:off x="3315309" y="264442"/>
            <a:ext cx="21031201" cy="2651127"/>
          </a:xfrm>
          <a:prstGeom prst="rect">
            <a:avLst/>
          </a:prstGeom>
        </p:spPr>
        <p:txBody>
          <a:bodyPr/>
          <a:lstStyle>
            <a:lvl1pPr defTabSz="914400">
              <a:defRPr sz="6900"/>
            </a:lvl1pPr>
          </a:lstStyle>
          <a:p>
            <a:r>
              <a:t>METHODS</a:t>
            </a:r>
          </a:p>
        </p:txBody>
      </p:sp>
      <p:sp>
        <p:nvSpPr>
          <p:cNvPr id="533" name="Scales…"/>
          <p:cNvSpPr txBox="1">
            <a:spLocks noGrp="1"/>
          </p:cNvSpPr>
          <p:nvPr>
            <p:ph type="body" sz="quarter" idx="4294967295"/>
          </p:nvPr>
        </p:nvSpPr>
        <p:spPr>
          <a:xfrm>
            <a:off x="3516062" y="2699682"/>
            <a:ext cx="10515601" cy="5187245"/>
          </a:xfrm>
          <a:prstGeom prst="rect">
            <a:avLst/>
          </a:prstGeom>
        </p:spPr>
        <p:txBody>
          <a:bodyPr lIns="45719" tIns="45719" rIns="45719" bIns="45719">
            <a:normAutofit fontScale="92500" lnSpcReduction="10000"/>
          </a:bodyPr>
          <a:lstStyle/>
          <a:p>
            <a:pPr marL="0" indent="0" defTabSz="676655">
              <a:lnSpc>
                <a:spcPct val="170000"/>
              </a:lnSpc>
              <a:spcBef>
                <a:spcPts val="0"/>
              </a:spcBef>
              <a:buSzTx/>
              <a:buFontTx/>
              <a:buNone/>
              <a:defRPr sz="5920" b="1">
                <a:solidFill>
                  <a:srgbClr val="535353"/>
                </a:solidFill>
              </a:defRPr>
            </a:pPr>
            <a:r>
              <a:t>Scales</a:t>
            </a:r>
          </a:p>
          <a:p>
            <a:pPr marL="244842" indent="-244842" defTabSz="676655">
              <a:lnSpc>
                <a:spcPct val="170000"/>
              </a:lnSpc>
              <a:spcBef>
                <a:spcPts val="0"/>
              </a:spcBef>
              <a:buClr>
                <a:schemeClr val="accent2"/>
              </a:buClr>
              <a:buFontTx/>
              <a:defRPr sz="3848">
                <a:solidFill>
                  <a:srgbClr val="535353"/>
                </a:solidFill>
              </a:defRPr>
            </a:pPr>
            <a:endParaRPr/>
          </a:p>
          <a:p>
            <a:pPr marL="244842" indent="-244842" defTabSz="676655">
              <a:lnSpc>
                <a:spcPct val="170000"/>
              </a:lnSpc>
              <a:spcBef>
                <a:spcPts val="0"/>
              </a:spcBef>
              <a:buClr>
                <a:schemeClr val="accent2"/>
              </a:buClr>
              <a:buFontTx/>
              <a:defRPr sz="3848">
                <a:solidFill>
                  <a:srgbClr val="535353"/>
                </a:solidFill>
              </a:defRPr>
            </a:pPr>
            <a:r>
              <a:t>The Berg Balance Scale</a:t>
            </a:r>
          </a:p>
          <a:p>
            <a:pPr marL="244842" indent="-244842" defTabSz="676655">
              <a:lnSpc>
                <a:spcPct val="170000"/>
              </a:lnSpc>
              <a:spcBef>
                <a:spcPts val="0"/>
              </a:spcBef>
              <a:buClr>
                <a:schemeClr val="accent2"/>
              </a:buClr>
              <a:buFontTx/>
              <a:defRPr sz="3848">
                <a:solidFill>
                  <a:srgbClr val="535353"/>
                </a:solidFill>
              </a:defRPr>
            </a:pPr>
            <a:r>
              <a:t>Timed up and Go Test (TUG)</a:t>
            </a:r>
          </a:p>
          <a:p>
            <a:pPr marL="244842" indent="-244842" defTabSz="676655">
              <a:lnSpc>
                <a:spcPct val="170000"/>
              </a:lnSpc>
              <a:spcBef>
                <a:spcPts val="0"/>
              </a:spcBef>
              <a:buClr>
                <a:schemeClr val="accent2"/>
              </a:buClr>
              <a:buFontTx/>
              <a:defRPr sz="3848">
                <a:solidFill>
                  <a:srgbClr val="535353"/>
                </a:solidFill>
              </a:defRPr>
            </a:pPr>
            <a:r>
              <a:t>Modified Fatigue Impact Scale (MFIS) </a:t>
            </a:r>
          </a:p>
        </p:txBody>
      </p:sp>
      <p:sp>
        <p:nvSpPr>
          <p:cNvPr id="534" name="Was applied in 2 moments. Before the combined interventions, and in the end of the whole protocol, after 60 days."/>
          <p:cNvSpPr txBox="1"/>
          <p:nvPr/>
        </p:nvSpPr>
        <p:spPr>
          <a:xfrm>
            <a:off x="3615180" y="9476215"/>
            <a:ext cx="8644104" cy="1779159"/>
          </a:xfrm>
          <a:prstGeom prst="rect">
            <a:avLst/>
          </a:prstGeom>
          <a:ln w="254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lvl="1" indent="228600" defTabSz="914400">
              <a:lnSpc>
                <a:spcPct val="110000"/>
              </a:lnSpc>
              <a:defRPr sz="3300">
                <a:solidFill>
                  <a:schemeClr val="accent2"/>
                </a:solidFill>
              </a:defRPr>
            </a:pPr>
            <a:r>
              <a:t>Was applied in 2 moments. Before the combined interventions, and in the end of the whole protocol, after 60 days.</a:t>
            </a:r>
          </a:p>
        </p:txBody>
      </p:sp>
      <p:grpSp>
        <p:nvGrpSpPr>
          <p:cNvPr id="549" name="Group 20"/>
          <p:cNvGrpSpPr/>
          <p:nvPr/>
        </p:nvGrpSpPr>
        <p:grpSpPr>
          <a:xfrm>
            <a:off x="14465343" y="3810233"/>
            <a:ext cx="6540324" cy="7819001"/>
            <a:chOff x="0" y="0"/>
            <a:chExt cx="6540323" cy="7818999"/>
          </a:xfrm>
        </p:grpSpPr>
        <p:sp>
          <p:nvSpPr>
            <p:cNvPr id="535" name="Freeform 5"/>
            <p:cNvSpPr/>
            <p:nvPr/>
          </p:nvSpPr>
          <p:spPr>
            <a:xfrm>
              <a:off x="1986760" y="267148"/>
              <a:ext cx="4177308" cy="3530827"/>
            </a:xfrm>
            <a:custGeom>
              <a:avLst/>
              <a:gdLst/>
              <a:ahLst/>
              <a:cxnLst>
                <a:cxn ang="0">
                  <a:pos x="wd2" y="hd2"/>
                </a:cxn>
                <a:cxn ang="5400000">
                  <a:pos x="wd2" y="hd2"/>
                </a:cxn>
                <a:cxn ang="10800000">
                  <a:pos x="wd2" y="hd2"/>
                </a:cxn>
                <a:cxn ang="16200000">
                  <a:pos x="wd2" y="hd2"/>
                </a:cxn>
              </a:cxnLst>
              <a:rect l="0" t="0" r="r" b="b"/>
              <a:pathLst>
                <a:path w="21217" h="21327" extrusionOk="0">
                  <a:moveTo>
                    <a:pt x="13284" y="1033"/>
                  </a:moveTo>
                  <a:cubicBezTo>
                    <a:pt x="17672" y="3152"/>
                    <a:pt x="20854" y="8366"/>
                    <a:pt x="21192" y="13981"/>
                  </a:cubicBezTo>
                  <a:cubicBezTo>
                    <a:pt x="21288" y="15671"/>
                    <a:pt x="21119" y="17447"/>
                    <a:pt x="20396" y="18908"/>
                  </a:cubicBezTo>
                  <a:cubicBezTo>
                    <a:pt x="19673" y="20369"/>
                    <a:pt x="18299" y="21458"/>
                    <a:pt x="16876" y="21315"/>
                  </a:cubicBezTo>
                  <a:cubicBezTo>
                    <a:pt x="15767" y="21172"/>
                    <a:pt x="14803" y="20369"/>
                    <a:pt x="13911" y="19567"/>
                  </a:cubicBezTo>
                  <a:cubicBezTo>
                    <a:pt x="10392" y="16473"/>
                    <a:pt x="6848" y="13379"/>
                    <a:pt x="3328" y="10286"/>
                  </a:cubicBezTo>
                  <a:cubicBezTo>
                    <a:pt x="2412" y="9483"/>
                    <a:pt x="1472" y="8653"/>
                    <a:pt x="821" y="7535"/>
                  </a:cubicBezTo>
                  <a:cubicBezTo>
                    <a:pt x="267" y="6619"/>
                    <a:pt x="-312" y="4900"/>
                    <a:pt x="194" y="3783"/>
                  </a:cubicBezTo>
                  <a:cubicBezTo>
                    <a:pt x="604" y="2837"/>
                    <a:pt x="1978" y="2092"/>
                    <a:pt x="2750" y="1634"/>
                  </a:cubicBezTo>
                  <a:cubicBezTo>
                    <a:pt x="4823" y="431"/>
                    <a:pt x="7161" y="-142"/>
                    <a:pt x="9451" y="30"/>
                  </a:cubicBezTo>
                  <a:cubicBezTo>
                    <a:pt x="10753" y="116"/>
                    <a:pt x="12055" y="460"/>
                    <a:pt x="13284" y="1033"/>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536" name="Freeform 6"/>
            <p:cNvSpPr/>
            <p:nvPr/>
          </p:nvSpPr>
          <p:spPr>
            <a:xfrm>
              <a:off x="0" y="-1"/>
              <a:ext cx="6540324" cy="7098746"/>
            </a:xfrm>
            <a:custGeom>
              <a:avLst/>
              <a:gdLst/>
              <a:ahLst/>
              <a:cxnLst>
                <a:cxn ang="0">
                  <a:pos x="wd2" y="hd2"/>
                </a:cxn>
                <a:cxn ang="5400000">
                  <a:pos x="wd2" y="hd2"/>
                </a:cxn>
                <a:cxn ang="10800000">
                  <a:pos x="wd2" y="hd2"/>
                </a:cxn>
                <a:cxn ang="16200000">
                  <a:pos x="wd2" y="hd2"/>
                </a:cxn>
              </a:cxnLst>
              <a:rect l="0" t="0" r="r" b="b"/>
              <a:pathLst>
                <a:path w="21493" h="21560" extrusionOk="0">
                  <a:moveTo>
                    <a:pt x="7046" y="21560"/>
                  </a:moveTo>
                  <a:cubicBezTo>
                    <a:pt x="6780" y="21560"/>
                    <a:pt x="6780" y="21560"/>
                    <a:pt x="6780" y="21560"/>
                  </a:cubicBezTo>
                  <a:cubicBezTo>
                    <a:pt x="6780" y="20840"/>
                    <a:pt x="6780" y="20840"/>
                    <a:pt x="6780" y="20840"/>
                  </a:cubicBezTo>
                  <a:cubicBezTo>
                    <a:pt x="6671" y="18692"/>
                    <a:pt x="5673" y="17799"/>
                    <a:pt x="5081" y="17453"/>
                  </a:cubicBezTo>
                  <a:cubicBezTo>
                    <a:pt x="4363" y="17035"/>
                    <a:pt x="4176" y="17007"/>
                    <a:pt x="3630" y="16891"/>
                  </a:cubicBezTo>
                  <a:cubicBezTo>
                    <a:pt x="3474" y="16862"/>
                    <a:pt x="3287" y="16819"/>
                    <a:pt x="3053" y="16776"/>
                  </a:cubicBezTo>
                  <a:cubicBezTo>
                    <a:pt x="2944" y="16747"/>
                    <a:pt x="2835" y="16718"/>
                    <a:pt x="2726" y="16704"/>
                  </a:cubicBezTo>
                  <a:cubicBezTo>
                    <a:pt x="2289" y="16603"/>
                    <a:pt x="1821" y="16502"/>
                    <a:pt x="1400" y="16315"/>
                  </a:cubicBezTo>
                  <a:cubicBezTo>
                    <a:pt x="776" y="16041"/>
                    <a:pt x="355" y="15609"/>
                    <a:pt x="215" y="15119"/>
                  </a:cubicBezTo>
                  <a:cubicBezTo>
                    <a:pt x="90" y="14615"/>
                    <a:pt x="308" y="14081"/>
                    <a:pt x="511" y="13620"/>
                  </a:cubicBezTo>
                  <a:cubicBezTo>
                    <a:pt x="542" y="13548"/>
                    <a:pt x="573" y="13491"/>
                    <a:pt x="605" y="13419"/>
                  </a:cubicBezTo>
                  <a:cubicBezTo>
                    <a:pt x="667" y="13260"/>
                    <a:pt x="651" y="13073"/>
                    <a:pt x="542" y="12929"/>
                  </a:cubicBezTo>
                  <a:cubicBezTo>
                    <a:pt x="527" y="12885"/>
                    <a:pt x="495" y="12857"/>
                    <a:pt x="449" y="12813"/>
                  </a:cubicBezTo>
                  <a:cubicBezTo>
                    <a:pt x="402" y="12756"/>
                    <a:pt x="355" y="12698"/>
                    <a:pt x="308" y="12640"/>
                  </a:cubicBezTo>
                  <a:cubicBezTo>
                    <a:pt x="199" y="12453"/>
                    <a:pt x="199" y="12237"/>
                    <a:pt x="308" y="12050"/>
                  </a:cubicBezTo>
                  <a:cubicBezTo>
                    <a:pt x="355" y="11963"/>
                    <a:pt x="433" y="11877"/>
                    <a:pt x="542" y="11805"/>
                  </a:cubicBezTo>
                  <a:cubicBezTo>
                    <a:pt x="480" y="11761"/>
                    <a:pt x="417" y="11689"/>
                    <a:pt x="371" y="11617"/>
                  </a:cubicBezTo>
                  <a:cubicBezTo>
                    <a:pt x="246" y="11401"/>
                    <a:pt x="262" y="11185"/>
                    <a:pt x="417" y="11070"/>
                  </a:cubicBezTo>
                  <a:cubicBezTo>
                    <a:pt x="683" y="10868"/>
                    <a:pt x="885" y="10695"/>
                    <a:pt x="963" y="10450"/>
                  </a:cubicBezTo>
                  <a:cubicBezTo>
                    <a:pt x="979" y="10378"/>
                    <a:pt x="979" y="10306"/>
                    <a:pt x="963" y="10234"/>
                  </a:cubicBezTo>
                  <a:cubicBezTo>
                    <a:pt x="714" y="10076"/>
                    <a:pt x="449" y="9903"/>
                    <a:pt x="246" y="9672"/>
                  </a:cubicBezTo>
                  <a:cubicBezTo>
                    <a:pt x="12" y="9369"/>
                    <a:pt x="-66" y="9024"/>
                    <a:pt x="59" y="8735"/>
                  </a:cubicBezTo>
                  <a:cubicBezTo>
                    <a:pt x="168" y="8447"/>
                    <a:pt x="449" y="8274"/>
                    <a:pt x="667" y="8130"/>
                  </a:cubicBezTo>
                  <a:cubicBezTo>
                    <a:pt x="854" y="8015"/>
                    <a:pt x="1041" y="7900"/>
                    <a:pt x="1228" y="7799"/>
                  </a:cubicBezTo>
                  <a:cubicBezTo>
                    <a:pt x="1728" y="7496"/>
                    <a:pt x="2211" y="7208"/>
                    <a:pt x="2570" y="6790"/>
                  </a:cubicBezTo>
                  <a:cubicBezTo>
                    <a:pt x="2866" y="6459"/>
                    <a:pt x="3022" y="6055"/>
                    <a:pt x="3178" y="5637"/>
                  </a:cubicBezTo>
                  <a:cubicBezTo>
                    <a:pt x="3256" y="5464"/>
                    <a:pt x="3318" y="5277"/>
                    <a:pt x="3396" y="5104"/>
                  </a:cubicBezTo>
                  <a:cubicBezTo>
                    <a:pt x="3786" y="4254"/>
                    <a:pt x="4426" y="3519"/>
                    <a:pt x="5034" y="2813"/>
                  </a:cubicBezTo>
                  <a:cubicBezTo>
                    <a:pt x="5720" y="2021"/>
                    <a:pt x="6999" y="1271"/>
                    <a:pt x="7389" y="1070"/>
                  </a:cubicBezTo>
                  <a:cubicBezTo>
                    <a:pt x="9323" y="-11"/>
                    <a:pt x="10898" y="-40"/>
                    <a:pt x="12598" y="18"/>
                  </a:cubicBezTo>
                  <a:cubicBezTo>
                    <a:pt x="14563" y="90"/>
                    <a:pt x="16450" y="666"/>
                    <a:pt x="17916" y="1646"/>
                  </a:cubicBezTo>
                  <a:cubicBezTo>
                    <a:pt x="18945" y="2338"/>
                    <a:pt x="19818" y="3274"/>
                    <a:pt x="20442" y="4341"/>
                  </a:cubicBezTo>
                  <a:cubicBezTo>
                    <a:pt x="21066" y="5407"/>
                    <a:pt x="21425" y="6588"/>
                    <a:pt x="21487" y="7756"/>
                  </a:cubicBezTo>
                  <a:cubicBezTo>
                    <a:pt x="21534" y="8937"/>
                    <a:pt x="21300" y="10148"/>
                    <a:pt x="20785" y="11257"/>
                  </a:cubicBezTo>
                  <a:cubicBezTo>
                    <a:pt x="20271" y="12381"/>
                    <a:pt x="19475" y="13375"/>
                    <a:pt x="18524" y="14139"/>
                  </a:cubicBezTo>
                  <a:cubicBezTo>
                    <a:pt x="17697" y="14802"/>
                    <a:pt x="17198" y="15263"/>
                    <a:pt x="16481" y="16027"/>
                  </a:cubicBezTo>
                  <a:cubicBezTo>
                    <a:pt x="15218" y="17352"/>
                    <a:pt x="14921" y="19399"/>
                    <a:pt x="15779" y="20998"/>
                  </a:cubicBezTo>
                  <a:cubicBezTo>
                    <a:pt x="15545" y="21099"/>
                    <a:pt x="15545" y="21099"/>
                    <a:pt x="15545" y="21099"/>
                  </a:cubicBezTo>
                  <a:cubicBezTo>
                    <a:pt x="14641" y="19427"/>
                    <a:pt x="14953" y="17266"/>
                    <a:pt x="16294" y="15868"/>
                  </a:cubicBezTo>
                  <a:cubicBezTo>
                    <a:pt x="17011" y="15090"/>
                    <a:pt x="17526" y="14629"/>
                    <a:pt x="18352" y="13966"/>
                  </a:cubicBezTo>
                  <a:cubicBezTo>
                    <a:pt x="19288" y="13217"/>
                    <a:pt x="20037" y="12251"/>
                    <a:pt x="20536" y="11171"/>
                  </a:cubicBezTo>
                  <a:cubicBezTo>
                    <a:pt x="21051" y="10090"/>
                    <a:pt x="21284" y="8908"/>
                    <a:pt x="21222" y="7770"/>
                  </a:cubicBezTo>
                  <a:cubicBezTo>
                    <a:pt x="21175" y="6632"/>
                    <a:pt x="20817" y="5479"/>
                    <a:pt x="20224" y="4456"/>
                  </a:cubicBezTo>
                  <a:cubicBezTo>
                    <a:pt x="19616" y="3418"/>
                    <a:pt x="18758" y="2511"/>
                    <a:pt x="17760" y="1848"/>
                  </a:cubicBezTo>
                  <a:cubicBezTo>
                    <a:pt x="16341" y="897"/>
                    <a:pt x="14500" y="335"/>
                    <a:pt x="12582" y="263"/>
                  </a:cubicBezTo>
                  <a:cubicBezTo>
                    <a:pt x="10570" y="176"/>
                    <a:pt x="9229" y="320"/>
                    <a:pt x="7513" y="1271"/>
                  </a:cubicBezTo>
                  <a:cubicBezTo>
                    <a:pt x="7155" y="1473"/>
                    <a:pt x="5892" y="2208"/>
                    <a:pt x="5237" y="2972"/>
                  </a:cubicBezTo>
                  <a:cubicBezTo>
                    <a:pt x="4644" y="3663"/>
                    <a:pt x="4020" y="4384"/>
                    <a:pt x="3646" y="5205"/>
                  </a:cubicBezTo>
                  <a:cubicBezTo>
                    <a:pt x="3568" y="5364"/>
                    <a:pt x="3490" y="5551"/>
                    <a:pt x="3427" y="5709"/>
                  </a:cubicBezTo>
                  <a:cubicBezTo>
                    <a:pt x="3271" y="6142"/>
                    <a:pt x="3100" y="6574"/>
                    <a:pt x="2772" y="6934"/>
                  </a:cubicBezTo>
                  <a:cubicBezTo>
                    <a:pt x="2383" y="7395"/>
                    <a:pt x="1868" y="7698"/>
                    <a:pt x="1369" y="8001"/>
                  </a:cubicBezTo>
                  <a:cubicBezTo>
                    <a:pt x="1182" y="8101"/>
                    <a:pt x="995" y="8217"/>
                    <a:pt x="823" y="8332"/>
                  </a:cubicBezTo>
                  <a:cubicBezTo>
                    <a:pt x="589" y="8476"/>
                    <a:pt x="386" y="8620"/>
                    <a:pt x="293" y="8822"/>
                  </a:cubicBezTo>
                  <a:cubicBezTo>
                    <a:pt x="199" y="9067"/>
                    <a:pt x="308" y="9341"/>
                    <a:pt x="464" y="9528"/>
                  </a:cubicBezTo>
                  <a:cubicBezTo>
                    <a:pt x="636" y="9744"/>
                    <a:pt x="901" y="9903"/>
                    <a:pt x="1150" y="10047"/>
                  </a:cubicBezTo>
                  <a:cubicBezTo>
                    <a:pt x="1166" y="10076"/>
                    <a:pt x="1182" y="10090"/>
                    <a:pt x="1197" y="10119"/>
                  </a:cubicBezTo>
                  <a:cubicBezTo>
                    <a:pt x="1244" y="10263"/>
                    <a:pt x="1244" y="10378"/>
                    <a:pt x="1213" y="10522"/>
                  </a:cubicBezTo>
                  <a:cubicBezTo>
                    <a:pt x="1119" y="10854"/>
                    <a:pt x="807" y="11084"/>
                    <a:pt x="589" y="11257"/>
                  </a:cubicBezTo>
                  <a:cubicBezTo>
                    <a:pt x="527" y="11300"/>
                    <a:pt x="558" y="11416"/>
                    <a:pt x="605" y="11517"/>
                  </a:cubicBezTo>
                  <a:cubicBezTo>
                    <a:pt x="651" y="11603"/>
                    <a:pt x="776" y="11675"/>
                    <a:pt x="885" y="11689"/>
                  </a:cubicBezTo>
                  <a:cubicBezTo>
                    <a:pt x="948" y="11689"/>
                    <a:pt x="1010" y="11747"/>
                    <a:pt x="1010" y="11805"/>
                  </a:cubicBezTo>
                  <a:cubicBezTo>
                    <a:pt x="1010" y="11862"/>
                    <a:pt x="963" y="11920"/>
                    <a:pt x="885" y="11934"/>
                  </a:cubicBezTo>
                  <a:cubicBezTo>
                    <a:pt x="761" y="11949"/>
                    <a:pt x="589" y="12050"/>
                    <a:pt x="527" y="12165"/>
                  </a:cubicBezTo>
                  <a:cubicBezTo>
                    <a:pt x="480" y="12266"/>
                    <a:pt x="480" y="12410"/>
                    <a:pt x="542" y="12525"/>
                  </a:cubicBezTo>
                  <a:cubicBezTo>
                    <a:pt x="573" y="12568"/>
                    <a:pt x="605" y="12612"/>
                    <a:pt x="651" y="12669"/>
                  </a:cubicBezTo>
                  <a:cubicBezTo>
                    <a:pt x="698" y="12698"/>
                    <a:pt x="729" y="12741"/>
                    <a:pt x="761" y="12799"/>
                  </a:cubicBezTo>
                  <a:cubicBezTo>
                    <a:pt x="917" y="13001"/>
                    <a:pt x="948" y="13274"/>
                    <a:pt x="854" y="13505"/>
                  </a:cubicBezTo>
                  <a:cubicBezTo>
                    <a:pt x="823" y="13577"/>
                    <a:pt x="792" y="13635"/>
                    <a:pt x="761" y="13707"/>
                  </a:cubicBezTo>
                  <a:cubicBezTo>
                    <a:pt x="558" y="14153"/>
                    <a:pt x="355" y="14629"/>
                    <a:pt x="480" y="15061"/>
                  </a:cubicBezTo>
                  <a:cubicBezTo>
                    <a:pt x="589" y="15479"/>
                    <a:pt x="963" y="15854"/>
                    <a:pt x="1509" y="16099"/>
                  </a:cubicBezTo>
                  <a:cubicBezTo>
                    <a:pt x="1915" y="16286"/>
                    <a:pt x="2351" y="16373"/>
                    <a:pt x="2788" y="16473"/>
                  </a:cubicBezTo>
                  <a:cubicBezTo>
                    <a:pt x="2897" y="16488"/>
                    <a:pt x="3006" y="16517"/>
                    <a:pt x="3116" y="16531"/>
                  </a:cubicBezTo>
                  <a:cubicBezTo>
                    <a:pt x="3349" y="16589"/>
                    <a:pt x="3521" y="16632"/>
                    <a:pt x="3677" y="16661"/>
                  </a:cubicBezTo>
                  <a:cubicBezTo>
                    <a:pt x="4254" y="16776"/>
                    <a:pt x="4472" y="16819"/>
                    <a:pt x="5221" y="17252"/>
                  </a:cubicBezTo>
                  <a:cubicBezTo>
                    <a:pt x="5892" y="17641"/>
                    <a:pt x="6406" y="18275"/>
                    <a:pt x="6718" y="19125"/>
                  </a:cubicBezTo>
                  <a:cubicBezTo>
                    <a:pt x="6905" y="19629"/>
                    <a:pt x="7014" y="20220"/>
                    <a:pt x="7046" y="20825"/>
                  </a:cubicBezTo>
                  <a:cubicBezTo>
                    <a:pt x="7046" y="20840"/>
                    <a:pt x="7046" y="20840"/>
                    <a:pt x="7046" y="20840"/>
                  </a:cubicBezTo>
                  <a:lnTo>
                    <a:pt x="7046" y="21560"/>
                  </a:ln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537" name="Freeform 8"/>
            <p:cNvSpPr/>
            <p:nvPr/>
          </p:nvSpPr>
          <p:spPr>
            <a:xfrm>
              <a:off x="4230951" y="6689753"/>
              <a:ext cx="1131057" cy="112924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10" y="21600"/>
                    <a:pt x="0" y="16699"/>
                    <a:pt x="0" y="10800"/>
                  </a:cubicBezTo>
                  <a:cubicBezTo>
                    <a:pt x="0" y="4810"/>
                    <a:pt x="4810" y="0"/>
                    <a:pt x="10800" y="0"/>
                  </a:cubicBezTo>
                  <a:cubicBezTo>
                    <a:pt x="16699" y="0"/>
                    <a:pt x="21600" y="4810"/>
                    <a:pt x="21600" y="10800"/>
                  </a:cubicBezTo>
                  <a:cubicBezTo>
                    <a:pt x="21600" y="16699"/>
                    <a:pt x="16699" y="21600"/>
                    <a:pt x="10800" y="21600"/>
                  </a:cubicBezTo>
                  <a:close/>
                  <a:moveTo>
                    <a:pt x="10800" y="1543"/>
                  </a:moveTo>
                  <a:cubicBezTo>
                    <a:pt x="5627" y="1543"/>
                    <a:pt x="1543" y="5627"/>
                    <a:pt x="1543" y="10800"/>
                  </a:cubicBezTo>
                  <a:cubicBezTo>
                    <a:pt x="1543" y="15882"/>
                    <a:pt x="5627" y="20057"/>
                    <a:pt x="10800" y="20057"/>
                  </a:cubicBezTo>
                  <a:cubicBezTo>
                    <a:pt x="15882" y="20057"/>
                    <a:pt x="20057" y="15882"/>
                    <a:pt x="20057" y="10800"/>
                  </a:cubicBezTo>
                  <a:cubicBezTo>
                    <a:pt x="20057" y="5627"/>
                    <a:pt x="15882" y="1543"/>
                    <a:pt x="10800" y="1543"/>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538" name="Freeform 9"/>
            <p:cNvSpPr/>
            <p:nvPr/>
          </p:nvSpPr>
          <p:spPr>
            <a:xfrm>
              <a:off x="4431825" y="6888820"/>
              <a:ext cx="725686" cy="725686"/>
            </a:xfrm>
            <a:custGeom>
              <a:avLst/>
              <a:gdLst/>
              <a:ahLst/>
              <a:cxnLst>
                <a:cxn ang="0">
                  <a:pos x="wd2" y="hd2"/>
                </a:cxn>
                <a:cxn ang="5400000">
                  <a:pos x="wd2" y="hd2"/>
                </a:cxn>
                <a:cxn ang="10800000">
                  <a:pos x="wd2" y="hd2"/>
                </a:cxn>
                <a:cxn ang="16200000">
                  <a:pos x="wd2" y="hd2"/>
                </a:cxn>
              </a:cxnLst>
              <a:rect l="0" t="0" r="r" b="b"/>
              <a:pathLst>
                <a:path w="21600" h="21600" extrusionOk="0">
                  <a:moveTo>
                    <a:pt x="10871" y="21600"/>
                  </a:moveTo>
                  <a:cubicBezTo>
                    <a:pt x="4941" y="21600"/>
                    <a:pt x="0" y="16800"/>
                    <a:pt x="0" y="10871"/>
                  </a:cubicBezTo>
                  <a:cubicBezTo>
                    <a:pt x="0" y="4941"/>
                    <a:pt x="4941" y="0"/>
                    <a:pt x="10871" y="0"/>
                  </a:cubicBezTo>
                  <a:cubicBezTo>
                    <a:pt x="16800" y="0"/>
                    <a:pt x="21600" y="4941"/>
                    <a:pt x="21600" y="10871"/>
                  </a:cubicBezTo>
                  <a:cubicBezTo>
                    <a:pt x="21600" y="16800"/>
                    <a:pt x="16800" y="21600"/>
                    <a:pt x="10871" y="21600"/>
                  </a:cubicBezTo>
                  <a:close/>
                  <a:moveTo>
                    <a:pt x="10871" y="2400"/>
                  </a:moveTo>
                  <a:cubicBezTo>
                    <a:pt x="6212" y="2400"/>
                    <a:pt x="2400" y="6212"/>
                    <a:pt x="2400" y="10871"/>
                  </a:cubicBezTo>
                  <a:cubicBezTo>
                    <a:pt x="2400" y="15529"/>
                    <a:pt x="6212" y="19341"/>
                    <a:pt x="10871" y="19341"/>
                  </a:cubicBezTo>
                  <a:cubicBezTo>
                    <a:pt x="15529" y="19341"/>
                    <a:pt x="19341" y="15529"/>
                    <a:pt x="19341" y="10871"/>
                  </a:cubicBezTo>
                  <a:cubicBezTo>
                    <a:pt x="19341" y="6212"/>
                    <a:pt x="15529" y="2400"/>
                    <a:pt x="10871" y="24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539" name="Oval 10"/>
            <p:cNvSpPr/>
            <p:nvPr/>
          </p:nvSpPr>
          <p:spPr>
            <a:xfrm>
              <a:off x="4540407" y="6999211"/>
              <a:ext cx="512143" cy="512143"/>
            </a:xfrm>
            <a:prstGeom prst="ellipse">
              <a:avLst/>
            </a:prstGeom>
            <a:solidFill>
              <a:srgbClr val="44546A"/>
            </a:solidFill>
            <a:ln w="12700" cap="flat">
              <a:noFill/>
              <a:miter lim="400000"/>
            </a:ln>
            <a:effectLst/>
          </p:spPr>
          <p:txBody>
            <a:bodyPr wrap="square" lIns="91439" tIns="91439" rIns="91439" bIns="91439" numCol="1" anchor="t">
              <a:noAutofit/>
            </a:bodyPr>
            <a:lstStyle/>
            <a:p>
              <a:endParaRPr/>
            </a:p>
          </p:txBody>
        </p:sp>
        <p:sp>
          <p:nvSpPr>
            <p:cNvPr id="540" name="Freeform 11"/>
            <p:cNvSpPr/>
            <p:nvPr/>
          </p:nvSpPr>
          <p:spPr>
            <a:xfrm>
              <a:off x="2297670" y="479133"/>
              <a:ext cx="3603254" cy="3390567"/>
            </a:xfrm>
            <a:custGeom>
              <a:avLst/>
              <a:gdLst/>
              <a:ahLst/>
              <a:cxnLst>
                <a:cxn ang="0">
                  <a:pos x="wd2" y="hd2"/>
                </a:cxn>
                <a:cxn ang="5400000">
                  <a:pos x="wd2" y="hd2"/>
                </a:cxn>
                <a:cxn ang="10800000">
                  <a:pos x="wd2" y="hd2"/>
                </a:cxn>
                <a:cxn ang="16200000">
                  <a:pos x="wd2" y="hd2"/>
                </a:cxn>
              </a:cxnLst>
              <a:rect l="0" t="0" r="r" b="b"/>
              <a:pathLst>
                <a:path w="21333" h="21538" extrusionOk="0">
                  <a:moveTo>
                    <a:pt x="20833" y="12756"/>
                  </a:moveTo>
                  <a:cubicBezTo>
                    <a:pt x="20664" y="12485"/>
                    <a:pt x="20440" y="12274"/>
                    <a:pt x="20215" y="12063"/>
                  </a:cubicBezTo>
                  <a:cubicBezTo>
                    <a:pt x="20833" y="11521"/>
                    <a:pt x="21170" y="10587"/>
                    <a:pt x="21058" y="9714"/>
                  </a:cubicBezTo>
                  <a:cubicBezTo>
                    <a:pt x="20945" y="8840"/>
                    <a:pt x="20383" y="7997"/>
                    <a:pt x="19625" y="7515"/>
                  </a:cubicBezTo>
                  <a:cubicBezTo>
                    <a:pt x="19035" y="7123"/>
                    <a:pt x="18361" y="6972"/>
                    <a:pt x="17659" y="7032"/>
                  </a:cubicBezTo>
                  <a:cubicBezTo>
                    <a:pt x="17940" y="6490"/>
                    <a:pt x="18080" y="5827"/>
                    <a:pt x="17968" y="5165"/>
                  </a:cubicBezTo>
                  <a:cubicBezTo>
                    <a:pt x="17856" y="4442"/>
                    <a:pt x="17490" y="3689"/>
                    <a:pt x="16929" y="3086"/>
                  </a:cubicBezTo>
                  <a:cubicBezTo>
                    <a:pt x="16423" y="2574"/>
                    <a:pt x="15777" y="2182"/>
                    <a:pt x="14990" y="1881"/>
                  </a:cubicBezTo>
                  <a:cubicBezTo>
                    <a:pt x="14148" y="1580"/>
                    <a:pt x="13305" y="1489"/>
                    <a:pt x="12575" y="1610"/>
                  </a:cubicBezTo>
                  <a:cubicBezTo>
                    <a:pt x="11732" y="1761"/>
                    <a:pt x="10974" y="2182"/>
                    <a:pt x="10496" y="2785"/>
                  </a:cubicBezTo>
                  <a:cubicBezTo>
                    <a:pt x="10412" y="2755"/>
                    <a:pt x="10356" y="2755"/>
                    <a:pt x="10272" y="2725"/>
                  </a:cubicBezTo>
                  <a:cubicBezTo>
                    <a:pt x="10272" y="2303"/>
                    <a:pt x="10159" y="1851"/>
                    <a:pt x="9878" y="1459"/>
                  </a:cubicBezTo>
                  <a:cubicBezTo>
                    <a:pt x="9626" y="1098"/>
                    <a:pt x="9260" y="766"/>
                    <a:pt x="8783" y="495"/>
                  </a:cubicBezTo>
                  <a:cubicBezTo>
                    <a:pt x="8081" y="104"/>
                    <a:pt x="7294" y="-47"/>
                    <a:pt x="6592" y="13"/>
                  </a:cubicBezTo>
                  <a:cubicBezTo>
                    <a:pt x="5806" y="104"/>
                    <a:pt x="5075" y="495"/>
                    <a:pt x="4626" y="1098"/>
                  </a:cubicBezTo>
                  <a:cubicBezTo>
                    <a:pt x="4205" y="1670"/>
                    <a:pt x="4008" y="2393"/>
                    <a:pt x="4120" y="3086"/>
                  </a:cubicBezTo>
                  <a:cubicBezTo>
                    <a:pt x="3502" y="2694"/>
                    <a:pt x="2772" y="2574"/>
                    <a:pt x="2070" y="2785"/>
                  </a:cubicBezTo>
                  <a:cubicBezTo>
                    <a:pt x="1283" y="3026"/>
                    <a:pt x="637" y="3658"/>
                    <a:pt x="385" y="4442"/>
                  </a:cubicBezTo>
                  <a:cubicBezTo>
                    <a:pt x="132" y="5255"/>
                    <a:pt x="328" y="6219"/>
                    <a:pt x="834" y="6882"/>
                  </a:cubicBezTo>
                  <a:cubicBezTo>
                    <a:pt x="862" y="6912"/>
                    <a:pt x="918" y="6972"/>
                    <a:pt x="946" y="7002"/>
                  </a:cubicBezTo>
                  <a:cubicBezTo>
                    <a:pt x="300" y="7545"/>
                    <a:pt x="-93" y="8448"/>
                    <a:pt x="19" y="9322"/>
                  </a:cubicBezTo>
                  <a:cubicBezTo>
                    <a:pt x="104" y="10256"/>
                    <a:pt x="722" y="11160"/>
                    <a:pt x="1564" y="11521"/>
                  </a:cubicBezTo>
                  <a:cubicBezTo>
                    <a:pt x="1592" y="11521"/>
                    <a:pt x="1620" y="11551"/>
                    <a:pt x="1648" y="11551"/>
                  </a:cubicBezTo>
                  <a:cubicBezTo>
                    <a:pt x="2014" y="11702"/>
                    <a:pt x="2463" y="11762"/>
                    <a:pt x="2828" y="11581"/>
                  </a:cubicBezTo>
                  <a:cubicBezTo>
                    <a:pt x="2716" y="12214"/>
                    <a:pt x="2856" y="12907"/>
                    <a:pt x="3250" y="13449"/>
                  </a:cubicBezTo>
                  <a:cubicBezTo>
                    <a:pt x="3558" y="13871"/>
                    <a:pt x="3980" y="14202"/>
                    <a:pt x="4485" y="14413"/>
                  </a:cubicBezTo>
                  <a:cubicBezTo>
                    <a:pt x="4710" y="14504"/>
                    <a:pt x="4935" y="14534"/>
                    <a:pt x="5160" y="14564"/>
                  </a:cubicBezTo>
                  <a:cubicBezTo>
                    <a:pt x="5665" y="14624"/>
                    <a:pt x="6143" y="14564"/>
                    <a:pt x="6536" y="14353"/>
                  </a:cubicBezTo>
                  <a:cubicBezTo>
                    <a:pt x="6704" y="14263"/>
                    <a:pt x="6845" y="14142"/>
                    <a:pt x="6985" y="13991"/>
                  </a:cubicBezTo>
                  <a:cubicBezTo>
                    <a:pt x="7013" y="14564"/>
                    <a:pt x="7154" y="15076"/>
                    <a:pt x="7463" y="15528"/>
                  </a:cubicBezTo>
                  <a:cubicBezTo>
                    <a:pt x="7744" y="16010"/>
                    <a:pt x="8193" y="16341"/>
                    <a:pt x="8671" y="16552"/>
                  </a:cubicBezTo>
                  <a:cubicBezTo>
                    <a:pt x="8867" y="16612"/>
                    <a:pt x="9064" y="16673"/>
                    <a:pt x="9260" y="16673"/>
                  </a:cubicBezTo>
                  <a:cubicBezTo>
                    <a:pt x="9260" y="16703"/>
                    <a:pt x="9289" y="16703"/>
                    <a:pt x="9289" y="16733"/>
                  </a:cubicBezTo>
                  <a:cubicBezTo>
                    <a:pt x="10328" y="17637"/>
                    <a:pt x="11030" y="18992"/>
                    <a:pt x="11114" y="20408"/>
                  </a:cubicBezTo>
                  <a:cubicBezTo>
                    <a:pt x="11114" y="20468"/>
                    <a:pt x="11114" y="20468"/>
                    <a:pt x="11114" y="20468"/>
                  </a:cubicBezTo>
                  <a:cubicBezTo>
                    <a:pt x="11142" y="20679"/>
                    <a:pt x="11170" y="20950"/>
                    <a:pt x="11283" y="21161"/>
                  </a:cubicBezTo>
                  <a:cubicBezTo>
                    <a:pt x="11395" y="21312"/>
                    <a:pt x="11536" y="21432"/>
                    <a:pt x="11704" y="21493"/>
                  </a:cubicBezTo>
                  <a:cubicBezTo>
                    <a:pt x="11873" y="21553"/>
                    <a:pt x="12069" y="21553"/>
                    <a:pt x="12266" y="21493"/>
                  </a:cubicBezTo>
                  <a:cubicBezTo>
                    <a:pt x="12491" y="21432"/>
                    <a:pt x="12715" y="21222"/>
                    <a:pt x="12884" y="20920"/>
                  </a:cubicBezTo>
                  <a:cubicBezTo>
                    <a:pt x="12940" y="20830"/>
                    <a:pt x="12968" y="20770"/>
                    <a:pt x="13024" y="20709"/>
                  </a:cubicBezTo>
                  <a:cubicBezTo>
                    <a:pt x="13080" y="20589"/>
                    <a:pt x="13137" y="20468"/>
                    <a:pt x="13193" y="20378"/>
                  </a:cubicBezTo>
                  <a:cubicBezTo>
                    <a:pt x="13474" y="20679"/>
                    <a:pt x="13839" y="20890"/>
                    <a:pt x="14260" y="21071"/>
                  </a:cubicBezTo>
                  <a:cubicBezTo>
                    <a:pt x="14288" y="21071"/>
                    <a:pt x="14316" y="21101"/>
                    <a:pt x="14373" y="21101"/>
                  </a:cubicBezTo>
                  <a:cubicBezTo>
                    <a:pt x="14878" y="21282"/>
                    <a:pt x="15412" y="21342"/>
                    <a:pt x="15861" y="21222"/>
                  </a:cubicBezTo>
                  <a:cubicBezTo>
                    <a:pt x="16423" y="21101"/>
                    <a:pt x="16929" y="20740"/>
                    <a:pt x="17238" y="20227"/>
                  </a:cubicBezTo>
                  <a:cubicBezTo>
                    <a:pt x="17518" y="19745"/>
                    <a:pt x="17631" y="19143"/>
                    <a:pt x="17547" y="18540"/>
                  </a:cubicBezTo>
                  <a:cubicBezTo>
                    <a:pt x="17547" y="18540"/>
                    <a:pt x="17547" y="18540"/>
                    <a:pt x="17575" y="18540"/>
                  </a:cubicBezTo>
                  <a:cubicBezTo>
                    <a:pt x="18136" y="18420"/>
                    <a:pt x="18558" y="17908"/>
                    <a:pt x="18670" y="17305"/>
                  </a:cubicBezTo>
                  <a:cubicBezTo>
                    <a:pt x="19119" y="17396"/>
                    <a:pt x="19625" y="17305"/>
                    <a:pt x="20046" y="17064"/>
                  </a:cubicBezTo>
                  <a:cubicBezTo>
                    <a:pt x="20440" y="16823"/>
                    <a:pt x="20777" y="16462"/>
                    <a:pt x="21001" y="15980"/>
                  </a:cubicBezTo>
                  <a:cubicBezTo>
                    <a:pt x="21507" y="14986"/>
                    <a:pt x="21423" y="13720"/>
                    <a:pt x="20833" y="12756"/>
                  </a:cubicBezTo>
                  <a:close/>
                  <a:moveTo>
                    <a:pt x="12575" y="20709"/>
                  </a:moveTo>
                  <a:cubicBezTo>
                    <a:pt x="12434" y="20950"/>
                    <a:pt x="12294" y="21101"/>
                    <a:pt x="12125" y="21131"/>
                  </a:cubicBezTo>
                  <a:cubicBezTo>
                    <a:pt x="11929" y="21222"/>
                    <a:pt x="11704" y="21131"/>
                    <a:pt x="11592" y="20950"/>
                  </a:cubicBezTo>
                  <a:cubicBezTo>
                    <a:pt x="11508" y="20830"/>
                    <a:pt x="11508" y="20649"/>
                    <a:pt x="11479" y="20438"/>
                  </a:cubicBezTo>
                  <a:cubicBezTo>
                    <a:pt x="11479" y="20378"/>
                    <a:pt x="11479" y="20378"/>
                    <a:pt x="11479" y="20378"/>
                  </a:cubicBezTo>
                  <a:cubicBezTo>
                    <a:pt x="11395" y="18992"/>
                    <a:pt x="10749" y="17637"/>
                    <a:pt x="9766" y="16673"/>
                  </a:cubicBezTo>
                  <a:cubicBezTo>
                    <a:pt x="10159" y="16612"/>
                    <a:pt x="10553" y="16432"/>
                    <a:pt x="10833" y="16161"/>
                  </a:cubicBezTo>
                  <a:cubicBezTo>
                    <a:pt x="10833" y="16341"/>
                    <a:pt x="10861" y="16552"/>
                    <a:pt x="10918" y="16733"/>
                  </a:cubicBezTo>
                  <a:cubicBezTo>
                    <a:pt x="11086" y="17305"/>
                    <a:pt x="11479" y="17817"/>
                    <a:pt x="12013" y="18149"/>
                  </a:cubicBezTo>
                  <a:cubicBezTo>
                    <a:pt x="12154" y="18239"/>
                    <a:pt x="12294" y="18330"/>
                    <a:pt x="12434" y="18360"/>
                  </a:cubicBezTo>
                  <a:cubicBezTo>
                    <a:pt x="12491" y="18390"/>
                    <a:pt x="12519" y="18420"/>
                    <a:pt x="12575" y="18420"/>
                  </a:cubicBezTo>
                  <a:cubicBezTo>
                    <a:pt x="12434" y="18962"/>
                    <a:pt x="12575" y="19595"/>
                    <a:pt x="12940" y="20107"/>
                  </a:cubicBezTo>
                  <a:cubicBezTo>
                    <a:pt x="12856" y="20227"/>
                    <a:pt x="12771" y="20378"/>
                    <a:pt x="12687" y="20499"/>
                  </a:cubicBezTo>
                  <a:cubicBezTo>
                    <a:pt x="12659" y="20559"/>
                    <a:pt x="12631" y="20649"/>
                    <a:pt x="12575" y="20709"/>
                  </a:cubicBezTo>
                  <a:close/>
                  <a:moveTo>
                    <a:pt x="20664" y="15799"/>
                  </a:moveTo>
                  <a:cubicBezTo>
                    <a:pt x="20468" y="16221"/>
                    <a:pt x="20187" y="16522"/>
                    <a:pt x="19850" y="16733"/>
                  </a:cubicBezTo>
                  <a:cubicBezTo>
                    <a:pt x="19513" y="16944"/>
                    <a:pt x="19091" y="17004"/>
                    <a:pt x="18726" y="16944"/>
                  </a:cubicBezTo>
                  <a:cubicBezTo>
                    <a:pt x="18698" y="16914"/>
                    <a:pt x="18698" y="16914"/>
                    <a:pt x="18698" y="16914"/>
                  </a:cubicBezTo>
                  <a:cubicBezTo>
                    <a:pt x="18670" y="16492"/>
                    <a:pt x="18502" y="16040"/>
                    <a:pt x="18164" y="15709"/>
                  </a:cubicBezTo>
                  <a:cubicBezTo>
                    <a:pt x="18473" y="15347"/>
                    <a:pt x="18642" y="14805"/>
                    <a:pt x="18530" y="14323"/>
                  </a:cubicBezTo>
                  <a:cubicBezTo>
                    <a:pt x="18502" y="14232"/>
                    <a:pt x="18417" y="14172"/>
                    <a:pt x="18305" y="14172"/>
                  </a:cubicBezTo>
                  <a:cubicBezTo>
                    <a:pt x="18221" y="14202"/>
                    <a:pt x="18164" y="14293"/>
                    <a:pt x="18164" y="14413"/>
                  </a:cubicBezTo>
                  <a:cubicBezTo>
                    <a:pt x="18277" y="14895"/>
                    <a:pt x="18052" y="15407"/>
                    <a:pt x="17659" y="15648"/>
                  </a:cubicBezTo>
                  <a:cubicBezTo>
                    <a:pt x="17266" y="15889"/>
                    <a:pt x="16704" y="15859"/>
                    <a:pt x="16339" y="15558"/>
                  </a:cubicBezTo>
                  <a:cubicBezTo>
                    <a:pt x="16254" y="15468"/>
                    <a:pt x="16142" y="15498"/>
                    <a:pt x="16086" y="15588"/>
                  </a:cubicBezTo>
                  <a:cubicBezTo>
                    <a:pt x="16030" y="15648"/>
                    <a:pt x="16030" y="15769"/>
                    <a:pt x="16114" y="15829"/>
                  </a:cubicBezTo>
                  <a:cubicBezTo>
                    <a:pt x="16226" y="15950"/>
                    <a:pt x="16395" y="16040"/>
                    <a:pt x="16535" y="16100"/>
                  </a:cubicBezTo>
                  <a:cubicBezTo>
                    <a:pt x="16957" y="16251"/>
                    <a:pt x="17462" y="16221"/>
                    <a:pt x="17856" y="15980"/>
                  </a:cubicBezTo>
                  <a:cubicBezTo>
                    <a:pt x="17884" y="15980"/>
                    <a:pt x="17884" y="15950"/>
                    <a:pt x="17912" y="15950"/>
                  </a:cubicBezTo>
                  <a:cubicBezTo>
                    <a:pt x="18221" y="16281"/>
                    <a:pt x="18389" y="16793"/>
                    <a:pt x="18305" y="17215"/>
                  </a:cubicBezTo>
                  <a:cubicBezTo>
                    <a:pt x="18249" y="17667"/>
                    <a:pt x="17884" y="18089"/>
                    <a:pt x="17462" y="18179"/>
                  </a:cubicBezTo>
                  <a:cubicBezTo>
                    <a:pt x="17041" y="18269"/>
                    <a:pt x="16563" y="18058"/>
                    <a:pt x="16339" y="17667"/>
                  </a:cubicBezTo>
                  <a:cubicBezTo>
                    <a:pt x="16283" y="17576"/>
                    <a:pt x="16170" y="17546"/>
                    <a:pt x="16086" y="17607"/>
                  </a:cubicBezTo>
                  <a:cubicBezTo>
                    <a:pt x="16002" y="17667"/>
                    <a:pt x="15974" y="17787"/>
                    <a:pt x="16030" y="17878"/>
                  </a:cubicBezTo>
                  <a:cubicBezTo>
                    <a:pt x="16198" y="18149"/>
                    <a:pt x="16451" y="18360"/>
                    <a:pt x="16760" y="18480"/>
                  </a:cubicBezTo>
                  <a:cubicBezTo>
                    <a:pt x="16900" y="18540"/>
                    <a:pt x="17041" y="18571"/>
                    <a:pt x="17181" y="18571"/>
                  </a:cubicBezTo>
                  <a:cubicBezTo>
                    <a:pt x="17266" y="19083"/>
                    <a:pt x="17181" y="19595"/>
                    <a:pt x="16929" y="20017"/>
                  </a:cubicBezTo>
                  <a:cubicBezTo>
                    <a:pt x="16648" y="20438"/>
                    <a:pt x="16254" y="20740"/>
                    <a:pt x="15777" y="20860"/>
                  </a:cubicBezTo>
                  <a:cubicBezTo>
                    <a:pt x="15384" y="20950"/>
                    <a:pt x="14934" y="20920"/>
                    <a:pt x="14457" y="20740"/>
                  </a:cubicBezTo>
                  <a:cubicBezTo>
                    <a:pt x="14120" y="20619"/>
                    <a:pt x="13586" y="20378"/>
                    <a:pt x="13249" y="19866"/>
                  </a:cubicBezTo>
                  <a:cubicBezTo>
                    <a:pt x="12940" y="19474"/>
                    <a:pt x="12828" y="18932"/>
                    <a:pt x="12912" y="18510"/>
                  </a:cubicBezTo>
                  <a:cubicBezTo>
                    <a:pt x="13221" y="18540"/>
                    <a:pt x="13530" y="18510"/>
                    <a:pt x="13783" y="18420"/>
                  </a:cubicBezTo>
                  <a:cubicBezTo>
                    <a:pt x="14429" y="18149"/>
                    <a:pt x="14794" y="17456"/>
                    <a:pt x="14653" y="16823"/>
                  </a:cubicBezTo>
                  <a:cubicBezTo>
                    <a:pt x="14625" y="16703"/>
                    <a:pt x="14541" y="16643"/>
                    <a:pt x="14429" y="16673"/>
                  </a:cubicBezTo>
                  <a:cubicBezTo>
                    <a:pt x="14344" y="16703"/>
                    <a:pt x="14288" y="16793"/>
                    <a:pt x="14288" y="16884"/>
                  </a:cubicBezTo>
                  <a:cubicBezTo>
                    <a:pt x="14401" y="17335"/>
                    <a:pt x="14120" y="17878"/>
                    <a:pt x="13642" y="18058"/>
                  </a:cubicBezTo>
                  <a:cubicBezTo>
                    <a:pt x="13221" y="18209"/>
                    <a:pt x="12659" y="18149"/>
                    <a:pt x="12182" y="17817"/>
                  </a:cubicBezTo>
                  <a:cubicBezTo>
                    <a:pt x="11732" y="17546"/>
                    <a:pt x="11423" y="17125"/>
                    <a:pt x="11255" y="16643"/>
                  </a:cubicBezTo>
                  <a:cubicBezTo>
                    <a:pt x="11114" y="16130"/>
                    <a:pt x="11199" y="15588"/>
                    <a:pt x="11451" y="15197"/>
                  </a:cubicBezTo>
                  <a:cubicBezTo>
                    <a:pt x="11508" y="15106"/>
                    <a:pt x="11508" y="15016"/>
                    <a:pt x="11423" y="14925"/>
                  </a:cubicBezTo>
                  <a:cubicBezTo>
                    <a:pt x="11339" y="14865"/>
                    <a:pt x="11227" y="14895"/>
                    <a:pt x="11170" y="14986"/>
                  </a:cubicBezTo>
                  <a:cubicBezTo>
                    <a:pt x="11086" y="15076"/>
                    <a:pt x="11030" y="15197"/>
                    <a:pt x="10974" y="15347"/>
                  </a:cubicBezTo>
                  <a:cubicBezTo>
                    <a:pt x="10974" y="15347"/>
                    <a:pt x="10974" y="15347"/>
                    <a:pt x="10946" y="15377"/>
                  </a:cubicBezTo>
                  <a:cubicBezTo>
                    <a:pt x="10693" y="15950"/>
                    <a:pt x="10047" y="16341"/>
                    <a:pt x="9401" y="16311"/>
                  </a:cubicBezTo>
                  <a:cubicBezTo>
                    <a:pt x="8755" y="16311"/>
                    <a:pt x="8137" y="15920"/>
                    <a:pt x="7744" y="15317"/>
                  </a:cubicBezTo>
                  <a:cubicBezTo>
                    <a:pt x="7407" y="14775"/>
                    <a:pt x="7266" y="14022"/>
                    <a:pt x="7407" y="13329"/>
                  </a:cubicBezTo>
                  <a:cubicBezTo>
                    <a:pt x="7407" y="13299"/>
                    <a:pt x="7407" y="13299"/>
                    <a:pt x="7407" y="13268"/>
                  </a:cubicBezTo>
                  <a:cubicBezTo>
                    <a:pt x="7407" y="13238"/>
                    <a:pt x="7407" y="13238"/>
                    <a:pt x="7407" y="13238"/>
                  </a:cubicBezTo>
                  <a:cubicBezTo>
                    <a:pt x="7435" y="13118"/>
                    <a:pt x="7379" y="13027"/>
                    <a:pt x="7294" y="12997"/>
                  </a:cubicBezTo>
                  <a:cubicBezTo>
                    <a:pt x="7182" y="12967"/>
                    <a:pt x="7098" y="13027"/>
                    <a:pt x="7070" y="13118"/>
                  </a:cubicBezTo>
                  <a:cubicBezTo>
                    <a:pt x="6985" y="13479"/>
                    <a:pt x="6704" y="13811"/>
                    <a:pt x="6367" y="13991"/>
                  </a:cubicBezTo>
                  <a:cubicBezTo>
                    <a:pt x="6030" y="14172"/>
                    <a:pt x="5637" y="14263"/>
                    <a:pt x="5188" y="14202"/>
                  </a:cubicBezTo>
                  <a:cubicBezTo>
                    <a:pt x="4542" y="14112"/>
                    <a:pt x="3896" y="13750"/>
                    <a:pt x="3530" y="13238"/>
                  </a:cubicBezTo>
                  <a:cubicBezTo>
                    <a:pt x="3137" y="12696"/>
                    <a:pt x="3053" y="11943"/>
                    <a:pt x="3278" y="11371"/>
                  </a:cubicBezTo>
                  <a:cubicBezTo>
                    <a:pt x="3278" y="11371"/>
                    <a:pt x="3278" y="11371"/>
                    <a:pt x="3278" y="11340"/>
                  </a:cubicBezTo>
                  <a:cubicBezTo>
                    <a:pt x="3390" y="11431"/>
                    <a:pt x="3530" y="11491"/>
                    <a:pt x="3671" y="11551"/>
                  </a:cubicBezTo>
                  <a:cubicBezTo>
                    <a:pt x="3671" y="11551"/>
                    <a:pt x="3671" y="11551"/>
                    <a:pt x="3671" y="11551"/>
                  </a:cubicBezTo>
                  <a:cubicBezTo>
                    <a:pt x="4036" y="11702"/>
                    <a:pt x="4514" y="11732"/>
                    <a:pt x="4963" y="11642"/>
                  </a:cubicBezTo>
                  <a:cubicBezTo>
                    <a:pt x="5075" y="11612"/>
                    <a:pt x="5131" y="11521"/>
                    <a:pt x="5103" y="11401"/>
                  </a:cubicBezTo>
                  <a:cubicBezTo>
                    <a:pt x="5075" y="11310"/>
                    <a:pt x="4991" y="11250"/>
                    <a:pt x="4879" y="11250"/>
                  </a:cubicBezTo>
                  <a:cubicBezTo>
                    <a:pt x="4485" y="11340"/>
                    <a:pt x="4092" y="11310"/>
                    <a:pt x="3783" y="11190"/>
                  </a:cubicBezTo>
                  <a:cubicBezTo>
                    <a:pt x="3418" y="11069"/>
                    <a:pt x="3137" y="10798"/>
                    <a:pt x="3025" y="10467"/>
                  </a:cubicBezTo>
                  <a:cubicBezTo>
                    <a:pt x="2912" y="10105"/>
                    <a:pt x="2997" y="9714"/>
                    <a:pt x="3221" y="9503"/>
                  </a:cubicBezTo>
                  <a:cubicBezTo>
                    <a:pt x="3306" y="9443"/>
                    <a:pt x="3306" y="9322"/>
                    <a:pt x="3221" y="9232"/>
                  </a:cubicBezTo>
                  <a:cubicBezTo>
                    <a:pt x="3165" y="9171"/>
                    <a:pt x="3053" y="9141"/>
                    <a:pt x="2969" y="9202"/>
                  </a:cubicBezTo>
                  <a:cubicBezTo>
                    <a:pt x="2632" y="9533"/>
                    <a:pt x="2519" y="10105"/>
                    <a:pt x="2688" y="10587"/>
                  </a:cubicBezTo>
                  <a:cubicBezTo>
                    <a:pt x="2744" y="10768"/>
                    <a:pt x="2856" y="10919"/>
                    <a:pt x="2969" y="11069"/>
                  </a:cubicBezTo>
                  <a:cubicBezTo>
                    <a:pt x="2941" y="11069"/>
                    <a:pt x="2884" y="11099"/>
                    <a:pt x="2856" y="11130"/>
                  </a:cubicBezTo>
                  <a:cubicBezTo>
                    <a:pt x="2547" y="11401"/>
                    <a:pt x="2042" y="11310"/>
                    <a:pt x="1705" y="11160"/>
                  </a:cubicBezTo>
                  <a:cubicBezTo>
                    <a:pt x="1002" y="10858"/>
                    <a:pt x="469" y="10105"/>
                    <a:pt x="385" y="9292"/>
                  </a:cubicBezTo>
                  <a:cubicBezTo>
                    <a:pt x="300" y="8539"/>
                    <a:pt x="637" y="7725"/>
                    <a:pt x="1227" y="7274"/>
                  </a:cubicBezTo>
                  <a:cubicBezTo>
                    <a:pt x="1424" y="7424"/>
                    <a:pt x="1648" y="7545"/>
                    <a:pt x="1873" y="7635"/>
                  </a:cubicBezTo>
                  <a:cubicBezTo>
                    <a:pt x="2238" y="7786"/>
                    <a:pt x="2660" y="7846"/>
                    <a:pt x="3053" y="7786"/>
                  </a:cubicBezTo>
                  <a:cubicBezTo>
                    <a:pt x="3165" y="7756"/>
                    <a:pt x="3221" y="7665"/>
                    <a:pt x="3193" y="7545"/>
                  </a:cubicBezTo>
                  <a:cubicBezTo>
                    <a:pt x="3193" y="7454"/>
                    <a:pt x="3081" y="7394"/>
                    <a:pt x="2997" y="7394"/>
                  </a:cubicBezTo>
                  <a:cubicBezTo>
                    <a:pt x="2323" y="7515"/>
                    <a:pt x="1564" y="7213"/>
                    <a:pt x="1115" y="6641"/>
                  </a:cubicBezTo>
                  <a:cubicBezTo>
                    <a:pt x="665" y="6068"/>
                    <a:pt x="525" y="5285"/>
                    <a:pt x="750" y="4592"/>
                  </a:cubicBezTo>
                  <a:cubicBezTo>
                    <a:pt x="946" y="3899"/>
                    <a:pt x="1508" y="3357"/>
                    <a:pt x="2182" y="3146"/>
                  </a:cubicBezTo>
                  <a:cubicBezTo>
                    <a:pt x="2856" y="2966"/>
                    <a:pt x="3643" y="3116"/>
                    <a:pt x="4205" y="3568"/>
                  </a:cubicBezTo>
                  <a:cubicBezTo>
                    <a:pt x="4289" y="3658"/>
                    <a:pt x="4401" y="3628"/>
                    <a:pt x="4457" y="3538"/>
                  </a:cubicBezTo>
                  <a:cubicBezTo>
                    <a:pt x="4485" y="3538"/>
                    <a:pt x="4485" y="3478"/>
                    <a:pt x="4485" y="3448"/>
                  </a:cubicBezTo>
                  <a:cubicBezTo>
                    <a:pt x="4542" y="3417"/>
                    <a:pt x="4570" y="3327"/>
                    <a:pt x="4542" y="3267"/>
                  </a:cubicBezTo>
                  <a:cubicBezTo>
                    <a:pt x="4345" y="2604"/>
                    <a:pt x="4485" y="1881"/>
                    <a:pt x="4907" y="1339"/>
                  </a:cubicBezTo>
                  <a:cubicBezTo>
                    <a:pt x="5328" y="827"/>
                    <a:pt x="5946" y="465"/>
                    <a:pt x="6620" y="405"/>
                  </a:cubicBezTo>
                  <a:cubicBezTo>
                    <a:pt x="7266" y="315"/>
                    <a:pt x="7968" y="495"/>
                    <a:pt x="8614" y="827"/>
                  </a:cubicBezTo>
                  <a:cubicBezTo>
                    <a:pt x="9036" y="1068"/>
                    <a:pt x="9373" y="1369"/>
                    <a:pt x="9569" y="1670"/>
                  </a:cubicBezTo>
                  <a:cubicBezTo>
                    <a:pt x="9794" y="2002"/>
                    <a:pt x="9906" y="2363"/>
                    <a:pt x="9906" y="2694"/>
                  </a:cubicBezTo>
                  <a:cubicBezTo>
                    <a:pt x="9794" y="2694"/>
                    <a:pt x="9682" y="2725"/>
                    <a:pt x="9569" y="2755"/>
                  </a:cubicBezTo>
                  <a:cubicBezTo>
                    <a:pt x="9036" y="2875"/>
                    <a:pt x="8586" y="3297"/>
                    <a:pt x="8418" y="3839"/>
                  </a:cubicBezTo>
                  <a:cubicBezTo>
                    <a:pt x="8362" y="3930"/>
                    <a:pt x="8418" y="4050"/>
                    <a:pt x="8530" y="4080"/>
                  </a:cubicBezTo>
                  <a:cubicBezTo>
                    <a:pt x="8530" y="4080"/>
                    <a:pt x="8530" y="4080"/>
                    <a:pt x="8530" y="4080"/>
                  </a:cubicBezTo>
                  <a:cubicBezTo>
                    <a:pt x="8614" y="4110"/>
                    <a:pt x="8727" y="4050"/>
                    <a:pt x="8755" y="3960"/>
                  </a:cubicBezTo>
                  <a:cubicBezTo>
                    <a:pt x="8895" y="3538"/>
                    <a:pt x="9232" y="3207"/>
                    <a:pt x="9654" y="3116"/>
                  </a:cubicBezTo>
                  <a:cubicBezTo>
                    <a:pt x="10047" y="3026"/>
                    <a:pt x="10524" y="3146"/>
                    <a:pt x="10861" y="3417"/>
                  </a:cubicBezTo>
                  <a:cubicBezTo>
                    <a:pt x="11170" y="3719"/>
                    <a:pt x="11367" y="4201"/>
                    <a:pt x="11311" y="4622"/>
                  </a:cubicBezTo>
                  <a:cubicBezTo>
                    <a:pt x="11311" y="4743"/>
                    <a:pt x="11367" y="4833"/>
                    <a:pt x="11479" y="4833"/>
                  </a:cubicBezTo>
                  <a:cubicBezTo>
                    <a:pt x="11564" y="4863"/>
                    <a:pt x="11676" y="4773"/>
                    <a:pt x="11676" y="4683"/>
                  </a:cubicBezTo>
                  <a:cubicBezTo>
                    <a:pt x="11732" y="4110"/>
                    <a:pt x="11508" y="3538"/>
                    <a:pt x="11086" y="3146"/>
                  </a:cubicBezTo>
                  <a:cubicBezTo>
                    <a:pt x="11002" y="3086"/>
                    <a:pt x="10918" y="3026"/>
                    <a:pt x="10833" y="2966"/>
                  </a:cubicBezTo>
                  <a:cubicBezTo>
                    <a:pt x="11283" y="2453"/>
                    <a:pt x="11929" y="2122"/>
                    <a:pt x="12631" y="2002"/>
                  </a:cubicBezTo>
                  <a:cubicBezTo>
                    <a:pt x="13333" y="1881"/>
                    <a:pt x="14092" y="1971"/>
                    <a:pt x="14878" y="2243"/>
                  </a:cubicBezTo>
                  <a:cubicBezTo>
                    <a:pt x="15608" y="2514"/>
                    <a:pt x="16198" y="2875"/>
                    <a:pt x="16676" y="3357"/>
                  </a:cubicBezTo>
                  <a:cubicBezTo>
                    <a:pt x="17181" y="3899"/>
                    <a:pt x="17518" y="4562"/>
                    <a:pt x="17603" y="5225"/>
                  </a:cubicBezTo>
                  <a:cubicBezTo>
                    <a:pt x="17715" y="5918"/>
                    <a:pt x="17547" y="6611"/>
                    <a:pt x="17153" y="7093"/>
                  </a:cubicBezTo>
                  <a:cubicBezTo>
                    <a:pt x="17153" y="7093"/>
                    <a:pt x="17153" y="7093"/>
                    <a:pt x="17153" y="7093"/>
                  </a:cubicBezTo>
                  <a:cubicBezTo>
                    <a:pt x="16620" y="6520"/>
                    <a:pt x="15749" y="6340"/>
                    <a:pt x="15047" y="6671"/>
                  </a:cubicBezTo>
                  <a:cubicBezTo>
                    <a:pt x="14962" y="6701"/>
                    <a:pt x="14934" y="6822"/>
                    <a:pt x="14962" y="6912"/>
                  </a:cubicBezTo>
                  <a:cubicBezTo>
                    <a:pt x="15019" y="7002"/>
                    <a:pt x="15131" y="7063"/>
                    <a:pt x="15215" y="7002"/>
                  </a:cubicBezTo>
                  <a:cubicBezTo>
                    <a:pt x="15777" y="6761"/>
                    <a:pt x="16507" y="6912"/>
                    <a:pt x="16929" y="7394"/>
                  </a:cubicBezTo>
                  <a:cubicBezTo>
                    <a:pt x="17350" y="7876"/>
                    <a:pt x="17434" y="8659"/>
                    <a:pt x="17125" y="9202"/>
                  </a:cubicBezTo>
                  <a:cubicBezTo>
                    <a:pt x="17069" y="9292"/>
                    <a:pt x="17125" y="9412"/>
                    <a:pt x="17209" y="9473"/>
                  </a:cubicBezTo>
                  <a:cubicBezTo>
                    <a:pt x="17209" y="9473"/>
                    <a:pt x="17209" y="9503"/>
                    <a:pt x="17238" y="9503"/>
                  </a:cubicBezTo>
                  <a:cubicBezTo>
                    <a:pt x="17322" y="9533"/>
                    <a:pt x="17406" y="9503"/>
                    <a:pt x="17434" y="9412"/>
                  </a:cubicBezTo>
                  <a:cubicBezTo>
                    <a:pt x="17771" y="8810"/>
                    <a:pt x="17743" y="8027"/>
                    <a:pt x="17406" y="7424"/>
                  </a:cubicBezTo>
                  <a:cubicBezTo>
                    <a:pt x="18108" y="7304"/>
                    <a:pt x="18839" y="7454"/>
                    <a:pt x="19428" y="7816"/>
                  </a:cubicBezTo>
                  <a:cubicBezTo>
                    <a:pt x="20103" y="8238"/>
                    <a:pt x="20580" y="8991"/>
                    <a:pt x="20692" y="9744"/>
                  </a:cubicBezTo>
                  <a:cubicBezTo>
                    <a:pt x="20805" y="10557"/>
                    <a:pt x="20496" y="11371"/>
                    <a:pt x="19906" y="11822"/>
                  </a:cubicBezTo>
                  <a:cubicBezTo>
                    <a:pt x="19344" y="11431"/>
                    <a:pt x="18698" y="11250"/>
                    <a:pt x="18024" y="11280"/>
                  </a:cubicBezTo>
                  <a:cubicBezTo>
                    <a:pt x="17940" y="11280"/>
                    <a:pt x="17856" y="11371"/>
                    <a:pt x="17856" y="11491"/>
                  </a:cubicBezTo>
                  <a:cubicBezTo>
                    <a:pt x="17884" y="11581"/>
                    <a:pt x="17968" y="11672"/>
                    <a:pt x="18052" y="11672"/>
                  </a:cubicBezTo>
                  <a:cubicBezTo>
                    <a:pt x="19007" y="11612"/>
                    <a:pt x="19990" y="12124"/>
                    <a:pt x="20524" y="12967"/>
                  </a:cubicBezTo>
                  <a:cubicBezTo>
                    <a:pt x="21058" y="13811"/>
                    <a:pt x="21114" y="14956"/>
                    <a:pt x="20664" y="15799"/>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541" name="Freeform 12"/>
            <p:cNvSpPr/>
            <p:nvPr/>
          </p:nvSpPr>
          <p:spPr>
            <a:xfrm>
              <a:off x="3377894" y="1380962"/>
              <a:ext cx="504303" cy="448704"/>
            </a:xfrm>
            <a:custGeom>
              <a:avLst/>
              <a:gdLst/>
              <a:ahLst/>
              <a:cxnLst>
                <a:cxn ang="0">
                  <a:pos x="wd2" y="hd2"/>
                </a:cxn>
                <a:cxn ang="5400000">
                  <a:pos x="wd2" y="hd2"/>
                </a:cxn>
                <a:cxn ang="10800000">
                  <a:pos x="wd2" y="hd2"/>
                </a:cxn>
                <a:cxn ang="16200000">
                  <a:pos x="wd2" y="hd2"/>
                </a:cxn>
              </a:cxnLst>
              <a:rect l="0" t="0" r="r" b="b"/>
              <a:pathLst>
                <a:path w="20543" h="21252" extrusionOk="0">
                  <a:moveTo>
                    <a:pt x="17357" y="9014"/>
                  </a:moveTo>
                  <a:cubicBezTo>
                    <a:pt x="18707" y="12164"/>
                    <a:pt x="17936" y="16214"/>
                    <a:pt x="15814" y="18914"/>
                  </a:cubicBezTo>
                  <a:cubicBezTo>
                    <a:pt x="15428" y="19364"/>
                    <a:pt x="15428" y="20264"/>
                    <a:pt x="16007" y="20714"/>
                  </a:cubicBezTo>
                  <a:cubicBezTo>
                    <a:pt x="16007" y="20939"/>
                    <a:pt x="16200" y="21164"/>
                    <a:pt x="16393" y="21164"/>
                  </a:cubicBezTo>
                  <a:cubicBezTo>
                    <a:pt x="16778" y="21389"/>
                    <a:pt x="17357" y="21164"/>
                    <a:pt x="17743" y="20714"/>
                  </a:cubicBezTo>
                  <a:cubicBezTo>
                    <a:pt x="20443" y="17339"/>
                    <a:pt x="21407" y="12164"/>
                    <a:pt x="19671" y="7889"/>
                  </a:cubicBezTo>
                  <a:cubicBezTo>
                    <a:pt x="18128" y="3614"/>
                    <a:pt x="14464" y="464"/>
                    <a:pt x="10221" y="14"/>
                  </a:cubicBezTo>
                  <a:cubicBezTo>
                    <a:pt x="6171" y="-211"/>
                    <a:pt x="2121" y="2264"/>
                    <a:pt x="193" y="6314"/>
                  </a:cubicBezTo>
                  <a:cubicBezTo>
                    <a:pt x="-193" y="6989"/>
                    <a:pt x="0" y="7889"/>
                    <a:pt x="771" y="8114"/>
                  </a:cubicBezTo>
                  <a:cubicBezTo>
                    <a:pt x="1350" y="8564"/>
                    <a:pt x="2121" y="8339"/>
                    <a:pt x="2314" y="7664"/>
                  </a:cubicBezTo>
                  <a:cubicBezTo>
                    <a:pt x="3857" y="4514"/>
                    <a:pt x="6943" y="2489"/>
                    <a:pt x="10221" y="2939"/>
                  </a:cubicBezTo>
                  <a:cubicBezTo>
                    <a:pt x="13307" y="3164"/>
                    <a:pt x="16200" y="5639"/>
                    <a:pt x="17357" y="9014"/>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542" name="Freeform 13"/>
            <p:cNvSpPr/>
            <p:nvPr/>
          </p:nvSpPr>
          <p:spPr>
            <a:xfrm>
              <a:off x="4599478" y="2263175"/>
              <a:ext cx="482103" cy="655093"/>
            </a:xfrm>
            <a:custGeom>
              <a:avLst/>
              <a:gdLst/>
              <a:ahLst/>
              <a:cxnLst>
                <a:cxn ang="0">
                  <a:pos x="wd2" y="hd2"/>
                </a:cxn>
                <a:cxn ang="5400000">
                  <a:pos x="wd2" y="hd2"/>
                </a:cxn>
                <a:cxn ang="10800000">
                  <a:pos x="wd2" y="hd2"/>
                </a:cxn>
                <a:cxn ang="16200000">
                  <a:pos x="wd2" y="hd2"/>
                </a:cxn>
              </a:cxnLst>
              <a:rect l="0" t="0" r="r" b="b"/>
              <a:pathLst>
                <a:path w="20478" h="20851" extrusionOk="0">
                  <a:moveTo>
                    <a:pt x="8554" y="38"/>
                  </a:moveTo>
                  <a:cubicBezTo>
                    <a:pt x="7949" y="-113"/>
                    <a:pt x="7141" y="189"/>
                    <a:pt x="6939" y="793"/>
                  </a:cubicBezTo>
                  <a:cubicBezTo>
                    <a:pt x="6939" y="1246"/>
                    <a:pt x="7343" y="1851"/>
                    <a:pt x="7949" y="1851"/>
                  </a:cubicBezTo>
                  <a:cubicBezTo>
                    <a:pt x="12390" y="2757"/>
                    <a:pt x="16024" y="5174"/>
                    <a:pt x="17235" y="8346"/>
                  </a:cubicBezTo>
                  <a:cubicBezTo>
                    <a:pt x="18648" y="11367"/>
                    <a:pt x="17235" y="14992"/>
                    <a:pt x="14005" y="16956"/>
                  </a:cubicBezTo>
                  <a:cubicBezTo>
                    <a:pt x="10775" y="19070"/>
                    <a:pt x="5728" y="19523"/>
                    <a:pt x="1893" y="18164"/>
                  </a:cubicBezTo>
                  <a:cubicBezTo>
                    <a:pt x="1287" y="17862"/>
                    <a:pt x="480" y="18013"/>
                    <a:pt x="76" y="18466"/>
                  </a:cubicBezTo>
                  <a:cubicBezTo>
                    <a:pt x="-126" y="18919"/>
                    <a:pt x="76" y="19523"/>
                    <a:pt x="681" y="19825"/>
                  </a:cubicBezTo>
                  <a:cubicBezTo>
                    <a:pt x="1085" y="19977"/>
                    <a:pt x="1691" y="20128"/>
                    <a:pt x="2095" y="20279"/>
                  </a:cubicBezTo>
                  <a:cubicBezTo>
                    <a:pt x="6738" y="21487"/>
                    <a:pt x="12188" y="20732"/>
                    <a:pt x="15822" y="18466"/>
                  </a:cubicBezTo>
                  <a:cubicBezTo>
                    <a:pt x="19859" y="15898"/>
                    <a:pt x="21474" y="11518"/>
                    <a:pt x="19859" y="7742"/>
                  </a:cubicBezTo>
                  <a:cubicBezTo>
                    <a:pt x="18244" y="3965"/>
                    <a:pt x="13803" y="944"/>
                    <a:pt x="8554" y="38"/>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543" name="Freeform 14"/>
            <p:cNvSpPr/>
            <p:nvPr/>
          </p:nvSpPr>
          <p:spPr>
            <a:xfrm>
              <a:off x="3291637" y="1830092"/>
              <a:ext cx="1391848" cy="824922"/>
            </a:xfrm>
            <a:custGeom>
              <a:avLst/>
              <a:gdLst/>
              <a:ahLst/>
              <a:cxnLst>
                <a:cxn ang="0">
                  <a:pos x="wd2" y="hd2"/>
                </a:cxn>
                <a:cxn ang="5400000">
                  <a:pos x="wd2" y="hd2"/>
                </a:cxn>
                <a:cxn ang="10800000">
                  <a:pos x="wd2" y="hd2"/>
                </a:cxn>
                <a:cxn ang="16200000">
                  <a:pos x="wd2" y="hd2"/>
                </a:cxn>
              </a:cxnLst>
              <a:rect l="0" t="0" r="r" b="b"/>
              <a:pathLst>
                <a:path w="21491" h="21312" extrusionOk="0">
                  <a:moveTo>
                    <a:pt x="20154" y="19191"/>
                  </a:moveTo>
                  <a:cubicBezTo>
                    <a:pt x="19056" y="20050"/>
                    <a:pt x="17664" y="19928"/>
                    <a:pt x="16566" y="18946"/>
                  </a:cubicBezTo>
                  <a:cubicBezTo>
                    <a:pt x="15468" y="17964"/>
                    <a:pt x="14662" y="16123"/>
                    <a:pt x="14443" y="14159"/>
                  </a:cubicBezTo>
                  <a:cubicBezTo>
                    <a:pt x="14296" y="12441"/>
                    <a:pt x="14589" y="10600"/>
                    <a:pt x="15248" y="9250"/>
                  </a:cubicBezTo>
                  <a:cubicBezTo>
                    <a:pt x="15687" y="9987"/>
                    <a:pt x="16273" y="10600"/>
                    <a:pt x="16859" y="10968"/>
                  </a:cubicBezTo>
                  <a:cubicBezTo>
                    <a:pt x="17225" y="11214"/>
                    <a:pt x="17591" y="11337"/>
                    <a:pt x="18030" y="11337"/>
                  </a:cubicBezTo>
                  <a:cubicBezTo>
                    <a:pt x="19348" y="11582"/>
                    <a:pt x="21032" y="10600"/>
                    <a:pt x="21472" y="8268"/>
                  </a:cubicBezTo>
                  <a:cubicBezTo>
                    <a:pt x="21545" y="7900"/>
                    <a:pt x="21399" y="7409"/>
                    <a:pt x="21179" y="7287"/>
                  </a:cubicBezTo>
                  <a:cubicBezTo>
                    <a:pt x="20886" y="7164"/>
                    <a:pt x="20666" y="7409"/>
                    <a:pt x="20593" y="7778"/>
                  </a:cubicBezTo>
                  <a:cubicBezTo>
                    <a:pt x="20300" y="9250"/>
                    <a:pt x="19056" y="9987"/>
                    <a:pt x="18104" y="9864"/>
                  </a:cubicBezTo>
                  <a:cubicBezTo>
                    <a:pt x="16859" y="9618"/>
                    <a:pt x="15761" y="8391"/>
                    <a:pt x="15175" y="6673"/>
                  </a:cubicBezTo>
                  <a:cubicBezTo>
                    <a:pt x="14589" y="5078"/>
                    <a:pt x="14589" y="2868"/>
                    <a:pt x="15102" y="1150"/>
                  </a:cubicBezTo>
                  <a:cubicBezTo>
                    <a:pt x="15175" y="782"/>
                    <a:pt x="15102" y="291"/>
                    <a:pt x="14882" y="46"/>
                  </a:cubicBezTo>
                  <a:cubicBezTo>
                    <a:pt x="14589" y="-77"/>
                    <a:pt x="14296" y="46"/>
                    <a:pt x="14223" y="414"/>
                  </a:cubicBezTo>
                  <a:cubicBezTo>
                    <a:pt x="13564" y="2623"/>
                    <a:pt x="13637" y="5323"/>
                    <a:pt x="14369" y="7409"/>
                  </a:cubicBezTo>
                  <a:cubicBezTo>
                    <a:pt x="14443" y="7655"/>
                    <a:pt x="14516" y="7900"/>
                    <a:pt x="14589" y="8023"/>
                  </a:cubicBezTo>
                  <a:cubicBezTo>
                    <a:pt x="13857" y="9496"/>
                    <a:pt x="13491" y="11337"/>
                    <a:pt x="13491" y="13178"/>
                  </a:cubicBezTo>
                  <a:cubicBezTo>
                    <a:pt x="12319" y="14896"/>
                    <a:pt x="10416" y="15018"/>
                    <a:pt x="9098" y="13546"/>
                  </a:cubicBezTo>
                  <a:cubicBezTo>
                    <a:pt x="7706" y="12073"/>
                    <a:pt x="7121" y="9005"/>
                    <a:pt x="7706" y="6550"/>
                  </a:cubicBezTo>
                  <a:cubicBezTo>
                    <a:pt x="7780" y="6182"/>
                    <a:pt x="7633" y="5691"/>
                    <a:pt x="7413" y="5568"/>
                  </a:cubicBezTo>
                  <a:cubicBezTo>
                    <a:pt x="7194" y="5323"/>
                    <a:pt x="6901" y="5568"/>
                    <a:pt x="6828" y="5937"/>
                  </a:cubicBezTo>
                  <a:cubicBezTo>
                    <a:pt x="6608" y="6918"/>
                    <a:pt x="6462" y="8023"/>
                    <a:pt x="6535" y="9128"/>
                  </a:cubicBezTo>
                  <a:cubicBezTo>
                    <a:pt x="6022" y="10109"/>
                    <a:pt x="5217" y="10846"/>
                    <a:pt x="4411" y="11091"/>
                  </a:cubicBezTo>
                  <a:cubicBezTo>
                    <a:pt x="3533" y="11337"/>
                    <a:pt x="2654" y="11091"/>
                    <a:pt x="1849" y="10355"/>
                  </a:cubicBezTo>
                  <a:cubicBezTo>
                    <a:pt x="1556" y="10109"/>
                    <a:pt x="1117" y="9618"/>
                    <a:pt x="970" y="8759"/>
                  </a:cubicBezTo>
                  <a:cubicBezTo>
                    <a:pt x="897" y="8391"/>
                    <a:pt x="604" y="8146"/>
                    <a:pt x="384" y="8268"/>
                  </a:cubicBezTo>
                  <a:cubicBezTo>
                    <a:pt x="91" y="8391"/>
                    <a:pt x="-55" y="8759"/>
                    <a:pt x="18" y="9250"/>
                  </a:cubicBezTo>
                  <a:cubicBezTo>
                    <a:pt x="238" y="10478"/>
                    <a:pt x="897" y="11337"/>
                    <a:pt x="1409" y="11705"/>
                  </a:cubicBezTo>
                  <a:cubicBezTo>
                    <a:pt x="1629" y="11950"/>
                    <a:pt x="1849" y="12073"/>
                    <a:pt x="2068" y="12196"/>
                  </a:cubicBezTo>
                  <a:cubicBezTo>
                    <a:pt x="2874" y="12687"/>
                    <a:pt x="3752" y="12809"/>
                    <a:pt x="4558" y="12564"/>
                  </a:cubicBezTo>
                  <a:cubicBezTo>
                    <a:pt x="5363" y="12441"/>
                    <a:pt x="6169" y="11828"/>
                    <a:pt x="6754" y="10968"/>
                  </a:cubicBezTo>
                  <a:cubicBezTo>
                    <a:pt x="7121" y="12441"/>
                    <a:pt x="7706" y="13914"/>
                    <a:pt x="8585" y="14896"/>
                  </a:cubicBezTo>
                  <a:cubicBezTo>
                    <a:pt x="8878" y="15141"/>
                    <a:pt x="9171" y="15387"/>
                    <a:pt x="9464" y="15632"/>
                  </a:cubicBezTo>
                  <a:cubicBezTo>
                    <a:pt x="10855" y="16491"/>
                    <a:pt x="12392" y="16246"/>
                    <a:pt x="13637" y="15018"/>
                  </a:cubicBezTo>
                  <a:cubicBezTo>
                    <a:pt x="13930" y="17228"/>
                    <a:pt x="14882" y="19191"/>
                    <a:pt x="16127" y="20296"/>
                  </a:cubicBezTo>
                  <a:cubicBezTo>
                    <a:pt x="16346" y="20541"/>
                    <a:pt x="16566" y="20664"/>
                    <a:pt x="16786" y="20787"/>
                  </a:cubicBezTo>
                  <a:cubicBezTo>
                    <a:pt x="18030" y="21523"/>
                    <a:pt x="19422" y="21523"/>
                    <a:pt x="20593" y="20541"/>
                  </a:cubicBezTo>
                  <a:cubicBezTo>
                    <a:pt x="20813" y="20418"/>
                    <a:pt x="20886" y="19928"/>
                    <a:pt x="20813" y="19559"/>
                  </a:cubicBezTo>
                  <a:cubicBezTo>
                    <a:pt x="20666" y="19191"/>
                    <a:pt x="20373" y="19068"/>
                    <a:pt x="20154" y="19191"/>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544" name="Freeform 15"/>
            <p:cNvSpPr/>
            <p:nvPr/>
          </p:nvSpPr>
          <p:spPr>
            <a:xfrm>
              <a:off x="4171430" y="1439762"/>
              <a:ext cx="528013" cy="489443"/>
            </a:xfrm>
            <a:custGeom>
              <a:avLst/>
              <a:gdLst/>
              <a:ahLst/>
              <a:cxnLst>
                <a:cxn ang="0">
                  <a:pos x="wd2" y="hd2"/>
                </a:cxn>
                <a:cxn ang="5400000">
                  <a:pos x="wd2" y="hd2"/>
                </a:cxn>
                <a:cxn ang="10800000">
                  <a:pos x="wd2" y="hd2"/>
                </a:cxn>
                <a:cxn ang="16200000">
                  <a:pos x="wd2" y="hd2"/>
                </a:cxn>
              </a:cxnLst>
              <a:rect l="0" t="0" r="r" b="b"/>
              <a:pathLst>
                <a:path w="20071" h="20284" extrusionOk="0">
                  <a:moveTo>
                    <a:pt x="326" y="4106"/>
                  </a:moveTo>
                  <a:cubicBezTo>
                    <a:pt x="686" y="4695"/>
                    <a:pt x="1406" y="4695"/>
                    <a:pt x="1946" y="4302"/>
                  </a:cubicBezTo>
                  <a:cubicBezTo>
                    <a:pt x="5546" y="1553"/>
                    <a:pt x="11126" y="1946"/>
                    <a:pt x="14546" y="5284"/>
                  </a:cubicBezTo>
                  <a:cubicBezTo>
                    <a:pt x="17786" y="8426"/>
                    <a:pt x="18686" y="14317"/>
                    <a:pt x="16346" y="18440"/>
                  </a:cubicBezTo>
                  <a:cubicBezTo>
                    <a:pt x="15986" y="19029"/>
                    <a:pt x="16346" y="19815"/>
                    <a:pt x="16886" y="20208"/>
                  </a:cubicBezTo>
                  <a:cubicBezTo>
                    <a:pt x="16886" y="20208"/>
                    <a:pt x="16886" y="20208"/>
                    <a:pt x="17066" y="20208"/>
                  </a:cubicBezTo>
                  <a:cubicBezTo>
                    <a:pt x="17606" y="20404"/>
                    <a:pt x="18146" y="20208"/>
                    <a:pt x="18326" y="19815"/>
                  </a:cubicBezTo>
                  <a:cubicBezTo>
                    <a:pt x="21386" y="14709"/>
                    <a:pt x="20306" y="7444"/>
                    <a:pt x="15986" y="3320"/>
                  </a:cubicBezTo>
                  <a:cubicBezTo>
                    <a:pt x="11846" y="-607"/>
                    <a:pt x="5006" y="-1196"/>
                    <a:pt x="506" y="2339"/>
                  </a:cubicBezTo>
                  <a:cubicBezTo>
                    <a:pt x="-34" y="2731"/>
                    <a:pt x="-214" y="3517"/>
                    <a:pt x="326" y="4106"/>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545" name="Freeform 16"/>
            <p:cNvSpPr/>
            <p:nvPr/>
          </p:nvSpPr>
          <p:spPr>
            <a:xfrm>
              <a:off x="691201" y="457189"/>
              <a:ext cx="1053239" cy="1378984"/>
            </a:xfrm>
            <a:custGeom>
              <a:avLst/>
              <a:gdLst/>
              <a:ahLst/>
              <a:cxnLst>
                <a:cxn ang="0">
                  <a:pos x="wd2" y="hd2"/>
                </a:cxn>
                <a:cxn ang="5400000">
                  <a:pos x="wd2" y="hd2"/>
                </a:cxn>
                <a:cxn ang="10800000">
                  <a:pos x="wd2" y="hd2"/>
                </a:cxn>
                <a:cxn ang="16200000">
                  <a:pos x="wd2" y="hd2"/>
                </a:cxn>
              </a:cxnLst>
              <a:rect l="0" t="0" r="r" b="b"/>
              <a:pathLst>
                <a:path w="21600" h="21600" extrusionOk="0">
                  <a:moveTo>
                    <a:pt x="973" y="21600"/>
                  </a:moveTo>
                  <a:cubicBezTo>
                    <a:pt x="0" y="21377"/>
                    <a:pt x="0" y="21377"/>
                    <a:pt x="0" y="21377"/>
                  </a:cubicBezTo>
                  <a:cubicBezTo>
                    <a:pt x="195" y="21080"/>
                    <a:pt x="292" y="20784"/>
                    <a:pt x="389" y="20487"/>
                  </a:cubicBezTo>
                  <a:cubicBezTo>
                    <a:pt x="1362" y="20709"/>
                    <a:pt x="1362" y="20709"/>
                    <a:pt x="1362" y="20709"/>
                  </a:cubicBezTo>
                  <a:cubicBezTo>
                    <a:pt x="1265" y="21006"/>
                    <a:pt x="1070" y="21303"/>
                    <a:pt x="973" y="21600"/>
                  </a:cubicBezTo>
                  <a:close/>
                  <a:moveTo>
                    <a:pt x="1751" y="19819"/>
                  </a:moveTo>
                  <a:cubicBezTo>
                    <a:pt x="876" y="19596"/>
                    <a:pt x="876" y="19596"/>
                    <a:pt x="876" y="19596"/>
                  </a:cubicBezTo>
                  <a:cubicBezTo>
                    <a:pt x="973" y="19299"/>
                    <a:pt x="1070" y="19002"/>
                    <a:pt x="1265" y="18705"/>
                  </a:cubicBezTo>
                  <a:cubicBezTo>
                    <a:pt x="2238" y="19002"/>
                    <a:pt x="2238" y="19002"/>
                    <a:pt x="2238" y="19002"/>
                  </a:cubicBezTo>
                  <a:cubicBezTo>
                    <a:pt x="2043" y="19299"/>
                    <a:pt x="1946" y="19596"/>
                    <a:pt x="1751" y="19819"/>
                  </a:cubicBezTo>
                  <a:close/>
                  <a:moveTo>
                    <a:pt x="2627" y="18111"/>
                  </a:moveTo>
                  <a:cubicBezTo>
                    <a:pt x="1751" y="17814"/>
                    <a:pt x="1751" y="17814"/>
                    <a:pt x="1751" y="17814"/>
                  </a:cubicBezTo>
                  <a:cubicBezTo>
                    <a:pt x="1849" y="17518"/>
                    <a:pt x="2043" y="17295"/>
                    <a:pt x="2238" y="16998"/>
                  </a:cubicBezTo>
                  <a:cubicBezTo>
                    <a:pt x="3114" y="17295"/>
                    <a:pt x="3114" y="17295"/>
                    <a:pt x="3114" y="17295"/>
                  </a:cubicBezTo>
                  <a:cubicBezTo>
                    <a:pt x="3016" y="17592"/>
                    <a:pt x="2822" y="17889"/>
                    <a:pt x="2627" y="18111"/>
                  </a:cubicBezTo>
                  <a:close/>
                  <a:moveTo>
                    <a:pt x="3697" y="16478"/>
                  </a:moveTo>
                  <a:cubicBezTo>
                    <a:pt x="2724" y="16107"/>
                    <a:pt x="2724" y="16107"/>
                    <a:pt x="2724" y="16107"/>
                  </a:cubicBezTo>
                  <a:cubicBezTo>
                    <a:pt x="2919" y="15810"/>
                    <a:pt x="3114" y="15588"/>
                    <a:pt x="3308" y="15291"/>
                  </a:cubicBezTo>
                  <a:cubicBezTo>
                    <a:pt x="4184" y="15662"/>
                    <a:pt x="4184" y="15662"/>
                    <a:pt x="4184" y="15662"/>
                  </a:cubicBezTo>
                  <a:cubicBezTo>
                    <a:pt x="3989" y="15885"/>
                    <a:pt x="3795" y="16181"/>
                    <a:pt x="3697" y="16478"/>
                  </a:cubicBezTo>
                  <a:close/>
                  <a:moveTo>
                    <a:pt x="4768" y="14845"/>
                  </a:moveTo>
                  <a:cubicBezTo>
                    <a:pt x="3892" y="14474"/>
                    <a:pt x="3892" y="14474"/>
                    <a:pt x="3892" y="14474"/>
                  </a:cubicBezTo>
                  <a:cubicBezTo>
                    <a:pt x="4086" y="14177"/>
                    <a:pt x="4281" y="13880"/>
                    <a:pt x="4476" y="13658"/>
                  </a:cubicBezTo>
                  <a:cubicBezTo>
                    <a:pt x="5351" y="14029"/>
                    <a:pt x="5351" y="14029"/>
                    <a:pt x="5351" y="14029"/>
                  </a:cubicBezTo>
                  <a:cubicBezTo>
                    <a:pt x="5157" y="14252"/>
                    <a:pt x="4962" y="14548"/>
                    <a:pt x="4768" y="14845"/>
                  </a:cubicBezTo>
                  <a:close/>
                  <a:moveTo>
                    <a:pt x="5935" y="13212"/>
                  </a:moveTo>
                  <a:cubicBezTo>
                    <a:pt x="5059" y="12841"/>
                    <a:pt x="5059" y="12841"/>
                    <a:pt x="5059" y="12841"/>
                  </a:cubicBezTo>
                  <a:cubicBezTo>
                    <a:pt x="5254" y="12544"/>
                    <a:pt x="5546" y="12322"/>
                    <a:pt x="5741" y="12025"/>
                  </a:cubicBezTo>
                  <a:cubicBezTo>
                    <a:pt x="6616" y="12470"/>
                    <a:pt x="6616" y="12470"/>
                    <a:pt x="6616" y="12470"/>
                  </a:cubicBezTo>
                  <a:cubicBezTo>
                    <a:pt x="6324" y="12693"/>
                    <a:pt x="6130" y="12990"/>
                    <a:pt x="5935" y="13212"/>
                  </a:cubicBezTo>
                  <a:close/>
                  <a:moveTo>
                    <a:pt x="7200" y="11654"/>
                  </a:moveTo>
                  <a:cubicBezTo>
                    <a:pt x="6422" y="11208"/>
                    <a:pt x="6422" y="11208"/>
                    <a:pt x="6422" y="11208"/>
                  </a:cubicBezTo>
                  <a:cubicBezTo>
                    <a:pt x="6616" y="10986"/>
                    <a:pt x="6811" y="10689"/>
                    <a:pt x="7103" y="10466"/>
                  </a:cubicBezTo>
                  <a:cubicBezTo>
                    <a:pt x="7881" y="10911"/>
                    <a:pt x="7881" y="10911"/>
                    <a:pt x="7881" y="10911"/>
                  </a:cubicBezTo>
                  <a:cubicBezTo>
                    <a:pt x="7686" y="11134"/>
                    <a:pt x="7492" y="11431"/>
                    <a:pt x="7200" y="11654"/>
                  </a:cubicBezTo>
                  <a:close/>
                  <a:moveTo>
                    <a:pt x="8659" y="10169"/>
                  </a:moveTo>
                  <a:cubicBezTo>
                    <a:pt x="7784" y="9724"/>
                    <a:pt x="7784" y="9724"/>
                    <a:pt x="7784" y="9724"/>
                  </a:cubicBezTo>
                  <a:cubicBezTo>
                    <a:pt x="8076" y="9427"/>
                    <a:pt x="8270" y="9204"/>
                    <a:pt x="8562" y="8981"/>
                  </a:cubicBezTo>
                  <a:cubicBezTo>
                    <a:pt x="9341" y="9427"/>
                    <a:pt x="9341" y="9427"/>
                    <a:pt x="9341" y="9427"/>
                  </a:cubicBezTo>
                  <a:cubicBezTo>
                    <a:pt x="9049" y="9649"/>
                    <a:pt x="8854" y="9946"/>
                    <a:pt x="8659" y="10169"/>
                  </a:cubicBezTo>
                  <a:close/>
                  <a:moveTo>
                    <a:pt x="10119" y="8685"/>
                  </a:moveTo>
                  <a:cubicBezTo>
                    <a:pt x="9341" y="8239"/>
                    <a:pt x="9341" y="8239"/>
                    <a:pt x="9341" y="8239"/>
                  </a:cubicBezTo>
                  <a:cubicBezTo>
                    <a:pt x="9535" y="7942"/>
                    <a:pt x="9827" y="7720"/>
                    <a:pt x="10119" y="7497"/>
                  </a:cubicBezTo>
                  <a:cubicBezTo>
                    <a:pt x="10897" y="8016"/>
                    <a:pt x="10897" y="8016"/>
                    <a:pt x="10897" y="8016"/>
                  </a:cubicBezTo>
                  <a:cubicBezTo>
                    <a:pt x="10605" y="8239"/>
                    <a:pt x="10314" y="8462"/>
                    <a:pt x="10119" y="8685"/>
                  </a:cubicBezTo>
                  <a:close/>
                  <a:moveTo>
                    <a:pt x="11676" y="7274"/>
                  </a:moveTo>
                  <a:cubicBezTo>
                    <a:pt x="10897" y="6755"/>
                    <a:pt x="10897" y="6755"/>
                    <a:pt x="10897" y="6755"/>
                  </a:cubicBezTo>
                  <a:cubicBezTo>
                    <a:pt x="11189" y="6532"/>
                    <a:pt x="11384" y="6309"/>
                    <a:pt x="11676" y="6087"/>
                  </a:cubicBezTo>
                  <a:cubicBezTo>
                    <a:pt x="12454" y="6606"/>
                    <a:pt x="12454" y="6606"/>
                    <a:pt x="12454" y="6606"/>
                  </a:cubicBezTo>
                  <a:cubicBezTo>
                    <a:pt x="12162" y="6829"/>
                    <a:pt x="11870" y="7052"/>
                    <a:pt x="11676" y="7274"/>
                  </a:cubicBezTo>
                  <a:close/>
                  <a:moveTo>
                    <a:pt x="13232" y="5938"/>
                  </a:moveTo>
                  <a:cubicBezTo>
                    <a:pt x="12551" y="5419"/>
                    <a:pt x="12551" y="5419"/>
                    <a:pt x="12551" y="5419"/>
                  </a:cubicBezTo>
                  <a:cubicBezTo>
                    <a:pt x="12843" y="5196"/>
                    <a:pt x="13135" y="4973"/>
                    <a:pt x="13427" y="4751"/>
                  </a:cubicBezTo>
                  <a:cubicBezTo>
                    <a:pt x="14108" y="5270"/>
                    <a:pt x="14108" y="5270"/>
                    <a:pt x="14108" y="5270"/>
                  </a:cubicBezTo>
                  <a:cubicBezTo>
                    <a:pt x="13816" y="5493"/>
                    <a:pt x="13524" y="5715"/>
                    <a:pt x="13232" y="5938"/>
                  </a:cubicBezTo>
                  <a:close/>
                  <a:moveTo>
                    <a:pt x="14984" y="4676"/>
                  </a:moveTo>
                  <a:cubicBezTo>
                    <a:pt x="14303" y="4082"/>
                    <a:pt x="14303" y="4082"/>
                    <a:pt x="14303" y="4082"/>
                  </a:cubicBezTo>
                  <a:cubicBezTo>
                    <a:pt x="14595" y="3860"/>
                    <a:pt x="14886" y="3637"/>
                    <a:pt x="15178" y="3414"/>
                  </a:cubicBezTo>
                  <a:cubicBezTo>
                    <a:pt x="15859" y="4008"/>
                    <a:pt x="15859" y="4008"/>
                    <a:pt x="15859" y="4008"/>
                  </a:cubicBezTo>
                  <a:cubicBezTo>
                    <a:pt x="15568" y="4231"/>
                    <a:pt x="15276" y="4454"/>
                    <a:pt x="14984" y="4676"/>
                  </a:cubicBezTo>
                  <a:close/>
                  <a:moveTo>
                    <a:pt x="16735" y="3414"/>
                  </a:moveTo>
                  <a:cubicBezTo>
                    <a:pt x="16151" y="2821"/>
                    <a:pt x="16151" y="2821"/>
                    <a:pt x="16151" y="2821"/>
                  </a:cubicBezTo>
                  <a:cubicBezTo>
                    <a:pt x="16443" y="2598"/>
                    <a:pt x="16735" y="2449"/>
                    <a:pt x="17027" y="2227"/>
                  </a:cubicBezTo>
                  <a:cubicBezTo>
                    <a:pt x="17708" y="2821"/>
                    <a:pt x="17708" y="2821"/>
                    <a:pt x="17708" y="2821"/>
                  </a:cubicBezTo>
                  <a:cubicBezTo>
                    <a:pt x="17416" y="3043"/>
                    <a:pt x="17124" y="3192"/>
                    <a:pt x="16735" y="3414"/>
                  </a:cubicBezTo>
                  <a:close/>
                  <a:moveTo>
                    <a:pt x="18681" y="2227"/>
                  </a:moveTo>
                  <a:cubicBezTo>
                    <a:pt x="18000" y="1633"/>
                    <a:pt x="18000" y="1633"/>
                    <a:pt x="18000" y="1633"/>
                  </a:cubicBezTo>
                  <a:cubicBezTo>
                    <a:pt x="18389" y="1410"/>
                    <a:pt x="18681" y="1262"/>
                    <a:pt x="18973" y="1039"/>
                  </a:cubicBezTo>
                  <a:cubicBezTo>
                    <a:pt x="19557" y="1707"/>
                    <a:pt x="19557" y="1707"/>
                    <a:pt x="19557" y="1707"/>
                  </a:cubicBezTo>
                  <a:cubicBezTo>
                    <a:pt x="19265" y="1856"/>
                    <a:pt x="18973" y="2078"/>
                    <a:pt x="18681" y="2227"/>
                  </a:cubicBezTo>
                  <a:close/>
                  <a:moveTo>
                    <a:pt x="20627" y="1113"/>
                  </a:moveTo>
                  <a:cubicBezTo>
                    <a:pt x="19946" y="520"/>
                    <a:pt x="19946" y="520"/>
                    <a:pt x="19946" y="520"/>
                  </a:cubicBezTo>
                  <a:cubicBezTo>
                    <a:pt x="20335" y="371"/>
                    <a:pt x="20627" y="148"/>
                    <a:pt x="21016" y="0"/>
                  </a:cubicBezTo>
                  <a:cubicBezTo>
                    <a:pt x="21600" y="594"/>
                    <a:pt x="21600" y="594"/>
                    <a:pt x="21600" y="594"/>
                  </a:cubicBezTo>
                  <a:cubicBezTo>
                    <a:pt x="21211" y="816"/>
                    <a:pt x="20919" y="965"/>
                    <a:pt x="20627" y="1113"/>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546" name="Freeform 17"/>
            <p:cNvSpPr/>
            <p:nvPr/>
          </p:nvSpPr>
          <p:spPr>
            <a:xfrm>
              <a:off x="4359440" y="4176098"/>
              <a:ext cx="1418796" cy="2177056"/>
            </a:xfrm>
            <a:custGeom>
              <a:avLst/>
              <a:gdLst/>
              <a:ahLst/>
              <a:cxnLst>
                <a:cxn ang="0">
                  <a:pos x="wd2" y="hd2"/>
                </a:cxn>
                <a:cxn ang="5400000">
                  <a:pos x="wd2" y="hd2"/>
                </a:cxn>
                <a:cxn ang="10800000">
                  <a:pos x="wd2" y="hd2"/>
                </a:cxn>
                <a:cxn ang="16200000">
                  <a:pos x="wd2" y="hd2"/>
                </a:cxn>
              </a:cxnLst>
              <a:rect l="0" t="0" r="r" b="b"/>
              <a:pathLst>
                <a:path w="21600" h="21600" extrusionOk="0">
                  <a:moveTo>
                    <a:pt x="217" y="21600"/>
                  </a:moveTo>
                  <a:cubicBezTo>
                    <a:pt x="217" y="21412"/>
                    <a:pt x="144" y="21224"/>
                    <a:pt x="72" y="21035"/>
                  </a:cubicBezTo>
                  <a:cubicBezTo>
                    <a:pt x="867" y="20941"/>
                    <a:pt x="867" y="20941"/>
                    <a:pt x="867" y="20941"/>
                  </a:cubicBezTo>
                  <a:cubicBezTo>
                    <a:pt x="867" y="21129"/>
                    <a:pt x="939" y="21318"/>
                    <a:pt x="1011" y="21506"/>
                  </a:cubicBezTo>
                  <a:lnTo>
                    <a:pt x="217" y="21600"/>
                  </a:lnTo>
                  <a:close/>
                  <a:moveTo>
                    <a:pt x="0" y="20424"/>
                  </a:moveTo>
                  <a:cubicBezTo>
                    <a:pt x="0" y="20235"/>
                    <a:pt x="0" y="20000"/>
                    <a:pt x="0" y="19812"/>
                  </a:cubicBezTo>
                  <a:cubicBezTo>
                    <a:pt x="722" y="19812"/>
                    <a:pt x="722" y="19812"/>
                    <a:pt x="722" y="19812"/>
                  </a:cubicBezTo>
                  <a:cubicBezTo>
                    <a:pt x="722" y="20000"/>
                    <a:pt x="722" y="20188"/>
                    <a:pt x="795" y="20376"/>
                  </a:cubicBezTo>
                  <a:lnTo>
                    <a:pt x="0" y="20424"/>
                  </a:lnTo>
                  <a:close/>
                  <a:moveTo>
                    <a:pt x="722" y="19247"/>
                  </a:moveTo>
                  <a:cubicBezTo>
                    <a:pt x="0" y="19200"/>
                    <a:pt x="0" y="19200"/>
                    <a:pt x="0" y="19200"/>
                  </a:cubicBezTo>
                  <a:cubicBezTo>
                    <a:pt x="0" y="19012"/>
                    <a:pt x="0" y="18824"/>
                    <a:pt x="0" y="18635"/>
                  </a:cubicBezTo>
                  <a:cubicBezTo>
                    <a:pt x="795" y="18635"/>
                    <a:pt x="795" y="18635"/>
                    <a:pt x="795" y="18635"/>
                  </a:cubicBezTo>
                  <a:cubicBezTo>
                    <a:pt x="722" y="18824"/>
                    <a:pt x="722" y="19059"/>
                    <a:pt x="722" y="19247"/>
                  </a:cubicBezTo>
                  <a:close/>
                  <a:moveTo>
                    <a:pt x="867" y="18071"/>
                  </a:moveTo>
                  <a:cubicBezTo>
                    <a:pt x="144" y="18024"/>
                    <a:pt x="144" y="18024"/>
                    <a:pt x="144" y="18024"/>
                  </a:cubicBezTo>
                  <a:cubicBezTo>
                    <a:pt x="144" y="17835"/>
                    <a:pt x="217" y="17600"/>
                    <a:pt x="289" y="17412"/>
                  </a:cubicBezTo>
                  <a:cubicBezTo>
                    <a:pt x="1011" y="17506"/>
                    <a:pt x="1011" y="17506"/>
                    <a:pt x="1011" y="17506"/>
                  </a:cubicBezTo>
                  <a:cubicBezTo>
                    <a:pt x="939" y="17694"/>
                    <a:pt x="939" y="17882"/>
                    <a:pt x="867" y="18071"/>
                  </a:cubicBezTo>
                  <a:close/>
                  <a:moveTo>
                    <a:pt x="1156" y="16941"/>
                  </a:moveTo>
                  <a:cubicBezTo>
                    <a:pt x="433" y="16847"/>
                    <a:pt x="433" y="16847"/>
                    <a:pt x="433" y="16847"/>
                  </a:cubicBezTo>
                  <a:cubicBezTo>
                    <a:pt x="506" y="16659"/>
                    <a:pt x="578" y="16424"/>
                    <a:pt x="650" y="16235"/>
                  </a:cubicBezTo>
                  <a:cubicBezTo>
                    <a:pt x="1373" y="16376"/>
                    <a:pt x="1373" y="16376"/>
                    <a:pt x="1373" y="16376"/>
                  </a:cubicBezTo>
                  <a:cubicBezTo>
                    <a:pt x="1300" y="16565"/>
                    <a:pt x="1228" y="16753"/>
                    <a:pt x="1156" y="16941"/>
                  </a:cubicBezTo>
                  <a:close/>
                  <a:moveTo>
                    <a:pt x="1662" y="15812"/>
                  </a:moveTo>
                  <a:cubicBezTo>
                    <a:pt x="939" y="15671"/>
                    <a:pt x="939" y="15671"/>
                    <a:pt x="939" y="15671"/>
                  </a:cubicBezTo>
                  <a:cubicBezTo>
                    <a:pt x="1011" y="15482"/>
                    <a:pt x="1084" y="15294"/>
                    <a:pt x="1228" y="15106"/>
                  </a:cubicBezTo>
                  <a:cubicBezTo>
                    <a:pt x="1878" y="15294"/>
                    <a:pt x="1878" y="15294"/>
                    <a:pt x="1878" y="15294"/>
                  </a:cubicBezTo>
                  <a:cubicBezTo>
                    <a:pt x="1806" y="15435"/>
                    <a:pt x="1734" y="15624"/>
                    <a:pt x="1662" y="15812"/>
                  </a:cubicBezTo>
                  <a:close/>
                  <a:moveTo>
                    <a:pt x="2239" y="14729"/>
                  </a:moveTo>
                  <a:cubicBezTo>
                    <a:pt x="1517" y="14541"/>
                    <a:pt x="1517" y="14541"/>
                    <a:pt x="1517" y="14541"/>
                  </a:cubicBezTo>
                  <a:cubicBezTo>
                    <a:pt x="1589" y="14353"/>
                    <a:pt x="1734" y="14165"/>
                    <a:pt x="1878" y="13976"/>
                  </a:cubicBezTo>
                  <a:cubicBezTo>
                    <a:pt x="2528" y="14212"/>
                    <a:pt x="2528" y="14212"/>
                    <a:pt x="2528" y="14212"/>
                  </a:cubicBezTo>
                  <a:cubicBezTo>
                    <a:pt x="2456" y="14353"/>
                    <a:pt x="2312" y="14541"/>
                    <a:pt x="2239" y="14729"/>
                  </a:cubicBezTo>
                  <a:close/>
                  <a:moveTo>
                    <a:pt x="2962" y="13647"/>
                  </a:moveTo>
                  <a:cubicBezTo>
                    <a:pt x="2239" y="13459"/>
                    <a:pt x="2239" y="13459"/>
                    <a:pt x="2239" y="13459"/>
                  </a:cubicBezTo>
                  <a:cubicBezTo>
                    <a:pt x="2384" y="13271"/>
                    <a:pt x="2528" y="13082"/>
                    <a:pt x="2673" y="12941"/>
                  </a:cubicBezTo>
                  <a:cubicBezTo>
                    <a:pt x="3323" y="13129"/>
                    <a:pt x="3323" y="13129"/>
                    <a:pt x="3323" y="13129"/>
                  </a:cubicBezTo>
                  <a:cubicBezTo>
                    <a:pt x="3179" y="13318"/>
                    <a:pt x="3034" y="13506"/>
                    <a:pt x="2962" y="13647"/>
                  </a:cubicBezTo>
                  <a:close/>
                  <a:moveTo>
                    <a:pt x="3757" y="12659"/>
                  </a:moveTo>
                  <a:cubicBezTo>
                    <a:pt x="3106" y="12376"/>
                    <a:pt x="3106" y="12376"/>
                    <a:pt x="3106" y="12376"/>
                  </a:cubicBezTo>
                  <a:cubicBezTo>
                    <a:pt x="3251" y="12235"/>
                    <a:pt x="3395" y="12047"/>
                    <a:pt x="3540" y="11859"/>
                  </a:cubicBezTo>
                  <a:cubicBezTo>
                    <a:pt x="4190" y="12141"/>
                    <a:pt x="4190" y="12141"/>
                    <a:pt x="4190" y="12141"/>
                  </a:cubicBezTo>
                  <a:cubicBezTo>
                    <a:pt x="4045" y="12282"/>
                    <a:pt x="3901" y="12471"/>
                    <a:pt x="3757" y="12659"/>
                  </a:cubicBezTo>
                  <a:close/>
                  <a:moveTo>
                    <a:pt x="4696" y="11624"/>
                  </a:moveTo>
                  <a:cubicBezTo>
                    <a:pt x="4045" y="11388"/>
                    <a:pt x="4045" y="11388"/>
                    <a:pt x="4045" y="11388"/>
                  </a:cubicBezTo>
                  <a:cubicBezTo>
                    <a:pt x="4190" y="11200"/>
                    <a:pt x="4407" y="11059"/>
                    <a:pt x="4551" y="10871"/>
                  </a:cubicBezTo>
                  <a:cubicBezTo>
                    <a:pt x="5201" y="11153"/>
                    <a:pt x="5201" y="11153"/>
                    <a:pt x="5201" y="11153"/>
                  </a:cubicBezTo>
                  <a:cubicBezTo>
                    <a:pt x="4985" y="11341"/>
                    <a:pt x="4840" y="11482"/>
                    <a:pt x="4696" y="11624"/>
                  </a:cubicBezTo>
                  <a:close/>
                  <a:moveTo>
                    <a:pt x="5707" y="10682"/>
                  </a:moveTo>
                  <a:cubicBezTo>
                    <a:pt x="5057" y="10400"/>
                    <a:pt x="5057" y="10400"/>
                    <a:pt x="5057" y="10400"/>
                  </a:cubicBezTo>
                  <a:cubicBezTo>
                    <a:pt x="5274" y="10259"/>
                    <a:pt x="5418" y="10071"/>
                    <a:pt x="5635" y="9929"/>
                  </a:cubicBezTo>
                  <a:cubicBezTo>
                    <a:pt x="6213" y="10212"/>
                    <a:pt x="6213" y="10212"/>
                    <a:pt x="6213" y="10212"/>
                  </a:cubicBezTo>
                  <a:cubicBezTo>
                    <a:pt x="6068" y="10353"/>
                    <a:pt x="5852" y="10541"/>
                    <a:pt x="5707" y="10682"/>
                  </a:cubicBezTo>
                  <a:close/>
                  <a:moveTo>
                    <a:pt x="6791" y="9741"/>
                  </a:moveTo>
                  <a:cubicBezTo>
                    <a:pt x="6213" y="9459"/>
                    <a:pt x="6213" y="9459"/>
                    <a:pt x="6213" y="9459"/>
                  </a:cubicBezTo>
                  <a:cubicBezTo>
                    <a:pt x="6357" y="9318"/>
                    <a:pt x="6574" y="9129"/>
                    <a:pt x="6791" y="8988"/>
                  </a:cubicBezTo>
                  <a:cubicBezTo>
                    <a:pt x="7369" y="9318"/>
                    <a:pt x="7369" y="9318"/>
                    <a:pt x="7369" y="9318"/>
                  </a:cubicBezTo>
                  <a:cubicBezTo>
                    <a:pt x="7152" y="9459"/>
                    <a:pt x="6935" y="9600"/>
                    <a:pt x="6791" y="9741"/>
                  </a:cubicBezTo>
                  <a:close/>
                  <a:moveTo>
                    <a:pt x="7946" y="8847"/>
                  </a:moveTo>
                  <a:cubicBezTo>
                    <a:pt x="7369" y="8518"/>
                    <a:pt x="7369" y="8518"/>
                    <a:pt x="7369" y="8518"/>
                  </a:cubicBezTo>
                  <a:cubicBezTo>
                    <a:pt x="7585" y="8376"/>
                    <a:pt x="7802" y="8235"/>
                    <a:pt x="7946" y="8094"/>
                  </a:cubicBezTo>
                  <a:cubicBezTo>
                    <a:pt x="8524" y="8424"/>
                    <a:pt x="8524" y="8424"/>
                    <a:pt x="8524" y="8424"/>
                  </a:cubicBezTo>
                  <a:cubicBezTo>
                    <a:pt x="8308" y="8565"/>
                    <a:pt x="8163" y="8706"/>
                    <a:pt x="7946" y="8847"/>
                  </a:cubicBezTo>
                  <a:close/>
                  <a:moveTo>
                    <a:pt x="9102" y="8000"/>
                  </a:moveTo>
                  <a:cubicBezTo>
                    <a:pt x="8597" y="7671"/>
                    <a:pt x="8597" y="7671"/>
                    <a:pt x="8597" y="7671"/>
                  </a:cubicBezTo>
                  <a:cubicBezTo>
                    <a:pt x="8813" y="7529"/>
                    <a:pt x="9030" y="7388"/>
                    <a:pt x="9247" y="7247"/>
                  </a:cubicBezTo>
                  <a:cubicBezTo>
                    <a:pt x="9753" y="7576"/>
                    <a:pt x="9753" y="7576"/>
                    <a:pt x="9753" y="7576"/>
                  </a:cubicBezTo>
                  <a:cubicBezTo>
                    <a:pt x="9536" y="7718"/>
                    <a:pt x="9319" y="7859"/>
                    <a:pt x="9102" y="8000"/>
                  </a:cubicBezTo>
                  <a:close/>
                  <a:moveTo>
                    <a:pt x="10403" y="7153"/>
                  </a:moveTo>
                  <a:cubicBezTo>
                    <a:pt x="9825" y="6824"/>
                    <a:pt x="9825" y="6824"/>
                    <a:pt x="9825" y="6824"/>
                  </a:cubicBezTo>
                  <a:cubicBezTo>
                    <a:pt x="10041" y="6682"/>
                    <a:pt x="10258" y="6541"/>
                    <a:pt x="10475" y="6400"/>
                  </a:cubicBezTo>
                  <a:cubicBezTo>
                    <a:pt x="11053" y="6729"/>
                    <a:pt x="11053" y="6729"/>
                    <a:pt x="11053" y="6729"/>
                  </a:cubicBezTo>
                  <a:cubicBezTo>
                    <a:pt x="10836" y="6871"/>
                    <a:pt x="10619" y="7012"/>
                    <a:pt x="10403" y="7153"/>
                  </a:cubicBezTo>
                  <a:close/>
                  <a:moveTo>
                    <a:pt x="11703" y="6353"/>
                  </a:moveTo>
                  <a:cubicBezTo>
                    <a:pt x="11125" y="5976"/>
                    <a:pt x="11125" y="5976"/>
                    <a:pt x="11125" y="5976"/>
                  </a:cubicBezTo>
                  <a:cubicBezTo>
                    <a:pt x="11270" y="5882"/>
                    <a:pt x="11270" y="5882"/>
                    <a:pt x="11270" y="5882"/>
                  </a:cubicBezTo>
                  <a:cubicBezTo>
                    <a:pt x="11486" y="5788"/>
                    <a:pt x="11631" y="5694"/>
                    <a:pt x="11775" y="5553"/>
                  </a:cubicBezTo>
                  <a:cubicBezTo>
                    <a:pt x="12353" y="5929"/>
                    <a:pt x="12353" y="5929"/>
                    <a:pt x="12353" y="5929"/>
                  </a:cubicBezTo>
                  <a:cubicBezTo>
                    <a:pt x="12136" y="6024"/>
                    <a:pt x="11992" y="6118"/>
                    <a:pt x="11847" y="6212"/>
                  </a:cubicBezTo>
                  <a:lnTo>
                    <a:pt x="11703" y="6353"/>
                  </a:lnTo>
                  <a:close/>
                  <a:moveTo>
                    <a:pt x="13003" y="5506"/>
                  </a:moveTo>
                  <a:cubicBezTo>
                    <a:pt x="12498" y="5176"/>
                    <a:pt x="12498" y="5176"/>
                    <a:pt x="12498" y="5176"/>
                  </a:cubicBezTo>
                  <a:cubicBezTo>
                    <a:pt x="12714" y="5035"/>
                    <a:pt x="12931" y="4894"/>
                    <a:pt x="13148" y="4753"/>
                  </a:cubicBezTo>
                  <a:cubicBezTo>
                    <a:pt x="13654" y="5129"/>
                    <a:pt x="13654" y="5129"/>
                    <a:pt x="13654" y="5129"/>
                  </a:cubicBezTo>
                  <a:cubicBezTo>
                    <a:pt x="13437" y="5271"/>
                    <a:pt x="13220" y="5412"/>
                    <a:pt x="13003" y="5506"/>
                  </a:cubicBezTo>
                  <a:close/>
                  <a:moveTo>
                    <a:pt x="14304" y="4753"/>
                  </a:moveTo>
                  <a:cubicBezTo>
                    <a:pt x="13798" y="4376"/>
                    <a:pt x="13798" y="4376"/>
                    <a:pt x="13798" y="4376"/>
                  </a:cubicBezTo>
                  <a:cubicBezTo>
                    <a:pt x="14015" y="4235"/>
                    <a:pt x="14231" y="4094"/>
                    <a:pt x="14448" y="3953"/>
                  </a:cubicBezTo>
                  <a:cubicBezTo>
                    <a:pt x="14954" y="4329"/>
                    <a:pt x="14954" y="4329"/>
                    <a:pt x="14954" y="4329"/>
                  </a:cubicBezTo>
                  <a:cubicBezTo>
                    <a:pt x="14737" y="4471"/>
                    <a:pt x="14520" y="4612"/>
                    <a:pt x="14304" y="4753"/>
                  </a:cubicBezTo>
                  <a:close/>
                  <a:moveTo>
                    <a:pt x="15676" y="3953"/>
                  </a:moveTo>
                  <a:cubicBezTo>
                    <a:pt x="15171" y="3576"/>
                    <a:pt x="15171" y="3576"/>
                    <a:pt x="15171" y="3576"/>
                  </a:cubicBezTo>
                  <a:cubicBezTo>
                    <a:pt x="15821" y="3200"/>
                    <a:pt x="15821" y="3200"/>
                    <a:pt x="15821" y="3200"/>
                  </a:cubicBezTo>
                  <a:cubicBezTo>
                    <a:pt x="16326" y="3529"/>
                    <a:pt x="16326" y="3529"/>
                    <a:pt x="16326" y="3529"/>
                  </a:cubicBezTo>
                  <a:lnTo>
                    <a:pt x="15676" y="3953"/>
                  </a:lnTo>
                  <a:close/>
                  <a:moveTo>
                    <a:pt x="16977" y="3153"/>
                  </a:moveTo>
                  <a:cubicBezTo>
                    <a:pt x="16471" y="2776"/>
                    <a:pt x="16471" y="2776"/>
                    <a:pt x="16471" y="2776"/>
                  </a:cubicBezTo>
                  <a:cubicBezTo>
                    <a:pt x="16688" y="2682"/>
                    <a:pt x="16904" y="2541"/>
                    <a:pt x="17193" y="2400"/>
                  </a:cubicBezTo>
                  <a:cubicBezTo>
                    <a:pt x="17699" y="2776"/>
                    <a:pt x="17699" y="2776"/>
                    <a:pt x="17699" y="2776"/>
                  </a:cubicBezTo>
                  <a:cubicBezTo>
                    <a:pt x="17410" y="2871"/>
                    <a:pt x="17193" y="3012"/>
                    <a:pt x="16977" y="3153"/>
                  </a:cubicBezTo>
                  <a:close/>
                  <a:moveTo>
                    <a:pt x="18349" y="2353"/>
                  </a:moveTo>
                  <a:cubicBezTo>
                    <a:pt x="17843" y="2024"/>
                    <a:pt x="17843" y="2024"/>
                    <a:pt x="17843" y="2024"/>
                  </a:cubicBezTo>
                  <a:cubicBezTo>
                    <a:pt x="18060" y="1882"/>
                    <a:pt x="18277" y="1741"/>
                    <a:pt x="18494" y="1600"/>
                  </a:cubicBezTo>
                  <a:cubicBezTo>
                    <a:pt x="18999" y="1976"/>
                    <a:pt x="18999" y="1976"/>
                    <a:pt x="18999" y="1976"/>
                  </a:cubicBezTo>
                  <a:cubicBezTo>
                    <a:pt x="18783" y="2118"/>
                    <a:pt x="18566" y="2212"/>
                    <a:pt x="18349" y="2353"/>
                  </a:cubicBezTo>
                  <a:close/>
                  <a:moveTo>
                    <a:pt x="19649" y="1553"/>
                  </a:moveTo>
                  <a:cubicBezTo>
                    <a:pt x="19144" y="1224"/>
                    <a:pt x="19144" y="1224"/>
                    <a:pt x="19144" y="1224"/>
                  </a:cubicBezTo>
                  <a:cubicBezTo>
                    <a:pt x="19361" y="1082"/>
                    <a:pt x="19577" y="941"/>
                    <a:pt x="19794" y="800"/>
                  </a:cubicBezTo>
                  <a:cubicBezTo>
                    <a:pt x="20300" y="1176"/>
                    <a:pt x="20300" y="1176"/>
                    <a:pt x="20300" y="1176"/>
                  </a:cubicBezTo>
                  <a:cubicBezTo>
                    <a:pt x="20083" y="1271"/>
                    <a:pt x="19866" y="1412"/>
                    <a:pt x="19649" y="1553"/>
                  </a:cubicBezTo>
                  <a:close/>
                  <a:moveTo>
                    <a:pt x="20950" y="753"/>
                  </a:moveTo>
                  <a:cubicBezTo>
                    <a:pt x="20444" y="376"/>
                    <a:pt x="20444" y="376"/>
                    <a:pt x="20444" y="376"/>
                  </a:cubicBezTo>
                  <a:cubicBezTo>
                    <a:pt x="20661" y="235"/>
                    <a:pt x="20878" y="141"/>
                    <a:pt x="21094" y="0"/>
                  </a:cubicBezTo>
                  <a:cubicBezTo>
                    <a:pt x="21600" y="329"/>
                    <a:pt x="21600" y="329"/>
                    <a:pt x="21600" y="329"/>
                  </a:cubicBezTo>
                  <a:cubicBezTo>
                    <a:pt x="21383" y="471"/>
                    <a:pt x="21167" y="612"/>
                    <a:pt x="20950" y="753"/>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547" name="Freeform 18"/>
            <p:cNvSpPr/>
            <p:nvPr/>
          </p:nvSpPr>
          <p:spPr>
            <a:xfrm>
              <a:off x="989800" y="5670900"/>
              <a:ext cx="912084" cy="948277"/>
            </a:xfrm>
            <a:custGeom>
              <a:avLst/>
              <a:gdLst/>
              <a:ahLst/>
              <a:cxnLst>
                <a:cxn ang="0">
                  <a:pos x="wd2" y="hd2"/>
                </a:cxn>
                <a:cxn ang="5400000">
                  <a:pos x="wd2" y="hd2"/>
                </a:cxn>
                <a:cxn ang="10800000">
                  <a:pos x="wd2" y="hd2"/>
                </a:cxn>
                <a:cxn ang="16200000">
                  <a:pos x="wd2" y="hd2"/>
                </a:cxn>
              </a:cxnLst>
              <a:rect l="0" t="0" r="r" b="b"/>
              <a:pathLst>
                <a:path w="21600" h="21600" extrusionOk="0">
                  <a:moveTo>
                    <a:pt x="20475" y="21600"/>
                  </a:moveTo>
                  <a:cubicBezTo>
                    <a:pt x="20363" y="21168"/>
                    <a:pt x="20250" y="20736"/>
                    <a:pt x="20138" y="20304"/>
                  </a:cubicBezTo>
                  <a:cubicBezTo>
                    <a:pt x="21262" y="20088"/>
                    <a:pt x="21262" y="20088"/>
                    <a:pt x="21262" y="20088"/>
                  </a:cubicBezTo>
                  <a:cubicBezTo>
                    <a:pt x="21375" y="20520"/>
                    <a:pt x="21487" y="20952"/>
                    <a:pt x="21600" y="21384"/>
                  </a:cubicBezTo>
                  <a:lnTo>
                    <a:pt x="20475" y="21600"/>
                  </a:lnTo>
                  <a:close/>
                  <a:moveTo>
                    <a:pt x="19800" y="19008"/>
                  </a:moveTo>
                  <a:cubicBezTo>
                    <a:pt x="19688" y="18576"/>
                    <a:pt x="19575" y="18144"/>
                    <a:pt x="19463" y="17712"/>
                  </a:cubicBezTo>
                  <a:cubicBezTo>
                    <a:pt x="20475" y="17388"/>
                    <a:pt x="20475" y="17388"/>
                    <a:pt x="20475" y="17388"/>
                  </a:cubicBezTo>
                  <a:cubicBezTo>
                    <a:pt x="20700" y="17820"/>
                    <a:pt x="20813" y="18252"/>
                    <a:pt x="20925" y="18684"/>
                  </a:cubicBezTo>
                  <a:lnTo>
                    <a:pt x="19800" y="19008"/>
                  </a:lnTo>
                  <a:close/>
                  <a:moveTo>
                    <a:pt x="19012" y="16416"/>
                  </a:moveTo>
                  <a:cubicBezTo>
                    <a:pt x="18788" y="15984"/>
                    <a:pt x="18675" y="15552"/>
                    <a:pt x="18563" y="15228"/>
                  </a:cubicBezTo>
                  <a:cubicBezTo>
                    <a:pt x="19688" y="14796"/>
                    <a:pt x="19688" y="14796"/>
                    <a:pt x="19688" y="14796"/>
                  </a:cubicBezTo>
                  <a:cubicBezTo>
                    <a:pt x="19800" y="15228"/>
                    <a:pt x="19913" y="15660"/>
                    <a:pt x="20138" y="16092"/>
                  </a:cubicBezTo>
                  <a:lnTo>
                    <a:pt x="19012" y="16416"/>
                  </a:lnTo>
                  <a:close/>
                  <a:moveTo>
                    <a:pt x="18000" y="13932"/>
                  </a:moveTo>
                  <a:cubicBezTo>
                    <a:pt x="17888" y="13608"/>
                    <a:pt x="17663" y="13176"/>
                    <a:pt x="17438" y="12744"/>
                  </a:cubicBezTo>
                  <a:cubicBezTo>
                    <a:pt x="18563" y="12312"/>
                    <a:pt x="18563" y="12312"/>
                    <a:pt x="18563" y="12312"/>
                  </a:cubicBezTo>
                  <a:cubicBezTo>
                    <a:pt x="18675" y="12636"/>
                    <a:pt x="18900" y="13068"/>
                    <a:pt x="19125" y="13500"/>
                  </a:cubicBezTo>
                  <a:lnTo>
                    <a:pt x="18000" y="13932"/>
                  </a:lnTo>
                  <a:close/>
                  <a:moveTo>
                    <a:pt x="16875" y="11556"/>
                  </a:moveTo>
                  <a:cubicBezTo>
                    <a:pt x="16650" y="11232"/>
                    <a:pt x="16313" y="10800"/>
                    <a:pt x="16088" y="10476"/>
                  </a:cubicBezTo>
                  <a:cubicBezTo>
                    <a:pt x="17100" y="9828"/>
                    <a:pt x="17100" y="9828"/>
                    <a:pt x="17100" y="9828"/>
                  </a:cubicBezTo>
                  <a:cubicBezTo>
                    <a:pt x="17325" y="10260"/>
                    <a:pt x="17663" y="10584"/>
                    <a:pt x="17888" y="11016"/>
                  </a:cubicBezTo>
                  <a:lnTo>
                    <a:pt x="16875" y="11556"/>
                  </a:lnTo>
                  <a:close/>
                  <a:moveTo>
                    <a:pt x="15300" y="9396"/>
                  </a:moveTo>
                  <a:cubicBezTo>
                    <a:pt x="15075" y="9072"/>
                    <a:pt x="14738" y="8640"/>
                    <a:pt x="14513" y="8316"/>
                  </a:cubicBezTo>
                  <a:cubicBezTo>
                    <a:pt x="15413" y="7668"/>
                    <a:pt x="15413" y="7668"/>
                    <a:pt x="15413" y="7668"/>
                  </a:cubicBezTo>
                  <a:cubicBezTo>
                    <a:pt x="15638" y="7992"/>
                    <a:pt x="15975" y="8316"/>
                    <a:pt x="16313" y="8748"/>
                  </a:cubicBezTo>
                  <a:lnTo>
                    <a:pt x="15300" y="9396"/>
                  </a:lnTo>
                  <a:close/>
                  <a:moveTo>
                    <a:pt x="13500" y="7452"/>
                  </a:moveTo>
                  <a:cubicBezTo>
                    <a:pt x="13275" y="7128"/>
                    <a:pt x="12937" y="6804"/>
                    <a:pt x="12488" y="6588"/>
                  </a:cubicBezTo>
                  <a:cubicBezTo>
                    <a:pt x="13275" y="5724"/>
                    <a:pt x="13275" y="5724"/>
                    <a:pt x="13275" y="5724"/>
                  </a:cubicBezTo>
                  <a:cubicBezTo>
                    <a:pt x="13613" y="5940"/>
                    <a:pt x="14063" y="6264"/>
                    <a:pt x="14400" y="6588"/>
                  </a:cubicBezTo>
                  <a:lnTo>
                    <a:pt x="13500" y="7452"/>
                  </a:lnTo>
                  <a:close/>
                  <a:moveTo>
                    <a:pt x="11475" y="5724"/>
                  </a:moveTo>
                  <a:cubicBezTo>
                    <a:pt x="11138" y="5508"/>
                    <a:pt x="10687" y="5292"/>
                    <a:pt x="10350" y="5076"/>
                  </a:cubicBezTo>
                  <a:cubicBezTo>
                    <a:pt x="10913" y="4104"/>
                    <a:pt x="10913" y="4104"/>
                    <a:pt x="10913" y="4104"/>
                  </a:cubicBezTo>
                  <a:cubicBezTo>
                    <a:pt x="11363" y="4320"/>
                    <a:pt x="11700" y="4536"/>
                    <a:pt x="12150" y="4860"/>
                  </a:cubicBezTo>
                  <a:lnTo>
                    <a:pt x="11475" y="5724"/>
                  </a:lnTo>
                  <a:close/>
                  <a:moveTo>
                    <a:pt x="9113" y="4428"/>
                  </a:moveTo>
                  <a:cubicBezTo>
                    <a:pt x="8663" y="4212"/>
                    <a:pt x="8325" y="3996"/>
                    <a:pt x="7875" y="3780"/>
                  </a:cubicBezTo>
                  <a:cubicBezTo>
                    <a:pt x="8325" y="2808"/>
                    <a:pt x="8325" y="2808"/>
                    <a:pt x="8325" y="2808"/>
                  </a:cubicBezTo>
                  <a:cubicBezTo>
                    <a:pt x="8775" y="3024"/>
                    <a:pt x="9225" y="3240"/>
                    <a:pt x="9675" y="3348"/>
                  </a:cubicBezTo>
                  <a:lnTo>
                    <a:pt x="9113" y="4428"/>
                  </a:lnTo>
                  <a:close/>
                  <a:moveTo>
                    <a:pt x="6638" y="3240"/>
                  </a:moveTo>
                  <a:cubicBezTo>
                    <a:pt x="6188" y="3132"/>
                    <a:pt x="5738" y="2916"/>
                    <a:pt x="5288" y="2808"/>
                  </a:cubicBezTo>
                  <a:cubicBezTo>
                    <a:pt x="5738" y="1728"/>
                    <a:pt x="5738" y="1728"/>
                    <a:pt x="5738" y="1728"/>
                  </a:cubicBezTo>
                  <a:cubicBezTo>
                    <a:pt x="6188" y="1944"/>
                    <a:pt x="6638" y="2052"/>
                    <a:pt x="7088" y="2268"/>
                  </a:cubicBezTo>
                  <a:lnTo>
                    <a:pt x="6638" y="3240"/>
                  </a:lnTo>
                  <a:close/>
                  <a:moveTo>
                    <a:pt x="4050" y="2376"/>
                  </a:moveTo>
                  <a:cubicBezTo>
                    <a:pt x="3600" y="2160"/>
                    <a:pt x="3150" y="2052"/>
                    <a:pt x="2700" y="1944"/>
                  </a:cubicBezTo>
                  <a:cubicBezTo>
                    <a:pt x="3037" y="864"/>
                    <a:pt x="3037" y="864"/>
                    <a:pt x="3037" y="864"/>
                  </a:cubicBezTo>
                  <a:cubicBezTo>
                    <a:pt x="3487" y="972"/>
                    <a:pt x="3938" y="1080"/>
                    <a:pt x="4388" y="1296"/>
                  </a:cubicBezTo>
                  <a:lnTo>
                    <a:pt x="4050" y="2376"/>
                  </a:lnTo>
                  <a:close/>
                  <a:moveTo>
                    <a:pt x="1350" y="1512"/>
                  </a:moveTo>
                  <a:cubicBezTo>
                    <a:pt x="900" y="1404"/>
                    <a:pt x="450" y="1296"/>
                    <a:pt x="0" y="1080"/>
                  </a:cubicBezTo>
                  <a:cubicBezTo>
                    <a:pt x="337" y="0"/>
                    <a:pt x="337" y="0"/>
                    <a:pt x="337" y="0"/>
                  </a:cubicBezTo>
                  <a:cubicBezTo>
                    <a:pt x="787" y="216"/>
                    <a:pt x="1237" y="324"/>
                    <a:pt x="1687" y="432"/>
                  </a:cubicBezTo>
                  <a:lnTo>
                    <a:pt x="1350" y="1512"/>
                  </a:ln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548" name="Freeform 19"/>
            <p:cNvSpPr/>
            <p:nvPr/>
          </p:nvSpPr>
          <p:spPr>
            <a:xfrm>
              <a:off x="4639940" y="7098744"/>
              <a:ext cx="307647" cy="307647"/>
            </a:xfrm>
            <a:custGeom>
              <a:avLst/>
              <a:gdLst/>
              <a:ahLst/>
              <a:cxnLst>
                <a:cxn ang="0">
                  <a:pos x="wd2" y="hd2"/>
                </a:cxn>
                <a:cxn ang="5400000">
                  <a:pos x="wd2" y="hd2"/>
                </a:cxn>
                <a:cxn ang="10800000">
                  <a:pos x="wd2" y="hd2"/>
                </a:cxn>
                <a:cxn ang="16200000">
                  <a:pos x="wd2" y="hd2"/>
                </a:cxn>
              </a:cxnLst>
              <a:rect l="0" t="0" r="r" b="b"/>
              <a:pathLst>
                <a:path w="21600" h="21600" extrusionOk="0">
                  <a:moveTo>
                    <a:pt x="20603" y="7975"/>
                  </a:moveTo>
                  <a:cubicBezTo>
                    <a:pt x="13957" y="7975"/>
                    <a:pt x="13957" y="7975"/>
                    <a:pt x="13957" y="7975"/>
                  </a:cubicBezTo>
                  <a:cubicBezTo>
                    <a:pt x="13957" y="997"/>
                    <a:pt x="13957" y="997"/>
                    <a:pt x="13957" y="997"/>
                  </a:cubicBezTo>
                  <a:cubicBezTo>
                    <a:pt x="13957" y="665"/>
                    <a:pt x="13292" y="0"/>
                    <a:pt x="12960" y="0"/>
                  </a:cubicBezTo>
                  <a:cubicBezTo>
                    <a:pt x="8972" y="0"/>
                    <a:pt x="8972" y="0"/>
                    <a:pt x="8972" y="0"/>
                  </a:cubicBezTo>
                  <a:cubicBezTo>
                    <a:pt x="8308" y="0"/>
                    <a:pt x="7975" y="665"/>
                    <a:pt x="7975" y="997"/>
                  </a:cubicBezTo>
                  <a:cubicBezTo>
                    <a:pt x="7975" y="7975"/>
                    <a:pt x="7975" y="7975"/>
                    <a:pt x="7975" y="7975"/>
                  </a:cubicBezTo>
                  <a:cubicBezTo>
                    <a:pt x="1329" y="7975"/>
                    <a:pt x="1329" y="7975"/>
                    <a:pt x="1329" y="7975"/>
                  </a:cubicBezTo>
                  <a:cubicBezTo>
                    <a:pt x="665" y="7975"/>
                    <a:pt x="0" y="8308"/>
                    <a:pt x="0" y="8972"/>
                  </a:cubicBezTo>
                  <a:cubicBezTo>
                    <a:pt x="0" y="12960"/>
                    <a:pt x="0" y="12960"/>
                    <a:pt x="0" y="12960"/>
                  </a:cubicBezTo>
                  <a:cubicBezTo>
                    <a:pt x="0" y="13292"/>
                    <a:pt x="665" y="13957"/>
                    <a:pt x="1329" y="13957"/>
                  </a:cubicBezTo>
                  <a:cubicBezTo>
                    <a:pt x="7975" y="13957"/>
                    <a:pt x="7975" y="13957"/>
                    <a:pt x="7975" y="13957"/>
                  </a:cubicBezTo>
                  <a:cubicBezTo>
                    <a:pt x="7975" y="20603"/>
                    <a:pt x="7975" y="20603"/>
                    <a:pt x="7975" y="20603"/>
                  </a:cubicBezTo>
                  <a:cubicBezTo>
                    <a:pt x="7975" y="21268"/>
                    <a:pt x="8308" y="21600"/>
                    <a:pt x="8972" y="21600"/>
                  </a:cubicBezTo>
                  <a:cubicBezTo>
                    <a:pt x="12960" y="21600"/>
                    <a:pt x="12960" y="21600"/>
                    <a:pt x="12960" y="21600"/>
                  </a:cubicBezTo>
                  <a:cubicBezTo>
                    <a:pt x="13292" y="21600"/>
                    <a:pt x="13957" y="21268"/>
                    <a:pt x="13957" y="20603"/>
                  </a:cubicBezTo>
                  <a:cubicBezTo>
                    <a:pt x="13957" y="13957"/>
                    <a:pt x="13957" y="13957"/>
                    <a:pt x="13957" y="13957"/>
                  </a:cubicBezTo>
                  <a:cubicBezTo>
                    <a:pt x="20603" y="13957"/>
                    <a:pt x="20603" y="13957"/>
                    <a:pt x="20603" y="13957"/>
                  </a:cubicBezTo>
                  <a:cubicBezTo>
                    <a:pt x="21268" y="13957"/>
                    <a:pt x="21600" y="13292"/>
                    <a:pt x="21600" y="12960"/>
                  </a:cubicBezTo>
                  <a:cubicBezTo>
                    <a:pt x="21600" y="8972"/>
                    <a:pt x="21600" y="8972"/>
                    <a:pt x="21600" y="8972"/>
                  </a:cubicBezTo>
                  <a:cubicBezTo>
                    <a:pt x="21600" y="8308"/>
                    <a:pt x="21268" y="7975"/>
                    <a:pt x="20603" y="7975"/>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grpSp>
      <p:pic>
        <p:nvPicPr>
          <p:cNvPr id="24" name="Imagem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549"/>
                                        </p:tgtEl>
                                        <p:attrNameLst>
                                          <p:attrName>style.visibility</p:attrName>
                                        </p:attrNameLst>
                                      </p:cBhvr>
                                      <p:to>
                                        <p:strVal val="visible"/>
                                      </p:to>
                                    </p:set>
                                    <p:anim calcmode="lin" valueType="num">
                                      <p:cBhvr>
                                        <p:cTn id="7" dur="1000" fill="hold"/>
                                        <p:tgtEl>
                                          <p:spTgt spid="549"/>
                                        </p:tgtEl>
                                        <p:attrNameLst>
                                          <p:attrName>ppt_x</p:attrName>
                                        </p:attrNameLst>
                                      </p:cBhvr>
                                      <p:tavLst>
                                        <p:tav tm="0">
                                          <p:val>
                                            <p:strVal val="#ppt_x"/>
                                          </p:val>
                                        </p:tav>
                                        <p:tav tm="100000">
                                          <p:val>
                                            <p:strVal val="#ppt_x"/>
                                          </p:val>
                                        </p:tav>
                                      </p:tavLst>
                                    </p:anim>
                                    <p:anim calcmode="lin" valueType="num">
                                      <p:cBhvr>
                                        <p:cTn id="8" dur="1000" fill="hold"/>
                                        <p:tgtEl>
                                          <p:spTgt spid="5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Rectangle 14"/>
          <p:cNvSpPr/>
          <p:nvPr/>
        </p:nvSpPr>
        <p:spPr>
          <a:xfrm>
            <a:off x="0" y="0"/>
            <a:ext cx="24384000" cy="13716000"/>
          </a:xfrm>
          <a:prstGeom prst="rect">
            <a:avLst/>
          </a:prstGeom>
          <a:gradFill>
            <a:gsLst>
              <a:gs pos="0">
                <a:schemeClr val="accent5"/>
              </a:gs>
              <a:gs pos="100000">
                <a:srgbClr val="44546A"/>
              </a:gs>
            </a:gsLst>
            <a:lin ang="2400000"/>
          </a:gradFill>
          <a:ln w="12700">
            <a:miter lim="400000"/>
          </a:ln>
        </p:spPr>
        <p:txBody>
          <a:bodyPr tIns="91439" bIns="91439" anchor="ctr"/>
          <a:lstStyle/>
          <a:p>
            <a:pPr algn="ctr">
              <a:defRPr sz="4800">
                <a:solidFill>
                  <a:srgbClr val="FFFFFF"/>
                </a:solidFill>
              </a:defRPr>
            </a:pPr>
            <a:endParaRPr/>
          </a:p>
        </p:txBody>
      </p:sp>
      <p:grpSp>
        <p:nvGrpSpPr>
          <p:cNvPr id="557" name="Group 10"/>
          <p:cNvGrpSpPr/>
          <p:nvPr/>
        </p:nvGrpSpPr>
        <p:grpSpPr>
          <a:xfrm>
            <a:off x="-2771321" y="-1382988"/>
            <a:ext cx="30500936" cy="31974943"/>
            <a:chOff x="0" y="0"/>
            <a:chExt cx="30500936" cy="31974941"/>
          </a:xfrm>
        </p:grpSpPr>
        <p:grpSp>
          <p:nvGrpSpPr>
            <p:cNvPr id="554" name="Group 84"/>
            <p:cNvGrpSpPr/>
            <p:nvPr/>
          </p:nvGrpSpPr>
          <p:grpSpPr>
            <a:xfrm>
              <a:off x="-1" y="10716020"/>
              <a:ext cx="23972338" cy="21258922"/>
              <a:chOff x="0" y="0"/>
              <a:chExt cx="23972336" cy="21258920"/>
            </a:xfrm>
          </p:grpSpPr>
          <p:sp>
            <p:nvSpPr>
              <p:cNvPr id="552" name="Freeform 85"/>
              <p:cNvSpPr/>
              <p:nvPr/>
            </p:nvSpPr>
            <p:spPr>
              <a:xfrm>
                <a:off x="1851803" y="88661"/>
                <a:ext cx="20164482" cy="18611452"/>
              </a:xfrm>
              <a:custGeom>
                <a:avLst/>
                <a:gdLst/>
                <a:ahLst/>
                <a:cxnLst>
                  <a:cxn ang="0">
                    <a:pos x="wd2" y="hd2"/>
                  </a:cxn>
                  <a:cxn ang="5400000">
                    <a:pos x="wd2" y="hd2"/>
                  </a:cxn>
                  <a:cxn ang="10800000">
                    <a:pos x="wd2" y="hd2"/>
                  </a:cxn>
                  <a:cxn ang="16200000">
                    <a:pos x="wd2" y="hd2"/>
                  </a:cxn>
                </a:cxnLst>
                <a:rect l="0" t="0" r="r" b="b"/>
                <a:pathLst>
                  <a:path w="21551" h="21600" extrusionOk="0">
                    <a:moveTo>
                      <a:pt x="13140" y="3007"/>
                    </a:moveTo>
                    <a:cubicBezTo>
                      <a:pt x="12746" y="3007"/>
                      <a:pt x="12351" y="3068"/>
                      <a:pt x="11956" y="3130"/>
                    </a:cubicBezTo>
                    <a:cubicBezTo>
                      <a:pt x="10772" y="3252"/>
                      <a:pt x="9587" y="3682"/>
                      <a:pt x="8516" y="4295"/>
                    </a:cubicBezTo>
                    <a:cubicBezTo>
                      <a:pt x="9193" y="4111"/>
                      <a:pt x="9869" y="4050"/>
                      <a:pt x="10546" y="4050"/>
                    </a:cubicBezTo>
                    <a:cubicBezTo>
                      <a:pt x="10433" y="4050"/>
                      <a:pt x="10603" y="4050"/>
                      <a:pt x="10659" y="4050"/>
                    </a:cubicBezTo>
                    <a:cubicBezTo>
                      <a:pt x="10828" y="4050"/>
                      <a:pt x="10997" y="4111"/>
                      <a:pt x="11167" y="4111"/>
                    </a:cubicBezTo>
                    <a:cubicBezTo>
                      <a:pt x="11674" y="4173"/>
                      <a:pt x="12182" y="4357"/>
                      <a:pt x="12689" y="4541"/>
                    </a:cubicBezTo>
                    <a:cubicBezTo>
                      <a:pt x="13648" y="4970"/>
                      <a:pt x="14494" y="5584"/>
                      <a:pt x="15227" y="6259"/>
                    </a:cubicBezTo>
                    <a:cubicBezTo>
                      <a:pt x="16411" y="7302"/>
                      <a:pt x="17427" y="8530"/>
                      <a:pt x="17991" y="10064"/>
                    </a:cubicBezTo>
                    <a:cubicBezTo>
                      <a:pt x="18329" y="10800"/>
                      <a:pt x="18442" y="11598"/>
                      <a:pt x="18498" y="12395"/>
                    </a:cubicBezTo>
                    <a:cubicBezTo>
                      <a:pt x="18498" y="12334"/>
                      <a:pt x="18498" y="12334"/>
                      <a:pt x="18498" y="12334"/>
                    </a:cubicBezTo>
                    <a:cubicBezTo>
                      <a:pt x="18498" y="14052"/>
                      <a:pt x="17934" y="15648"/>
                      <a:pt x="17088" y="17059"/>
                    </a:cubicBezTo>
                    <a:cubicBezTo>
                      <a:pt x="16186" y="18409"/>
                      <a:pt x="15114" y="19575"/>
                      <a:pt x="13817" y="20434"/>
                    </a:cubicBezTo>
                    <a:cubicBezTo>
                      <a:pt x="12915" y="20986"/>
                      <a:pt x="11900" y="21355"/>
                      <a:pt x="10828" y="21477"/>
                    </a:cubicBezTo>
                    <a:cubicBezTo>
                      <a:pt x="10941" y="21539"/>
                      <a:pt x="11110" y="21539"/>
                      <a:pt x="11223" y="21539"/>
                    </a:cubicBezTo>
                    <a:cubicBezTo>
                      <a:pt x="11223" y="21539"/>
                      <a:pt x="11223" y="21539"/>
                      <a:pt x="11223" y="21539"/>
                    </a:cubicBezTo>
                    <a:cubicBezTo>
                      <a:pt x="11505" y="21600"/>
                      <a:pt x="11843" y="21600"/>
                      <a:pt x="12125" y="21600"/>
                    </a:cubicBezTo>
                    <a:cubicBezTo>
                      <a:pt x="12802" y="21600"/>
                      <a:pt x="13535" y="21539"/>
                      <a:pt x="14268" y="21293"/>
                    </a:cubicBezTo>
                    <a:cubicBezTo>
                      <a:pt x="15340" y="20986"/>
                      <a:pt x="16355" y="20434"/>
                      <a:pt x="17257" y="19759"/>
                    </a:cubicBezTo>
                    <a:cubicBezTo>
                      <a:pt x="18893" y="18532"/>
                      <a:pt x="20190" y="16752"/>
                      <a:pt x="20923" y="14789"/>
                    </a:cubicBezTo>
                    <a:cubicBezTo>
                      <a:pt x="21318" y="13684"/>
                      <a:pt x="21600" y="12395"/>
                      <a:pt x="21544" y="11230"/>
                    </a:cubicBezTo>
                    <a:cubicBezTo>
                      <a:pt x="21544" y="11230"/>
                      <a:pt x="21544" y="11230"/>
                      <a:pt x="21544" y="11230"/>
                    </a:cubicBezTo>
                    <a:cubicBezTo>
                      <a:pt x="21544" y="11230"/>
                      <a:pt x="21544" y="11230"/>
                      <a:pt x="21544" y="11230"/>
                    </a:cubicBezTo>
                    <a:cubicBezTo>
                      <a:pt x="21544" y="11230"/>
                      <a:pt x="21544" y="11230"/>
                      <a:pt x="21544" y="11230"/>
                    </a:cubicBezTo>
                    <a:cubicBezTo>
                      <a:pt x="21544" y="11230"/>
                      <a:pt x="21544" y="11230"/>
                      <a:pt x="21544" y="11230"/>
                    </a:cubicBezTo>
                    <a:cubicBezTo>
                      <a:pt x="21600" y="8775"/>
                      <a:pt x="20416" y="6505"/>
                      <a:pt x="18724" y="5032"/>
                    </a:cubicBezTo>
                    <a:cubicBezTo>
                      <a:pt x="17145" y="3682"/>
                      <a:pt x="15114" y="3007"/>
                      <a:pt x="13140" y="3007"/>
                    </a:cubicBezTo>
                    <a:moveTo>
                      <a:pt x="21544" y="11045"/>
                    </a:moveTo>
                    <a:cubicBezTo>
                      <a:pt x="21544" y="11045"/>
                      <a:pt x="21544" y="11107"/>
                      <a:pt x="21544" y="11230"/>
                    </a:cubicBezTo>
                    <a:cubicBezTo>
                      <a:pt x="21544" y="11230"/>
                      <a:pt x="21544" y="11230"/>
                      <a:pt x="21544" y="11230"/>
                    </a:cubicBezTo>
                    <a:cubicBezTo>
                      <a:pt x="21544" y="11230"/>
                      <a:pt x="21544" y="11230"/>
                      <a:pt x="21544" y="11230"/>
                    </a:cubicBezTo>
                    <a:cubicBezTo>
                      <a:pt x="21544" y="11230"/>
                      <a:pt x="21544" y="11291"/>
                      <a:pt x="21544" y="11291"/>
                    </a:cubicBezTo>
                    <a:cubicBezTo>
                      <a:pt x="21544" y="11291"/>
                      <a:pt x="21544" y="11230"/>
                      <a:pt x="21544" y="11168"/>
                    </a:cubicBezTo>
                    <a:cubicBezTo>
                      <a:pt x="21544" y="11107"/>
                      <a:pt x="21544" y="11045"/>
                      <a:pt x="21544" y="11045"/>
                    </a:cubicBezTo>
                    <a:moveTo>
                      <a:pt x="11674" y="0"/>
                    </a:moveTo>
                    <a:cubicBezTo>
                      <a:pt x="11505" y="0"/>
                      <a:pt x="11392" y="0"/>
                      <a:pt x="11279" y="0"/>
                    </a:cubicBezTo>
                    <a:cubicBezTo>
                      <a:pt x="11279" y="0"/>
                      <a:pt x="11279" y="0"/>
                      <a:pt x="11279" y="0"/>
                    </a:cubicBezTo>
                    <a:cubicBezTo>
                      <a:pt x="11279" y="0"/>
                      <a:pt x="11279" y="0"/>
                      <a:pt x="11279" y="0"/>
                    </a:cubicBezTo>
                    <a:cubicBezTo>
                      <a:pt x="11279" y="0"/>
                      <a:pt x="11223" y="0"/>
                      <a:pt x="11223" y="0"/>
                    </a:cubicBezTo>
                    <a:cubicBezTo>
                      <a:pt x="7670" y="368"/>
                      <a:pt x="4230" y="2209"/>
                      <a:pt x="1692" y="4909"/>
                    </a:cubicBezTo>
                    <a:cubicBezTo>
                      <a:pt x="1072" y="5584"/>
                      <a:pt x="508" y="6259"/>
                      <a:pt x="0" y="7057"/>
                    </a:cubicBezTo>
                    <a:cubicBezTo>
                      <a:pt x="959" y="5768"/>
                      <a:pt x="2087" y="4664"/>
                      <a:pt x="3327" y="3682"/>
                    </a:cubicBezTo>
                    <a:cubicBezTo>
                      <a:pt x="4794" y="2516"/>
                      <a:pt x="6373" y="1473"/>
                      <a:pt x="8065" y="859"/>
                    </a:cubicBezTo>
                    <a:cubicBezTo>
                      <a:pt x="9249" y="368"/>
                      <a:pt x="10433" y="61"/>
                      <a:pt x="11674" y="0"/>
                    </a:cubicBezTo>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sp>
            <p:nvSpPr>
              <p:cNvPr id="553" name="Freeform 88"/>
              <p:cNvSpPr/>
              <p:nvPr/>
            </p:nvSpPr>
            <p:spPr>
              <a:xfrm>
                <a:off x="-1" y="-1"/>
                <a:ext cx="23972338"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grpSp>
        <p:sp>
          <p:nvSpPr>
            <p:cNvPr id="555" name="Freeform 88"/>
            <p:cNvSpPr/>
            <p:nvPr/>
          </p:nvSpPr>
          <p:spPr>
            <a:xfrm>
              <a:off x="3292064" y="5530391"/>
              <a:ext cx="23972337"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sp>
          <p:nvSpPr>
            <p:cNvPr id="556" name="Freeform 88"/>
            <p:cNvSpPr/>
            <p:nvPr/>
          </p:nvSpPr>
          <p:spPr>
            <a:xfrm>
              <a:off x="6528599" y="-1"/>
              <a:ext cx="23972338"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6000"/>
              </a:srgbClr>
            </a:solidFill>
            <a:ln w="12700" cap="flat">
              <a:noFill/>
              <a:miter lim="400000"/>
            </a:ln>
            <a:effectLst/>
          </p:spPr>
          <p:txBody>
            <a:bodyPr wrap="square" lIns="91439" tIns="91439" rIns="91439" bIns="91439" numCol="1" anchor="t">
              <a:noAutofit/>
            </a:bodyPr>
            <a:lstStyle/>
            <a:p>
              <a:endParaRPr/>
            </a:p>
          </p:txBody>
        </p:sp>
      </p:grpSp>
      <p:sp>
        <p:nvSpPr>
          <p:cNvPr id="558" name="TextBox 17"/>
          <p:cNvSpPr txBox="1"/>
          <p:nvPr/>
        </p:nvSpPr>
        <p:spPr>
          <a:xfrm>
            <a:off x="1332932" y="7987003"/>
            <a:ext cx="22292431" cy="9514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5300">
                <a:solidFill>
                  <a:srgbClr val="FFFFFF"/>
                </a:solidFill>
              </a:defRPr>
            </a:lvl1pPr>
          </a:lstStyle>
          <a:p>
            <a:r>
              <a:t>RESULTS</a:t>
            </a:r>
          </a:p>
        </p:txBody>
      </p:sp>
      <p:sp>
        <p:nvSpPr>
          <p:cNvPr id="559" name="Shape 2907"/>
          <p:cNvSpPr/>
          <p:nvPr/>
        </p:nvSpPr>
        <p:spPr>
          <a:xfrm>
            <a:off x="11841199" y="10500763"/>
            <a:ext cx="855881" cy="855881"/>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FFFFFF"/>
          </a:solidFill>
          <a:ln w="12700">
            <a:miter lim="400000"/>
          </a:ln>
        </p:spPr>
        <p:txBody>
          <a:bodyPr tIns="91439" bIns="91439" anchor="ctr"/>
          <a:lstStyle/>
          <a:p>
            <a:pPr defTabSz="457064">
              <a:defRPr sz="3000">
                <a:solidFill>
                  <a:srgbClr val="FFFFFF"/>
                </a:solidFill>
                <a:effectLst>
                  <a:outerShdw blurRad="38100" dist="12700" dir="5400000" rotWithShape="0">
                    <a:srgbClr val="000000">
                      <a:alpha val="50000"/>
                    </a:srgbClr>
                  </a:outerShdw>
                </a:effectLst>
              </a:defRPr>
            </a:pPr>
            <a:endParaRPr/>
          </a:p>
        </p:txBody>
      </p:sp>
      <p:sp>
        <p:nvSpPr>
          <p:cNvPr id="560" name="TextBox 9"/>
          <p:cNvSpPr txBox="1"/>
          <p:nvPr/>
        </p:nvSpPr>
        <p:spPr>
          <a:xfrm>
            <a:off x="11035030" y="1691412"/>
            <a:ext cx="2313941" cy="473326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ctr">
              <a:defRPr sz="30000" b="1">
                <a:solidFill>
                  <a:srgbClr val="FFFFFF"/>
                </a:solidFill>
              </a:defRPr>
            </a:lvl1pPr>
          </a:lstStyle>
          <a:p>
            <a:r>
              <a:t>4</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RESULTS"/>
          <p:cNvSpPr txBox="1">
            <a:spLocks noGrp="1"/>
          </p:cNvSpPr>
          <p:nvPr>
            <p:ph type="title" idx="4294967295"/>
          </p:nvPr>
        </p:nvSpPr>
        <p:spPr>
          <a:xfrm>
            <a:off x="4380011" y="730250"/>
            <a:ext cx="21031201" cy="2651126"/>
          </a:xfrm>
          <a:prstGeom prst="rect">
            <a:avLst/>
          </a:prstGeom>
        </p:spPr>
        <p:txBody>
          <a:bodyPr/>
          <a:lstStyle/>
          <a:p>
            <a:r>
              <a:t>RESULTS</a:t>
            </a:r>
          </a:p>
        </p:txBody>
      </p:sp>
      <p:sp>
        <p:nvSpPr>
          <p:cNvPr id="563" name="It was found that 70% of participants showed improvement in balance, 20% a decrease and 10% a plateau on Berg Balance Scale."/>
          <p:cNvSpPr txBox="1">
            <a:spLocks noGrp="1"/>
          </p:cNvSpPr>
          <p:nvPr>
            <p:ph type="body" sz="quarter" idx="4294967295"/>
          </p:nvPr>
        </p:nvSpPr>
        <p:spPr>
          <a:xfrm>
            <a:off x="18299727" y="6373757"/>
            <a:ext cx="4914125" cy="6027340"/>
          </a:xfrm>
          <a:prstGeom prst="rect">
            <a:avLst/>
          </a:prstGeom>
        </p:spPr>
        <p:txBody>
          <a:bodyPr lIns="45719" tIns="45719" rIns="45719" bIns="45719"/>
          <a:lstStyle/>
          <a:p>
            <a:pPr marL="0" indent="0" defTabSz="914400">
              <a:lnSpc>
                <a:spcPct val="140000"/>
              </a:lnSpc>
              <a:spcBef>
                <a:spcPts val="0"/>
              </a:spcBef>
              <a:buSzTx/>
              <a:buFontTx/>
              <a:buNone/>
              <a:defRPr sz="3200">
                <a:solidFill>
                  <a:srgbClr val="535353"/>
                </a:solidFill>
              </a:defRPr>
            </a:pPr>
            <a:r>
              <a:t>It was found that </a:t>
            </a:r>
            <a:r>
              <a:rPr b="1">
                <a:solidFill>
                  <a:schemeClr val="accent2"/>
                </a:solidFill>
              </a:rPr>
              <a:t>70% of participants showed improvement</a:t>
            </a:r>
            <a:r>
              <a:rPr b="1"/>
              <a:t> </a:t>
            </a:r>
            <a:r>
              <a:t>in balance, </a:t>
            </a:r>
            <a:r>
              <a:rPr b="1"/>
              <a:t>20% a decrease</a:t>
            </a:r>
            <a:r>
              <a:t> and </a:t>
            </a:r>
            <a:r>
              <a:rPr b="1"/>
              <a:t>10% a plateau</a:t>
            </a:r>
            <a:r>
              <a:t> on Berg Balance Scale. </a:t>
            </a:r>
          </a:p>
        </p:txBody>
      </p:sp>
      <p:graphicFrame>
        <p:nvGraphicFramePr>
          <p:cNvPr id="564" name="Gráfico de Barras em Camadas 3D"/>
          <p:cNvGraphicFramePr/>
          <p:nvPr>
            <p:extLst>
              <p:ext uri="{D42A27DB-BD31-4B8C-83A1-F6EECF244321}">
                <p14:modId xmlns:p14="http://schemas.microsoft.com/office/powerpoint/2010/main" val="3899189582"/>
              </p:ext>
            </p:extLst>
          </p:nvPr>
        </p:nvGraphicFramePr>
        <p:xfrm>
          <a:off x="1228912" y="1592927"/>
          <a:ext cx="15809036" cy="8930049"/>
        </p:xfrm>
        <a:graphic>
          <a:graphicData uri="http://schemas.openxmlformats.org/drawingml/2006/chart">
            <c:chart xmlns:c="http://schemas.openxmlformats.org/drawingml/2006/chart" xmlns:r="http://schemas.openxmlformats.org/officeDocument/2006/relationships" r:id="rId2"/>
          </a:graphicData>
        </a:graphic>
      </p:graphicFrame>
      <p:sp>
        <p:nvSpPr>
          <p:cNvPr id="565" name="Berg Balance Scale"/>
          <p:cNvSpPr txBox="1"/>
          <p:nvPr/>
        </p:nvSpPr>
        <p:spPr>
          <a:xfrm>
            <a:off x="4459811" y="2704570"/>
            <a:ext cx="4914125" cy="118950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defTabSz="914400">
              <a:lnSpc>
                <a:spcPct val="110000"/>
              </a:lnSpc>
              <a:defRPr sz="3200" cap="all">
                <a:solidFill>
                  <a:srgbClr val="535353"/>
                </a:solidFill>
              </a:defRPr>
            </a:lvl1pPr>
          </a:lstStyle>
          <a:p>
            <a:r>
              <a:t>Berg Balance Scale </a:t>
            </a:r>
          </a:p>
        </p:txBody>
      </p:sp>
      <p:sp>
        <p:nvSpPr>
          <p:cNvPr id="2" name="CaixaDeTexto 1"/>
          <p:cNvSpPr txBox="1"/>
          <p:nvPr/>
        </p:nvSpPr>
        <p:spPr>
          <a:xfrm>
            <a:off x="15459074" y="8458200"/>
            <a:ext cx="1343025"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pt-BR" dirty="0" smtClean="0"/>
              <a:t>70%</a:t>
            </a:r>
            <a:endParaRPr kumimoji="0" lang="pt-BR" sz="3600" b="0" i="0" u="none" strike="noStrike" cap="none" spc="0" normalizeH="0" baseline="0" dirty="0">
              <a:ln>
                <a:noFill/>
              </a:ln>
              <a:solidFill>
                <a:srgbClr val="656D78"/>
              </a:solidFill>
              <a:effectLst/>
              <a:uFillTx/>
              <a:latin typeface="+mn-lt"/>
              <a:ea typeface="+mn-ea"/>
              <a:cs typeface="+mn-cs"/>
              <a:sym typeface="Helvetica Neue"/>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RESULTS"/>
          <p:cNvSpPr txBox="1">
            <a:spLocks noGrp="1"/>
          </p:cNvSpPr>
          <p:nvPr>
            <p:ph type="title"/>
          </p:nvPr>
        </p:nvSpPr>
        <p:spPr>
          <a:prstGeom prst="rect">
            <a:avLst/>
          </a:prstGeom>
        </p:spPr>
        <p:txBody>
          <a:bodyPr/>
          <a:lstStyle/>
          <a:p>
            <a:r>
              <a:t>RESULTS</a:t>
            </a:r>
          </a:p>
        </p:txBody>
      </p:sp>
      <p:pic>
        <p:nvPicPr>
          <p:cNvPr id="568" name="WhatsApp Image 2022-04-30 at 20.56.17 (1).jpeg" descr="WhatsApp Image 2022-04-30 at 20.56.17 (1).jpeg"/>
          <p:cNvPicPr>
            <a:picLocks noChangeAspect="1"/>
          </p:cNvPicPr>
          <p:nvPr/>
        </p:nvPicPr>
        <p:blipFill>
          <a:blip r:embed="rId2">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569" name="WhatsApp Image 2022-04-30 at 20.56.17 (2).jpeg" descr="WhatsApp Image 2022-04-30 at 20.56.17 (2).jpeg"/>
          <p:cNvPicPr>
            <a:picLocks noChangeAspect="1"/>
          </p:cNvPicPr>
          <p:nvPr/>
        </p:nvPicPr>
        <p:blipFill>
          <a:blip r:embed="rId3">
            <a:extLst/>
          </a:blip>
          <a:stretch>
            <a:fillRect/>
          </a:stretch>
        </p:blipFill>
        <p:spPr>
          <a:xfrm>
            <a:off x="21402623" y="159372"/>
            <a:ext cx="2648814" cy="1874212"/>
          </a:xfrm>
          <a:prstGeom prst="rect">
            <a:avLst/>
          </a:prstGeom>
          <a:ln w="12700">
            <a:miter lim="400000"/>
          </a:ln>
        </p:spPr>
      </p:pic>
      <p:pic>
        <p:nvPicPr>
          <p:cNvPr id="570" name="WhatsApp Image 2022-04-30 at 20.56.17.jpeg" descr="WhatsApp Image 2022-04-30 at 20.56.17.jpeg"/>
          <p:cNvPicPr>
            <a:picLocks noChangeAspect="1"/>
          </p:cNvPicPr>
          <p:nvPr/>
        </p:nvPicPr>
        <p:blipFill>
          <a:blip r:embed="rId4">
            <a:extLst/>
          </a:blip>
          <a:stretch>
            <a:fillRect/>
          </a:stretch>
        </p:blipFill>
        <p:spPr>
          <a:xfrm>
            <a:off x="18556227" y="11610937"/>
            <a:ext cx="3057510" cy="1893029"/>
          </a:xfrm>
          <a:prstGeom prst="rect">
            <a:avLst/>
          </a:prstGeom>
          <a:ln w="12700">
            <a:miter lim="400000"/>
          </a:ln>
        </p:spPr>
      </p:pic>
      <p:pic>
        <p:nvPicPr>
          <p:cNvPr id="571" name="Flag%20of%20Brazil.H03.2k.png" descr="Flag%20of%20Brazil.H03.2k.png"/>
          <p:cNvPicPr>
            <a:picLocks noChangeAspect="1"/>
          </p:cNvPicPr>
          <p:nvPr/>
        </p:nvPicPr>
        <p:blipFill>
          <a:blip r:embed="rId5">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sp>
        <p:nvSpPr>
          <p:cNvPr id="572" name="At the Timed up and Go Test, it was found 70% of improvement and 30% of decrease in performance."/>
          <p:cNvSpPr txBox="1">
            <a:spLocks noGrp="1"/>
          </p:cNvSpPr>
          <p:nvPr>
            <p:ph type="body" sz="quarter" idx="4294967295"/>
          </p:nvPr>
        </p:nvSpPr>
        <p:spPr>
          <a:xfrm>
            <a:off x="15909022" y="5361068"/>
            <a:ext cx="7131360" cy="4351339"/>
          </a:xfrm>
          <a:prstGeom prst="rect">
            <a:avLst/>
          </a:prstGeom>
        </p:spPr>
        <p:txBody>
          <a:bodyPr lIns="45719" tIns="45719" rIns="45719" bIns="45719"/>
          <a:lstStyle/>
          <a:p>
            <a:pPr marL="0" indent="0" defTabSz="914400">
              <a:lnSpc>
                <a:spcPct val="140000"/>
              </a:lnSpc>
              <a:spcBef>
                <a:spcPts val="0"/>
              </a:spcBef>
              <a:buSzTx/>
              <a:buFontTx/>
              <a:buNone/>
              <a:defRPr sz="3200">
                <a:solidFill>
                  <a:srgbClr val="535353"/>
                </a:solidFill>
              </a:defRPr>
            </a:pPr>
            <a:r>
              <a:t>At the Timed up and Go Test, it was found </a:t>
            </a:r>
            <a:r>
              <a:rPr b="1"/>
              <a:t>70%</a:t>
            </a:r>
            <a:r>
              <a:t> </a:t>
            </a:r>
            <a:r>
              <a:rPr b="1"/>
              <a:t>of improvement</a:t>
            </a:r>
            <a:r>
              <a:t> and 30% of decrease in performance. </a:t>
            </a:r>
          </a:p>
        </p:txBody>
      </p:sp>
      <p:grpSp>
        <p:nvGrpSpPr>
          <p:cNvPr id="579" name="Group 32"/>
          <p:cNvGrpSpPr/>
          <p:nvPr/>
        </p:nvGrpSpPr>
        <p:grpSpPr>
          <a:xfrm>
            <a:off x="3510673" y="3654703"/>
            <a:ext cx="9188765" cy="9223310"/>
            <a:chOff x="0" y="0"/>
            <a:chExt cx="9188763" cy="9223309"/>
          </a:xfrm>
        </p:grpSpPr>
        <p:sp>
          <p:nvSpPr>
            <p:cNvPr id="573" name="Freeform 23"/>
            <p:cNvSpPr/>
            <p:nvPr/>
          </p:nvSpPr>
          <p:spPr>
            <a:xfrm>
              <a:off x="4594378" y="-1"/>
              <a:ext cx="3972590" cy="33392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3563"/>
                    <a:pt x="0" y="13563"/>
                    <a:pt x="0" y="13563"/>
                  </a:cubicBezTo>
                  <a:cubicBezTo>
                    <a:pt x="5082" y="13563"/>
                    <a:pt x="9529" y="16577"/>
                    <a:pt x="11859" y="21600"/>
                  </a:cubicBezTo>
                  <a:cubicBezTo>
                    <a:pt x="21600" y="14819"/>
                    <a:pt x="21600" y="14819"/>
                    <a:pt x="21600" y="14819"/>
                  </a:cubicBezTo>
                  <a:cubicBezTo>
                    <a:pt x="17365" y="6028"/>
                    <a:pt x="9318" y="0"/>
                    <a:pt x="0" y="0"/>
                  </a:cubicBezTo>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574" name="Freeform 24"/>
            <p:cNvSpPr/>
            <p:nvPr/>
          </p:nvSpPr>
          <p:spPr>
            <a:xfrm>
              <a:off x="-1" y="-1"/>
              <a:ext cx="9188765" cy="9223311"/>
            </a:xfrm>
            <a:custGeom>
              <a:avLst/>
              <a:gdLst/>
              <a:ahLst/>
              <a:cxnLst>
                <a:cxn ang="0">
                  <a:pos x="wd2" y="hd2"/>
                </a:cxn>
                <a:cxn ang="5400000">
                  <a:pos x="wd2" y="hd2"/>
                </a:cxn>
                <a:cxn ang="10800000">
                  <a:pos x="wd2" y="hd2"/>
                </a:cxn>
                <a:cxn ang="16200000">
                  <a:pos x="wd2" y="hd2"/>
                </a:cxn>
              </a:cxnLst>
              <a:rect l="0" t="0" r="r" b="b"/>
              <a:pathLst>
                <a:path w="21600" h="21600" extrusionOk="0">
                  <a:moveTo>
                    <a:pt x="16749" y="10754"/>
                  </a:moveTo>
                  <a:cubicBezTo>
                    <a:pt x="16749" y="14035"/>
                    <a:pt x="14095" y="16678"/>
                    <a:pt x="10800" y="16678"/>
                  </a:cubicBezTo>
                  <a:cubicBezTo>
                    <a:pt x="7505" y="16678"/>
                    <a:pt x="4851" y="14035"/>
                    <a:pt x="4851" y="10754"/>
                  </a:cubicBezTo>
                  <a:cubicBezTo>
                    <a:pt x="4851" y="7565"/>
                    <a:pt x="7505" y="4922"/>
                    <a:pt x="10800" y="4922"/>
                  </a:cubicBezTo>
                  <a:cubicBezTo>
                    <a:pt x="10800" y="0"/>
                    <a:pt x="10800" y="0"/>
                    <a:pt x="10800" y="0"/>
                  </a:cubicBezTo>
                  <a:cubicBezTo>
                    <a:pt x="4851" y="0"/>
                    <a:pt x="0" y="4830"/>
                    <a:pt x="0" y="10754"/>
                  </a:cubicBezTo>
                  <a:cubicBezTo>
                    <a:pt x="0" y="16770"/>
                    <a:pt x="4851" y="21600"/>
                    <a:pt x="10800" y="21600"/>
                  </a:cubicBezTo>
                  <a:cubicBezTo>
                    <a:pt x="16749" y="21600"/>
                    <a:pt x="21600" y="16770"/>
                    <a:pt x="21600" y="10754"/>
                  </a:cubicBezTo>
                  <a:cubicBezTo>
                    <a:pt x="21600" y="8841"/>
                    <a:pt x="21051" y="6927"/>
                    <a:pt x="20136" y="5377"/>
                  </a:cubicBezTo>
                  <a:cubicBezTo>
                    <a:pt x="15925" y="7838"/>
                    <a:pt x="15925" y="7838"/>
                    <a:pt x="15925" y="7838"/>
                  </a:cubicBezTo>
                  <a:cubicBezTo>
                    <a:pt x="16475" y="8658"/>
                    <a:pt x="16749" y="9661"/>
                    <a:pt x="16749" y="10754"/>
                  </a:cubicBezTo>
                </a:path>
              </a:pathLst>
            </a:custGeom>
            <a:solidFill>
              <a:srgbClr val="EDEDED"/>
            </a:solidFill>
            <a:ln w="12700" cap="flat">
              <a:noFill/>
              <a:miter lim="400000"/>
            </a:ln>
            <a:effectLst/>
          </p:spPr>
          <p:txBody>
            <a:bodyPr wrap="square" lIns="91439" tIns="91439" rIns="91439" bIns="91439" numCol="1" anchor="t">
              <a:noAutofit/>
            </a:bodyPr>
            <a:lstStyle/>
            <a:p>
              <a:endParaRPr/>
            </a:p>
          </p:txBody>
        </p:sp>
        <p:sp>
          <p:nvSpPr>
            <p:cNvPr id="575" name="Freeform 25"/>
            <p:cNvSpPr/>
            <p:nvPr/>
          </p:nvSpPr>
          <p:spPr>
            <a:xfrm>
              <a:off x="2061134" y="2095682"/>
              <a:ext cx="5066488" cy="5020427"/>
            </a:xfrm>
            <a:custGeom>
              <a:avLst/>
              <a:gdLst/>
              <a:ahLst/>
              <a:cxnLst>
                <a:cxn ang="0">
                  <a:pos x="wd2" y="hd2"/>
                </a:cxn>
                <a:cxn ang="5400000">
                  <a:pos x="wd2" y="hd2"/>
                </a:cxn>
                <a:cxn ang="10800000">
                  <a:pos x="wd2" y="hd2"/>
                </a:cxn>
                <a:cxn ang="16200000">
                  <a:pos x="wd2" y="hd2"/>
                </a:cxn>
              </a:cxnLst>
              <a:rect l="0" t="0" r="r" b="b"/>
              <a:pathLst>
                <a:path w="21600" h="21600" extrusionOk="0">
                  <a:moveTo>
                    <a:pt x="0" y="10716"/>
                  </a:moveTo>
                  <a:cubicBezTo>
                    <a:pt x="0" y="16744"/>
                    <a:pt x="4818" y="21600"/>
                    <a:pt x="10800" y="21600"/>
                  </a:cubicBezTo>
                  <a:cubicBezTo>
                    <a:pt x="16782" y="21600"/>
                    <a:pt x="21600" y="16744"/>
                    <a:pt x="21600" y="10716"/>
                  </a:cubicBezTo>
                  <a:cubicBezTo>
                    <a:pt x="21600" y="8707"/>
                    <a:pt x="21102" y="6865"/>
                    <a:pt x="20105" y="5358"/>
                  </a:cubicBezTo>
                  <a:cubicBezTo>
                    <a:pt x="17280" y="7033"/>
                    <a:pt x="17280" y="7033"/>
                    <a:pt x="17280" y="7033"/>
                  </a:cubicBezTo>
                  <a:cubicBezTo>
                    <a:pt x="17945" y="8037"/>
                    <a:pt x="18277" y="9377"/>
                    <a:pt x="18277" y="10716"/>
                  </a:cubicBezTo>
                  <a:cubicBezTo>
                    <a:pt x="18277" y="14902"/>
                    <a:pt x="14954" y="18251"/>
                    <a:pt x="10800" y="18251"/>
                  </a:cubicBezTo>
                  <a:cubicBezTo>
                    <a:pt x="6646" y="18251"/>
                    <a:pt x="3323" y="14902"/>
                    <a:pt x="3323" y="10716"/>
                  </a:cubicBezTo>
                  <a:cubicBezTo>
                    <a:pt x="3323" y="6698"/>
                    <a:pt x="6646" y="3181"/>
                    <a:pt x="10800" y="3181"/>
                  </a:cubicBezTo>
                  <a:cubicBezTo>
                    <a:pt x="10800" y="0"/>
                    <a:pt x="10800" y="0"/>
                    <a:pt x="10800" y="0"/>
                  </a:cubicBezTo>
                  <a:cubicBezTo>
                    <a:pt x="4818" y="0"/>
                    <a:pt x="0" y="4856"/>
                    <a:pt x="0" y="10716"/>
                  </a:cubicBezTo>
                </a:path>
              </a:pathLst>
            </a:custGeom>
            <a:solidFill>
              <a:srgbClr val="D1D4D4"/>
            </a:solidFill>
            <a:ln w="12700" cap="flat">
              <a:noFill/>
              <a:miter lim="400000"/>
            </a:ln>
            <a:effectLst/>
          </p:spPr>
          <p:txBody>
            <a:bodyPr wrap="square" lIns="91439" tIns="91439" rIns="91439" bIns="91439" numCol="1" anchor="t">
              <a:noAutofit/>
            </a:bodyPr>
            <a:lstStyle/>
            <a:p>
              <a:endParaRPr/>
            </a:p>
          </p:txBody>
        </p:sp>
        <p:sp>
          <p:nvSpPr>
            <p:cNvPr id="576" name="Freeform 26"/>
            <p:cNvSpPr/>
            <p:nvPr/>
          </p:nvSpPr>
          <p:spPr>
            <a:xfrm>
              <a:off x="4594378" y="2095682"/>
              <a:ext cx="2176290" cy="1635094"/>
            </a:xfrm>
            <a:custGeom>
              <a:avLst/>
              <a:gdLst/>
              <a:ahLst/>
              <a:cxnLst>
                <a:cxn ang="0">
                  <a:pos x="wd2" y="hd2"/>
                </a:cxn>
                <a:cxn ang="5400000">
                  <a:pos x="wd2" y="hd2"/>
                </a:cxn>
                <a:cxn ang="10800000">
                  <a:pos x="wd2" y="hd2"/>
                </a:cxn>
                <a:cxn ang="16200000">
                  <a:pos x="wd2" y="hd2"/>
                </a:cxn>
              </a:cxnLst>
              <a:rect l="0" t="0" r="r" b="b"/>
              <a:pathLst>
                <a:path w="21600" h="21600" extrusionOk="0">
                  <a:moveTo>
                    <a:pt x="15043" y="21600"/>
                  </a:moveTo>
                  <a:cubicBezTo>
                    <a:pt x="21600" y="16457"/>
                    <a:pt x="21600" y="16457"/>
                    <a:pt x="21600" y="16457"/>
                  </a:cubicBezTo>
                  <a:cubicBezTo>
                    <a:pt x="17357" y="6171"/>
                    <a:pt x="9257" y="0"/>
                    <a:pt x="0" y="0"/>
                  </a:cubicBezTo>
                  <a:cubicBezTo>
                    <a:pt x="0" y="9771"/>
                    <a:pt x="0" y="9771"/>
                    <a:pt x="0" y="9771"/>
                  </a:cubicBezTo>
                  <a:cubicBezTo>
                    <a:pt x="6557" y="9771"/>
                    <a:pt x="11957" y="14400"/>
                    <a:pt x="15043" y="21600"/>
                  </a:cubicBezTo>
                </a:path>
              </a:pathLst>
            </a:custGeom>
            <a:solidFill>
              <a:srgbClr val="F1D302"/>
            </a:solidFill>
            <a:ln w="12700" cap="flat">
              <a:noFill/>
              <a:miter lim="400000"/>
            </a:ln>
            <a:effectLst/>
          </p:spPr>
          <p:txBody>
            <a:bodyPr wrap="square" lIns="91439" tIns="91439" rIns="91439" bIns="91439" numCol="1" anchor="t">
              <a:noAutofit/>
            </a:bodyPr>
            <a:lstStyle/>
            <a:p>
              <a:endParaRPr/>
            </a:p>
          </p:txBody>
        </p:sp>
        <p:sp>
          <p:nvSpPr>
            <p:cNvPr id="577" name="Freeform 27"/>
            <p:cNvSpPr/>
            <p:nvPr/>
          </p:nvSpPr>
          <p:spPr>
            <a:xfrm>
              <a:off x="4594378" y="2095682"/>
              <a:ext cx="2176290" cy="16350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9771"/>
                    <a:pt x="0" y="9771"/>
                    <a:pt x="0" y="9771"/>
                  </a:cubicBezTo>
                  <a:cubicBezTo>
                    <a:pt x="6557" y="9771"/>
                    <a:pt x="11957" y="14400"/>
                    <a:pt x="15043" y="21600"/>
                  </a:cubicBezTo>
                  <a:cubicBezTo>
                    <a:pt x="21600" y="16457"/>
                    <a:pt x="21600" y="16457"/>
                    <a:pt x="21600" y="16457"/>
                  </a:cubicBezTo>
                  <a:cubicBezTo>
                    <a:pt x="17357" y="6171"/>
                    <a:pt x="9257" y="0"/>
                    <a:pt x="0" y="0"/>
                  </a:cubicBezTo>
                </a:path>
              </a:pathLst>
            </a:custGeom>
            <a:solidFill>
              <a:srgbClr val="CD1453"/>
            </a:solidFill>
            <a:ln w="12700" cap="flat">
              <a:noFill/>
              <a:miter lim="400000"/>
            </a:ln>
            <a:effectLst/>
          </p:spPr>
          <p:txBody>
            <a:bodyPr wrap="square" lIns="91439" tIns="91439" rIns="91439" bIns="91439" numCol="1" anchor="t">
              <a:noAutofit/>
            </a:bodyPr>
            <a:lstStyle/>
            <a:p>
              <a:endParaRPr/>
            </a:p>
          </p:txBody>
        </p:sp>
        <p:sp>
          <p:nvSpPr>
            <p:cNvPr id="578" name="Freeform 28"/>
            <p:cNvSpPr/>
            <p:nvPr/>
          </p:nvSpPr>
          <p:spPr>
            <a:xfrm>
              <a:off x="4053188" y="4087728"/>
              <a:ext cx="1082387" cy="104784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5400" y="21600"/>
                    <a:pt x="0" y="16800"/>
                    <a:pt x="0" y="10400"/>
                  </a:cubicBezTo>
                  <a:cubicBezTo>
                    <a:pt x="0" y="4800"/>
                    <a:pt x="5400" y="0"/>
                    <a:pt x="10800" y="0"/>
                  </a:cubicBezTo>
                  <a:cubicBezTo>
                    <a:pt x="14657" y="0"/>
                    <a:pt x="17743" y="1600"/>
                    <a:pt x="20057" y="5600"/>
                  </a:cubicBezTo>
                  <a:cubicBezTo>
                    <a:pt x="20829" y="7200"/>
                    <a:pt x="21600" y="8800"/>
                    <a:pt x="21600" y="10400"/>
                  </a:cubicBezTo>
                  <a:cubicBezTo>
                    <a:pt x="21600" y="16800"/>
                    <a:pt x="16971" y="21600"/>
                    <a:pt x="10800" y="21600"/>
                  </a:cubicBezTo>
                  <a:close/>
                </a:path>
              </a:pathLst>
            </a:custGeom>
            <a:solidFill>
              <a:srgbClr val="D1D4D4"/>
            </a:solidFill>
            <a:ln w="12700" cap="flat">
              <a:noFill/>
              <a:miter lim="400000"/>
            </a:ln>
            <a:effectLst/>
          </p:spPr>
          <p:txBody>
            <a:bodyPr wrap="square" lIns="91439" tIns="91439" rIns="91439" bIns="91439" numCol="1" anchor="t">
              <a:noAutofit/>
            </a:bodyPr>
            <a:lstStyle/>
            <a:p>
              <a:endParaRPr/>
            </a:p>
          </p:txBody>
        </p:sp>
      </p:grpSp>
      <p:sp>
        <p:nvSpPr>
          <p:cNvPr id="580" name="30%"/>
          <p:cNvSpPr txBox="1"/>
          <p:nvPr/>
        </p:nvSpPr>
        <p:spPr>
          <a:xfrm>
            <a:off x="9020599" y="4907515"/>
            <a:ext cx="1161187" cy="72841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b="1">
                <a:solidFill>
                  <a:srgbClr val="FFFFFF"/>
                </a:solidFill>
              </a:defRPr>
            </a:lvl1pPr>
          </a:lstStyle>
          <a:p>
            <a:r>
              <a:t>30%</a:t>
            </a:r>
          </a:p>
        </p:txBody>
      </p:sp>
      <p:sp>
        <p:nvSpPr>
          <p:cNvPr id="581" name="70%"/>
          <p:cNvSpPr txBox="1"/>
          <p:nvPr/>
        </p:nvSpPr>
        <p:spPr>
          <a:xfrm>
            <a:off x="4772066" y="9928508"/>
            <a:ext cx="1161188" cy="72841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b="1">
                <a:solidFill>
                  <a:schemeClr val="accent2"/>
                </a:solidFill>
              </a:defRPr>
            </a:lvl1pPr>
          </a:lstStyle>
          <a:p>
            <a:r>
              <a:t>70%</a:t>
            </a:r>
          </a:p>
        </p:txBody>
      </p:sp>
      <p:grpSp>
        <p:nvGrpSpPr>
          <p:cNvPr id="586" name="Agrupar"/>
          <p:cNvGrpSpPr/>
          <p:nvPr/>
        </p:nvGrpSpPr>
        <p:grpSpPr>
          <a:xfrm>
            <a:off x="16449248" y="9154127"/>
            <a:ext cx="3892812" cy="1554297"/>
            <a:chOff x="0" y="0"/>
            <a:chExt cx="3892810" cy="1554296"/>
          </a:xfrm>
        </p:grpSpPr>
        <p:sp>
          <p:nvSpPr>
            <p:cNvPr id="582" name="Círculo"/>
            <p:cNvSpPr/>
            <p:nvPr/>
          </p:nvSpPr>
          <p:spPr>
            <a:xfrm>
              <a:off x="0" y="59742"/>
              <a:ext cx="608933" cy="608934"/>
            </a:xfrm>
            <a:prstGeom prst="ellipse">
              <a:avLst/>
            </a:prstGeom>
            <a:solidFill>
              <a:schemeClr val="accent2"/>
            </a:solidFill>
            <a:ln w="25400" cap="flat">
              <a:solidFill>
                <a:schemeClr val="accent1"/>
              </a:solidFill>
              <a:prstDash val="solid"/>
              <a:miter lim="800000"/>
            </a:ln>
            <a:effectLst/>
          </p:spPr>
          <p:txBody>
            <a:bodyPr wrap="square" lIns="91439" tIns="91439" rIns="91439" bIns="91439" numCol="1" anchor="ctr">
              <a:noAutofit/>
            </a:bodyPr>
            <a:lstStyle/>
            <a:p>
              <a:endParaRPr/>
            </a:p>
          </p:txBody>
        </p:sp>
        <p:sp>
          <p:nvSpPr>
            <p:cNvPr id="583" name="Decrease"/>
            <p:cNvSpPr txBox="1"/>
            <p:nvPr/>
          </p:nvSpPr>
          <p:spPr>
            <a:xfrm>
              <a:off x="810927" y="0"/>
              <a:ext cx="2261668" cy="728419"/>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9" tIns="91439" rIns="91439" bIns="91439" numCol="1" anchor="t">
              <a:spAutoFit/>
            </a:bodyPr>
            <a:lstStyle>
              <a:lvl1pPr>
                <a:defRPr b="1">
                  <a:solidFill>
                    <a:srgbClr val="A7A7A7"/>
                  </a:solidFill>
                </a:defRPr>
              </a:lvl1pPr>
            </a:lstStyle>
            <a:p>
              <a:r>
                <a:t>Decrease</a:t>
              </a:r>
            </a:p>
          </p:txBody>
        </p:sp>
        <p:sp>
          <p:nvSpPr>
            <p:cNvPr id="584" name="Círculo"/>
            <p:cNvSpPr/>
            <p:nvPr/>
          </p:nvSpPr>
          <p:spPr>
            <a:xfrm>
              <a:off x="0" y="885621"/>
              <a:ext cx="608933" cy="608933"/>
            </a:xfrm>
            <a:prstGeom prst="ellipse">
              <a:avLst/>
            </a:prstGeom>
            <a:solidFill>
              <a:srgbClr val="A7A7A7"/>
            </a:solidFill>
            <a:ln w="12700" cap="flat">
              <a:noFill/>
              <a:miter lim="400000"/>
            </a:ln>
            <a:effectLst/>
          </p:spPr>
          <p:txBody>
            <a:bodyPr wrap="square" lIns="91439" tIns="91439" rIns="91439" bIns="91439" numCol="1" anchor="ctr">
              <a:noAutofit/>
            </a:bodyPr>
            <a:lstStyle/>
            <a:p>
              <a:endParaRPr/>
            </a:p>
          </p:txBody>
        </p:sp>
        <p:sp>
          <p:nvSpPr>
            <p:cNvPr id="585" name="Improvement"/>
            <p:cNvSpPr txBox="1"/>
            <p:nvPr/>
          </p:nvSpPr>
          <p:spPr>
            <a:xfrm>
              <a:off x="810927" y="825878"/>
              <a:ext cx="3081884" cy="728419"/>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9" tIns="91439" rIns="91439" bIns="91439" numCol="1" anchor="t">
              <a:spAutoFit/>
            </a:bodyPr>
            <a:lstStyle>
              <a:lvl1pPr>
                <a:defRPr b="1">
                  <a:solidFill>
                    <a:srgbClr val="A7A7A7"/>
                  </a:solidFill>
                </a:defRPr>
              </a:lvl1pPr>
            </a:lstStyle>
            <a:p>
              <a:r>
                <a:t>Improvement</a:t>
              </a:r>
            </a:p>
          </p:txBody>
        </p:sp>
      </p:grpSp>
      <p:sp>
        <p:nvSpPr>
          <p:cNvPr id="587" name="TUG TEST"/>
          <p:cNvSpPr txBox="1"/>
          <p:nvPr/>
        </p:nvSpPr>
        <p:spPr>
          <a:xfrm>
            <a:off x="4459811" y="2704570"/>
            <a:ext cx="4914125" cy="118950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defTabSz="914400">
              <a:lnSpc>
                <a:spcPct val="110000"/>
              </a:lnSpc>
              <a:defRPr sz="3200">
                <a:solidFill>
                  <a:srgbClr val="535353"/>
                </a:solidFill>
              </a:defRPr>
            </a:lvl1pPr>
          </a:lstStyle>
          <a:p>
            <a:r>
              <a:t>TUG TEST</a:t>
            </a:r>
          </a:p>
        </p:txBody>
      </p:sp>
      <p:pic>
        <p:nvPicPr>
          <p:cNvPr id="23" name="Imagem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79"/>
                                        </p:tgtEl>
                                        <p:attrNameLst>
                                          <p:attrName>style.visibility</p:attrName>
                                        </p:attrNameLst>
                                      </p:cBhvr>
                                      <p:to>
                                        <p:strVal val="visible"/>
                                      </p:to>
                                    </p:set>
                                    <p:anim calcmode="lin" valueType="num">
                                      <p:cBhvr>
                                        <p:cTn id="7" dur="500" fill="hold"/>
                                        <p:tgtEl>
                                          <p:spTgt spid="579"/>
                                        </p:tgtEl>
                                        <p:attrNameLst>
                                          <p:attrName>ppt_w</p:attrName>
                                        </p:attrNameLst>
                                      </p:cBhvr>
                                      <p:tavLst>
                                        <p:tav tm="0">
                                          <p:val>
                                            <p:fltVal val="0"/>
                                          </p:val>
                                        </p:tav>
                                        <p:tav tm="100000">
                                          <p:val>
                                            <p:strVal val="#ppt_w"/>
                                          </p:val>
                                        </p:tav>
                                      </p:tavLst>
                                    </p:anim>
                                    <p:anim calcmode="lin" valueType="num">
                                      <p:cBhvr>
                                        <p:cTn id="8" dur="500" fill="hold"/>
                                        <p:tgtEl>
                                          <p:spTgt spid="5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RESULTS"/>
          <p:cNvSpPr txBox="1">
            <a:spLocks noGrp="1"/>
          </p:cNvSpPr>
          <p:nvPr>
            <p:ph type="title"/>
          </p:nvPr>
        </p:nvSpPr>
        <p:spPr>
          <a:prstGeom prst="rect">
            <a:avLst/>
          </a:prstGeom>
        </p:spPr>
        <p:txBody>
          <a:bodyPr/>
          <a:lstStyle/>
          <a:p>
            <a:r>
              <a:t>RESULTS</a:t>
            </a:r>
          </a:p>
        </p:txBody>
      </p:sp>
      <p:pic>
        <p:nvPicPr>
          <p:cNvPr id="590" name="WhatsApp Image 2022-04-30 at 20.56.17 (1).jpeg" descr="WhatsApp Image 2022-04-30 at 20.56.17 (1).jpeg"/>
          <p:cNvPicPr>
            <a:picLocks noChangeAspect="1"/>
          </p:cNvPicPr>
          <p:nvPr/>
        </p:nvPicPr>
        <p:blipFill>
          <a:blip r:embed="rId2">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591" name="WhatsApp Image 2022-04-30 at 20.56.17 (2).jpeg" descr="WhatsApp Image 2022-04-30 at 20.56.17 (2).jpeg"/>
          <p:cNvPicPr>
            <a:picLocks noChangeAspect="1"/>
          </p:cNvPicPr>
          <p:nvPr/>
        </p:nvPicPr>
        <p:blipFill>
          <a:blip r:embed="rId3">
            <a:extLst/>
          </a:blip>
          <a:stretch>
            <a:fillRect/>
          </a:stretch>
        </p:blipFill>
        <p:spPr>
          <a:xfrm>
            <a:off x="21402623" y="159372"/>
            <a:ext cx="2648814" cy="1874212"/>
          </a:xfrm>
          <a:prstGeom prst="rect">
            <a:avLst/>
          </a:prstGeom>
          <a:ln w="12700">
            <a:miter lim="400000"/>
          </a:ln>
        </p:spPr>
      </p:pic>
      <p:pic>
        <p:nvPicPr>
          <p:cNvPr id="592" name="WhatsApp Image 2022-04-30 at 20.56.17.jpeg" descr="WhatsApp Image 2022-04-30 at 20.56.17.jpeg"/>
          <p:cNvPicPr>
            <a:picLocks noChangeAspect="1"/>
          </p:cNvPicPr>
          <p:nvPr/>
        </p:nvPicPr>
        <p:blipFill>
          <a:blip r:embed="rId4">
            <a:extLst/>
          </a:blip>
          <a:stretch>
            <a:fillRect/>
          </a:stretch>
        </p:blipFill>
        <p:spPr>
          <a:xfrm>
            <a:off x="18556227" y="11610937"/>
            <a:ext cx="3057510" cy="1893029"/>
          </a:xfrm>
          <a:prstGeom prst="rect">
            <a:avLst/>
          </a:prstGeom>
          <a:ln w="12700">
            <a:miter lim="400000"/>
          </a:ln>
        </p:spPr>
      </p:pic>
      <p:pic>
        <p:nvPicPr>
          <p:cNvPr id="593" name="Flag%20of%20Brazil.H03.2k.png" descr="Flag%20of%20Brazil.H03.2k.png"/>
          <p:cNvPicPr>
            <a:picLocks noChangeAspect="1"/>
          </p:cNvPicPr>
          <p:nvPr/>
        </p:nvPicPr>
        <p:blipFill>
          <a:blip r:embed="rId5">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sp>
        <p:nvSpPr>
          <p:cNvPr id="594" name="30%"/>
          <p:cNvSpPr txBox="1"/>
          <p:nvPr/>
        </p:nvSpPr>
        <p:spPr>
          <a:xfrm>
            <a:off x="9020599" y="4907515"/>
            <a:ext cx="1161187" cy="72841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b="1">
                <a:solidFill>
                  <a:srgbClr val="FFFFFF"/>
                </a:solidFill>
              </a:defRPr>
            </a:lvl1pPr>
          </a:lstStyle>
          <a:p>
            <a:r>
              <a:t>30%</a:t>
            </a:r>
          </a:p>
        </p:txBody>
      </p:sp>
      <p:grpSp>
        <p:nvGrpSpPr>
          <p:cNvPr id="601" name="Agrupar"/>
          <p:cNvGrpSpPr/>
          <p:nvPr/>
        </p:nvGrpSpPr>
        <p:grpSpPr>
          <a:xfrm>
            <a:off x="18979623" y="6312418"/>
            <a:ext cx="2080929" cy="2909058"/>
            <a:chOff x="0" y="0"/>
            <a:chExt cx="2080927" cy="2909056"/>
          </a:xfrm>
        </p:grpSpPr>
        <p:sp>
          <p:nvSpPr>
            <p:cNvPr id="595" name="Círculo"/>
            <p:cNvSpPr/>
            <p:nvPr/>
          </p:nvSpPr>
          <p:spPr>
            <a:xfrm>
              <a:off x="0" y="59742"/>
              <a:ext cx="608933" cy="608934"/>
            </a:xfrm>
            <a:prstGeom prst="ellipse">
              <a:avLst/>
            </a:prstGeom>
            <a:solidFill>
              <a:srgbClr val="6999D0"/>
            </a:solidFill>
            <a:ln w="12700" cap="flat">
              <a:noFill/>
              <a:miter lim="400000"/>
            </a:ln>
            <a:effectLst/>
          </p:spPr>
          <p:txBody>
            <a:bodyPr wrap="square" lIns="91439" tIns="91439" rIns="91439" bIns="91439" numCol="1" anchor="ctr">
              <a:noAutofit/>
            </a:bodyPr>
            <a:lstStyle/>
            <a:p>
              <a:endParaRPr/>
            </a:p>
          </p:txBody>
        </p:sp>
        <p:sp>
          <p:nvSpPr>
            <p:cNvPr id="596" name="Decrease"/>
            <p:cNvSpPr/>
            <p:nvPr/>
          </p:nvSpPr>
          <p:spPr>
            <a:xfrm>
              <a:off x="810927" y="0"/>
              <a:ext cx="1270001" cy="1270000"/>
            </a:xfrm>
            <a:prstGeom prst="line">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9" tIns="91439" rIns="91439" bIns="91439" numCol="1" anchor="t">
              <a:spAutoFit/>
            </a:bodyPr>
            <a:lstStyle>
              <a:lvl1pPr>
                <a:defRPr b="1">
                  <a:solidFill>
                    <a:srgbClr val="A7A7A7"/>
                  </a:solidFill>
                </a:defRPr>
              </a:lvl1pPr>
            </a:lstStyle>
            <a:p>
              <a:r>
                <a:t>Decrease</a:t>
              </a:r>
            </a:p>
          </p:txBody>
        </p:sp>
        <p:sp>
          <p:nvSpPr>
            <p:cNvPr id="597" name="Círculo"/>
            <p:cNvSpPr/>
            <p:nvPr/>
          </p:nvSpPr>
          <p:spPr>
            <a:xfrm>
              <a:off x="0" y="885621"/>
              <a:ext cx="608933" cy="608933"/>
            </a:xfrm>
            <a:prstGeom prst="ellipse">
              <a:avLst/>
            </a:prstGeom>
            <a:solidFill>
              <a:srgbClr val="DF8343"/>
            </a:solidFill>
            <a:ln w="12700" cap="flat">
              <a:noFill/>
              <a:miter lim="400000"/>
            </a:ln>
            <a:effectLst/>
          </p:spPr>
          <p:txBody>
            <a:bodyPr wrap="square" lIns="91439" tIns="91439" rIns="91439" bIns="91439" numCol="1" anchor="ctr">
              <a:noAutofit/>
            </a:bodyPr>
            <a:lstStyle/>
            <a:p>
              <a:endParaRPr/>
            </a:p>
          </p:txBody>
        </p:sp>
        <p:sp>
          <p:nvSpPr>
            <p:cNvPr id="598" name="Increase"/>
            <p:cNvSpPr/>
            <p:nvPr/>
          </p:nvSpPr>
          <p:spPr>
            <a:xfrm>
              <a:off x="810927" y="825878"/>
              <a:ext cx="1270001" cy="1270001"/>
            </a:xfrm>
            <a:prstGeom prst="line">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9" tIns="91439" rIns="91439" bIns="91439" numCol="1" anchor="t">
              <a:spAutoFit/>
            </a:bodyPr>
            <a:lstStyle>
              <a:lvl1pPr>
                <a:defRPr b="1">
                  <a:solidFill>
                    <a:srgbClr val="A7A7A7"/>
                  </a:solidFill>
                </a:defRPr>
              </a:lvl1pPr>
            </a:lstStyle>
            <a:p>
              <a:r>
                <a:t>Increase</a:t>
              </a:r>
            </a:p>
          </p:txBody>
        </p:sp>
        <p:sp>
          <p:nvSpPr>
            <p:cNvPr id="599" name="Círculo"/>
            <p:cNvSpPr/>
            <p:nvPr/>
          </p:nvSpPr>
          <p:spPr>
            <a:xfrm>
              <a:off x="-1" y="1698799"/>
              <a:ext cx="608934" cy="608934"/>
            </a:xfrm>
            <a:prstGeom prst="ellipse">
              <a:avLst/>
            </a:prstGeom>
            <a:solidFill>
              <a:srgbClr val="A7A7A7"/>
            </a:solidFill>
            <a:ln w="12700" cap="flat">
              <a:noFill/>
              <a:miter lim="400000"/>
            </a:ln>
            <a:effectLst/>
          </p:spPr>
          <p:txBody>
            <a:bodyPr wrap="square" lIns="91439" tIns="91439" rIns="91439" bIns="91439" numCol="1" anchor="ctr">
              <a:noAutofit/>
            </a:bodyPr>
            <a:lstStyle/>
            <a:p>
              <a:endParaRPr/>
            </a:p>
          </p:txBody>
        </p:sp>
        <p:sp>
          <p:nvSpPr>
            <p:cNvPr id="600" name="Plateau"/>
            <p:cNvSpPr/>
            <p:nvPr/>
          </p:nvSpPr>
          <p:spPr>
            <a:xfrm>
              <a:off x="810926" y="1639056"/>
              <a:ext cx="1270001" cy="1270001"/>
            </a:xfrm>
            <a:prstGeom prst="line">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9" tIns="91439" rIns="91439" bIns="91439" numCol="1" anchor="t">
              <a:spAutoFit/>
            </a:bodyPr>
            <a:lstStyle>
              <a:lvl1pPr>
                <a:defRPr b="1">
                  <a:solidFill>
                    <a:srgbClr val="A7A7A7"/>
                  </a:solidFill>
                </a:defRPr>
              </a:lvl1pPr>
            </a:lstStyle>
            <a:p>
              <a:r>
                <a:t>Plateau</a:t>
              </a:r>
            </a:p>
          </p:txBody>
        </p:sp>
      </p:grpSp>
      <p:sp>
        <p:nvSpPr>
          <p:cNvPr id="602" name="MFIS"/>
          <p:cNvSpPr txBox="1"/>
          <p:nvPr/>
        </p:nvSpPr>
        <p:spPr>
          <a:xfrm>
            <a:off x="4459811" y="2704570"/>
            <a:ext cx="4914125" cy="118950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defTabSz="914400">
              <a:lnSpc>
                <a:spcPct val="110000"/>
              </a:lnSpc>
              <a:defRPr sz="3200">
                <a:solidFill>
                  <a:srgbClr val="535353"/>
                </a:solidFill>
              </a:defRPr>
            </a:lvl1pPr>
          </a:lstStyle>
          <a:p>
            <a:r>
              <a:t>MFIS</a:t>
            </a:r>
          </a:p>
        </p:txBody>
      </p:sp>
      <p:graphicFrame>
        <p:nvGraphicFramePr>
          <p:cNvPr id="603" name="Gráfico 6"/>
          <p:cNvGraphicFramePr/>
          <p:nvPr/>
        </p:nvGraphicFramePr>
        <p:xfrm>
          <a:off x="4552211" y="4454401"/>
          <a:ext cx="11429871" cy="6637780"/>
        </p:xfrm>
        <a:graphic>
          <a:graphicData uri="http://schemas.openxmlformats.org/drawingml/2006/chart">
            <c:chart xmlns:c="http://schemas.openxmlformats.org/drawingml/2006/chart" xmlns:r="http://schemas.openxmlformats.org/officeDocument/2006/relationships" r:id="rId6"/>
          </a:graphicData>
        </a:graphic>
      </p:graphicFrame>
      <p:pic>
        <p:nvPicPr>
          <p:cNvPr id="17" name="Imagem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RESULTS"/>
          <p:cNvSpPr txBox="1">
            <a:spLocks noGrp="1"/>
          </p:cNvSpPr>
          <p:nvPr>
            <p:ph type="title"/>
          </p:nvPr>
        </p:nvSpPr>
        <p:spPr>
          <a:prstGeom prst="rect">
            <a:avLst/>
          </a:prstGeom>
        </p:spPr>
        <p:txBody>
          <a:bodyPr/>
          <a:lstStyle/>
          <a:p>
            <a:r>
              <a:t>RESULTS</a:t>
            </a:r>
          </a:p>
        </p:txBody>
      </p:sp>
      <p:pic>
        <p:nvPicPr>
          <p:cNvPr id="606" name="WhatsApp Image 2022-04-30 at 20.56.17 (1).jpeg" descr="WhatsApp Image 2022-04-30 at 20.56.17 (1).jpeg"/>
          <p:cNvPicPr>
            <a:picLocks noChangeAspect="1"/>
          </p:cNvPicPr>
          <p:nvPr/>
        </p:nvPicPr>
        <p:blipFill>
          <a:blip r:embed="rId2">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607" name="WhatsApp Image 2022-04-30 at 20.56.17 (2).jpeg" descr="WhatsApp Image 2022-04-30 at 20.56.17 (2).jpeg"/>
          <p:cNvPicPr>
            <a:picLocks noChangeAspect="1"/>
          </p:cNvPicPr>
          <p:nvPr/>
        </p:nvPicPr>
        <p:blipFill>
          <a:blip r:embed="rId3">
            <a:extLst/>
          </a:blip>
          <a:stretch>
            <a:fillRect/>
          </a:stretch>
        </p:blipFill>
        <p:spPr>
          <a:xfrm>
            <a:off x="21402623" y="159372"/>
            <a:ext cx="2648814" cy="1874212"/>
          </a:xfrm>
          <a:prstGeom prst="rect">
            <a:avLst/>
          </a:prstGeom>
          <a:ln w="12700">
            <a:miter lim="400000"/>
          </a:ln>
        </p:spPr>
      </p:pic>
      <p:pic>
        <p:nvPicPr>
          <p:cNvPr id="608" name="WhatsApp Image 2022-04-30 at 20.56.17.jpeg" descr="WhatsApp Image 2022-04-30 at 20.56.17.jpeg"/>
          <p:cNvPicPr>
            <a:picLocks noChangeAspect="1"/>
          </p:cNvPicPr>
          <p:nvPr/>
        </p:nvPicPr>
        <p:blipFill>
          <a:blip r:embed="rId4">
            <a:extLst/>
          </a:blip>
          <a:stretch>
            <a:fillRect/>
          </a:stretch>
        </p:blipFill>
        <p:spPr>
          <a:xfrm>
            <a:off x="18556227" y="11610937"/>
            <a:ext cx="3057510" cy="1893029"/>
          </a:xfrm>
          <a:prstGeom prst="rect">
            <a:avLst/>
          </a:prstGeom>
          <a:ln w="12700">
            <a:miter lim="400000"/>
          </a:ln>
        </p:spPr>
      </p:pic>
      <p:pic>
        <p:nvPicPr>
          <p:cNvPr id="609" name="Flag%20of%20Brazil.H03.2k.png" descr="Flag%20of%20Brazil.H03.2k.png"/>
          <p:cNvPicPr>
            <a:picLocks noChangeAspect="1"/>
          </p:cNvPicPr>
          <p:nvPr/>
        </p:nvPicPr>
        <p:blipFill>
          <a:blip r:embed="rId5">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sp>
        <p:nvSpPr>
          <p:cNvPr id="610" name="30%"/>
          <p:cNvSpPr txBox="1"/>
          <p:nvPr/>
        </p:nvSpPr>
        <p:spPr>
          <a:xfrm>
            <a:off x="9020599" y="4907515"/>
            <a:ext cx="1161187" cy="72841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b="1">
                <a:solidFill>
                  <a:srgbClr val="FFFFFF"/>
                </a:solidFill>
              </a:defRPr>
            </a:lvl1pPr>
          </a:lstStyle>
          <a:p>
            <a:r>
              <a:t>30%</a:t>
            </a:r>
          </a:p>
        </p:txBody>
      </p:sp>
      <p:sp>
        <p:nvSpPr>
          <p:cNvPr id="611" name="At the fatigue evaluation with…"/>
          <p:cNvSpPr txBox="1">
            <a:spLocks noGrp="1"/>
          </p:cNvSpPr>
          <p:nvPr>
            <p:ph type="body" sz="quarter" idx="4294967295"/>
          </p:nvPr>
        </p:nvSpPr>
        <p:spPr>
          <a:xfrm>
            <a:off x="2077508" y="6564628"/>
            <a:ext cx="6376654" cy="3756812"/>
          </a:xfrm>
          <a:prstGeom prst="rect">
            <a:avLst/>
          </a:prstGeom>
        </p:spPr>
        <p:txBody>
          <a:bodyPr lIns="45719" tIns="45719" rIns="45719" bIns="45719"/>
          <a:lstStyle/>
          <a:p>
            <a:pPr marL="0" indent="0" algn="ctr" defTabSz="914400">
              <a:lnSpc>
                <a:spcPct val="110000"/>
              </a:lnSpc>
              <a:spcBef>
                <a:spcPts val="0"/>
              </a:spcBef>
              <a:buSzTx/>
              <a:buFontTx/>
              <a:buNone/>
              <a:defRPr sz="3300">
                <a:solidFill>
                  <a:srgbClr val="535353"/>
                </a:solidFill>
              </a:defRPr>
            </a:pPr>
            <a:r>
              <a:t>At the fatigue evaluation with </a:t>
            </a:r>
          </a:p>
          <a:p>
            <a:pPr marL="0" indent="0" algn="ctr" defTabSz="914400">
              <a:lnSpc>
                <a:spcPct val="110000"/>
              </a:lnSpc>
              <a:spcBef>
                <a:spcPts val="0"/>
              </a:spcBef>
              <a:buSzTx/>
              <a:buFontTx/>
              <a:buNone/>
              <a:defRPr sz="3300">
                <a:solidFill>
                  <a:srgbClr val="535353"/>
                </a:solidFill>
              </a:defRPr>
            </a:pPr>
            <a:r>
              <a:t>Modified Fatigue Impact Scale, </a:t>
            </a:r>
          </a:p>
          <a:p>
            <a:pPr marL="0" indent="0" algn="ctr" defTabSz="914400">
              <a:lnSpc>
                <a:spcPct val="110000"/>
              </a:lnSpc>
              <a:spcBef>
                <a:spcPts val="0"/>
              </a:spcBef>
              <a:buSzTx/>
              <a:buFontTx/>
              <a:buNone/>
              <a:defRPr sz="3300">
                <a:solidFill>
                  <a:srgbClr val="535353"/>
                </a:solidFill>
              </a:defRPr>
            </a:pPr>
            <a:r>
              <a:t>in Cognitive domain, it was </a:t>
            </a:r>
          </a:p>
          <a:p>
            <a:pPr marL="0" indent="0" algn="ctr" defTabSz="914400">
              <a:lnSpc>
                <a:spcPct val="110000"/>
              </a:lnSpc>
              <a:spcBef>
                <a:spcPts val="0"/>
              </a:spcBef>
              <a:buSzTx/>
              <a:buFontTx/>
              <a:buNone/>
              <a:defRPr sz="3300">
                <a:solidFill>
                  <a:srgbClr val="535353"/>
                </a:solidFill>
              </a:defRPr>
            </a:pPr>
            <a:r>
              <a:t>found</a:t>
            </a:r>
            <a:r>
              <a:rPr b="1">
                <a:solidFill>
                  <a:schemeClr val="accent2"/>
                </a:solidFill>
              </a:rPr>
              <a:t> 90% decrease </a:t>
            </a:r>
            <a:r>
              <a:t>in fatigue</a:t>
            </a:r>
          </a:p>
          <a:p>
            <a:pPr marL="0" indent="0" algn="ctr" defTabSz="914400">
              <a:lnSpc>
                <a:spcPct val="110000"/>
              </a:lnSpc>
              <a:spcBef>
                <a:spcPts val="0"/>
              </a:spcBef>
              <a:buSzTx/>
              <a:buFontTx/>
              <a:buNone/>
              <a:defRPr sz="3300">
                <a:solidFill>
                  <a:srgbClr val="535353"/>
                </a:solidFill>
              </a:defRPr>
            </a:pPr>
            <a:r>
              <a:t>values ​​and 10% increase. </a:t>
            </a:r>
          </a:p>
        </p:txBody>
      </p:sp>
      <p:sp>
        <p:nvSpPr>
          <p:cNvPr id="612" name="In the physical domain, it was analyzed that 65% had an improvement in the indexes, 25% a worsening and 10% remained the same."/>
          <p:cNvSpPr txBox="1"/>
          <p:nvPr/>
        </p:nvSpPr>
        <p:spPr>
          <a:xfrm>
            <a:off x="16896655" y="6564628"/>
            <a:ext cx="6376654" cy="277748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lnSpcReduction="10000"/>
          </a:bodyPr>
          <a:lstStyle/>
          <a:p>
            <a:pPr algn="ctr" defTabSz="914400">
              <a:lnSpc>
                <a:spcPct val="110000"/>
              </a:lnSpc>
              <a:defRPr sz="3300">
                <a:solidFill>
                  <a:srgbClr val="535353"/>
                </a:solidFill>
              </a:defRPr>
            </a:pPr>
            <a:r>
              <a:t>In the physical domain, it was analyzed that </a:t>
            </a:r>
            <a:r>
              <a:rPr b="1">
                <a:solidFill>
                  <a:schemeClr val="accent2"/>
                </a:solidFill>
              </a:rPr>
              <a:t>65% had an improvement in the indexes, </a:t>
            </a:r>
            <a:r>
              <a:t>25% a worsening and 10% remained the same.</a:t>
            </a:r>
          </a:p>
        </p:txBody>
      </p:sp>
      <p:sp>
        <p:nvSpPr>
          <p:cNvPr id="613" name="In the psychosocial domain, 70% showed a decrease in fatigue levels, 20% an increase and 10% remained unchanged."/>
          <p:cNvSpPr txBox="1"/>
          <p:nvPr/>
        </p:nvSpPr>
        <p:spPr>
          <a:xfrm>
            <a:off x="9764802" y="6564628"/>
            <a:ext cx="5431432" cy="277748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lnSpcReduction="10000"/>
          </a:bodyPr>
          <a:lstStyle/>
          <a:p>
            <a:pPr algn="ctr" defTabSz="914400">
              <a:lnSpc>
                <a:spcPct val="110000"/>
              </a:lnSpc>
              <a:defRPr sz="3300">
                <a:solidFill>
                  <a:srgbClr val="535353"/>
                </a:solidFill>
              </a:defRPr>
            </a:pPr>
            <a:r>
              <a:t> In the psychosocial domain, </a:t>
            </a:r>
            <a:r>
              <a:rPr b="1">
                <a:solidFill>
                  <a:schemeClr val="accent2"/>
                </a:solidFill>
              </a:rPr>
              <a:t>70% showed a decrease</a:t>
            </a:r>
            <a:r>
              <a:t> in fatigue levels, 20% an increase and 10% remained unchanged.</a:t>
            </a:r>
          </a:p>
        </p:txBody>
      </p:sp>
      <p:grpSp>
        <p:nvGrpSpPr>
          <p:cNvPr id="616" name="Agrupar"/>
          <p:cNvGrpSpPr/>
          <p:nvPr/>
        </p:nvGrpSpPr>
        <p:grpSpPr>
          <a:xfrm>
            <a:off x="19504389" y="4939946"/>
            <a:ext cx="1161187" cy="1178243"/>
            <a:chOff x="0" y="0"/>
            <a:chExt cx="1161186" cy="1178242"/>
          </a:xfrm>
        </p:grpSpPr>
        <p:sp>
          <p:nvSpPr>
            <p:cNvPr id="614" name="Freeform 31"/>
            <p:cNvSpPr/>
            <p:nvPr/>
          </p:nvSpPr>
          <p:spPr>
            <a:xfrm>
              <a:off x="0" y="0"/>
              <a:ext cx="1160749" cy="1178243"/>
            </a:xfrm>
            <a:custGeom>
              <a:avLst/>
              <a:gdLst/>
              <a:ahLst/>
              <a:cxnLst>
                <a:cxn ang="0">
                  <a:pos x="wd2" y="hd2"/>
                </a:cxn>
                <a:cxn ang="5400000">
                  <a:pos x="wd2" y="hd2"/>
                </a:cxn>
                <a:cxn ang="10800000">
                  <a:pos x="wd2" y="hd2"/>
                </a:cxn>
                <a:cxn ang="16200000">
                  <a:pos x="wd2" y="hd2"/>
                </a:cxn>
              </a:cxnLst>
              <a:rect l="0" t="0" r="r" b="b"/>
              <a:pathLst>
                <a:path w="21483" h="21600" extrusionOk="0">
                  <a:moveTo>
                    <a:pt x="10919" y="21600"/>
                  </a:moveTo>
                  <a:cubicBezTo>
                    <a:pt x="4905" y="21600"/>
                    <a:pt x="0" y="16748"/>
                    <a:pt x="0" y="10800"/>
                  </a:cubicBezTo>
                  <a:cubicBezTo>
                    <a:pt x="0" y="4774"/>
                    <a:pt x="4905" y="0"/>
                    <a:pt x="10919" y="0"/>
                  </a:cubicBezTo>
                  <a:cubicBezTo>
                    <a:pt x="12343" y="0"/>
                    <a:pt x="13688" y="235"/>
                    <a:pt x="15033" y="783"/>
                  </a:cubicBezTo>
                  <a:cubicBezTo>
                    <a:pt x="15429" y="939"/>
                    <a:pt x="15666" y="1409"/>
                    <a:pt x="15508" y="1878"/>
                  </a:cubicBezTo>
                  <a:cubicBezTo>
                    <a:pt x="15349" y="2348"/>
                    <a:pt x="14796" y="2583"/>
                    <a:pt x="14321" y="2348"/>
                  </a:cubicBezTo>
                  <a:cubicBezTo>
                    <a:pt x="13292" y="1957"/>
                    <a:pt x="12105" y="1722"/>
                    <a:pt x="10919" y="1722"/>
                  </a:cubicBezTo>
                  <a:cubicBezTo>
                    <a:pt x="5855" y="1722"/>
                    <a:pt x="1741" y="5791"/>
                    <a:pt x="1741" y="10800"/>
                  </a:cubicBezTo>
                  <a:cubicBezTo>
                    <a:pt x="1741" y="15730"/>
                    <a:pt x="5855" y="19800"/>
                    <a:pt x="10919" y="19800"/>
                  </a:cubicBezTo>
                  <a:cubicBezTo>
                    <a:pt x="15033" y="19800"/>
                    <a:pt x="18673" y="17061"/>
                    <a:pt x="19780" y="13070"/>
                  </a:cubicBezTo>
                  <a:cubicBezTo>
                    <a:pt x="19859" y="12600"/>
                    <a:pt x="20334" y="12287"/>
                    <a:pt x="20809" y="12443"/>
                  </a:cubicBezTo>
                  <a:cubicBezTo>
                    <a:pt x="21284" y="12600"/>
                    <a:pt x="21600" y="13070"/>
                    <a:pt x="21442" y="13539"/>
                  </a:cubicBezTo>
                  <a:cubicBezTo>
                    <a:pt x="20255" y="18235"/>
                    <a:pt x="15903" y="21600"/>
                    <a:pt x="10919"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615" name="Freeform 32"/>
            <p:cNvSpPr/>
            <p:nvPr/>
          </p:nvSpPr>
          <p:spPr>
            <a:xfrm>
              <a:off x="180856" y="208791"/>
              <a:ext cx="980331" cy="679080"/>
            </a:xfrm>
            <a:custGeom>
              <a:avLst/>
              <a:gdLst/>
              <a:ahLst/>
              <a:cxnLst>
                <a:cxn ang="0">
                  <a:pos x="wd2" y="hd2"/>
                </a:cxn>
                <a:cxn ang="5400000">
                  <a:pos x="wd2" y="hd2"/>
                </a:cxn>
                <a:cxn ang="10800000">
                  <a:pos x="wd2" y="hd2"/>
                </a:cxn>
                <a:cxn ang="16200000">
                  <a:pos x="wd2" y="hd2"/>
                </a:cxn>
              </a:cxnLst>
              <a:rect l="0" t="0" r="r" b="b"/>
              <a:pathLst>
                <a:path w="21185" h="21298" extrusionOk="0">
                  <a:moveTo>
                    <a:pt x="8654" y="21298"/>
                  </a:moveTo>
                  <a:cubicBezTo>
                    <a:pt x="8654" y="21298"/>
                    <a:pt x="8654" y="21298"/>
                    <a:pt x="8654" y="21298"/>
                  </a:cubicBezTo>
                  <a:cubicBezTo>
                    <a:pt x="8100" y="21298"/>
                    <a:pt x="7546" y="21030"/>
                    <a:pt x="7084" y="20359"/>
                  </a:cubicBezTo>
                  <a:cubicBezTo>
                    <a:pt x="623" y="10968"/>
                    <a:pt x="623" y="10968"/>
                    <a:pt x="623" y="10968"/>
                  </a:cubicBezTo>
                  <a:cubicBezTo>
                    <a:pt x="-208" y="9760"/>
                    <a:pt x="-208" y="7748"/>
                    <a:pt x="623" y="6540"/>
                  </a:cubicBezTo>
                  <a:cubicBezTo>
                    <a:pt x="1454" y="5333"/>
                    <a:pt x="2746" y="5333"/>
                    <a:pt x="3577" y="6540"/>
                  </a:cubicBezTo>
                  <a:cubicBezTo>
                    <a:pt x="8654" y="13785"/>
                    <a:pt x="8654" y="13785"/>
                    <a:pt x="8654" y="13785"/>
                  </a:cubicBezTo>
                  <a:cubicBezTo>
                    <a:pt x="17515" y="905"/>
                    <a:pt x="17515" y="905"/>
                    <a:pt x="17515" y="905"/>
                  </a:cubicBezTo>
                  <a:cubicBezTo>
                    <a:pt x="18346" y="-302"/>
                    <a:pt x="19638" y="-302"/>
                    <a:pt x="20561" y="905"/>
                  </a:cubicBezTo>
                  <a:cubicBezTo>
                    <a:pt x="21392" y="2113"/>
                    <a:pt x="21392" y="4125"/>
                    <a:pt x="20561" y="5333"/>
                  </a:cubicBezTo>
                  <a:cubicBezTo>
                    <a:pt x="10130" y="20359"/>
                    <a:pt x="10130" y="20359"/>
                    <a:pt x="10130" y="20359"/>
                  </a:cubicBezTo>
                  <a:cubicBezTo>
                    <a:pt x="9761" y="21030"/>
                    <a:pt x="9207" y="21298"/>
                    <a:pt x="8654" y="21298"/>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grpSp>
      <p:grpSp>
        <p:nvGrpSpPr>
          <p:cNvPr id="619" name="Agrupar"/>
          <p:cNvGrpSpPr/>
          <p:nvPr/>
        </p:nvGrpSpPr>
        <p:grpSpPr>
          <a:xfrm>
            <a:off x="11899924" y="4939946"/>
            <a:ext cx="1161188" cy="1178243"/>
            <a:chOff x="0" y="0"/>
            <a:chExt cx="1161186" cy="1178242"/>
          </a:xfrm>
        </p:grpSpPr>
        <p:sp>
          <p:nvSpPr>
            <p:cNvPr id="617" name="Freeform 31"/>
            <p:cNvSpPr/>
            <p:nvPr/>
          </p:nvSpPr>
          <p:spPr>
            <a:xfrm>
              <a:off x="0" y="0"/>
              <a:ext cx="1160749" cy="1178243"/>
            </a:xfrm>
            <a:custGeom>
              <a:avLst/>
              <a:gdLst/>
              <a:ahLst/>
              <a:cxnLst>
                <a:cxn ang="0">
                  <a:pos x="wd2" y="hd2"/>
                </a:cxn>
                <a:cxn ang="5400000">
                  <a:pos x="wd2" y="hd2"/>
                </a:cxn>
                <a:cxn ang="10800000">
                  <a:pos x="wd2" y="hd2"/>
                </a:cxn>
                <a:cxn ang="16200000">
                  <a:pos x="wd2" y="hd2"/>
                </a:cxn>
              </a:cxnLst>
              <a:rect l="0" t="0" r="r" b="b"/>
              <a:pathLst>
                <a:path w="21483" h="21600" extrusionOk="0">
                  <a:moveTo>
                    <a:pt x="10919" y="21600"/>
                  </a:moveTo>
                  <a:cubicBezTo>
                    <a:pt x="4905" y="21600"/>
                    <a:pt x="0" y="16748"/>
                    <a:pt x="0" y="10800"/>
                  </a:cubicBezTo>
                  <a:cubicBezTo>
                    <a:pt x="0" y="4774"/>
                    <a:pt x="4905" y="0"/>
                    <a:pt x="10919" y="0"/>
                  </a:cubicBezTo>
                  <a:cubicBezTo>
                    <a:pt x="12343" y="0"/>
                    <a:pt x="13688" y="235"/>
                    <a:pt x="15033" y="783"/>
                  </a:cubicBezTo>
                  <a:cubicBezTo>
                    <a:pt x="15429" y="939"/>
                    <a:pt x="15666" y="1409"/>
                    <a:pt x="15508" y="1878"/>
                  </a:cubicBezTo>
                  <a:cubicBezTo>
                    <a:pt x="15349" y="2348"/>
                    <a:pt x="14796" y="2583"/>
                    <a:pt x="14321" y="2348"/>
                  </a:cubicBezTo>
                  <a:cubicBezTo>
                    <a:pt x="13292" y="1957"/>
                    <a:pt x="12105" y="1722"/>
                    <a:pt x="10919" y="1722"/>
                  </a:cubicBezTo>
                  <a:cubicBezTo>
                    <a:pt x="5855" y="1722"/>
                    <a:pt x="1741" y="5791"/>
                    <a:pt x="1741" y="10800"/>
                  </a:cubicBezTo>
                  <a:cubicBezTo>
                    <a:pt x="1741" y="15730"/>
                    <a:pt x="5855" y="19800"/>
                    <a:pt x="10919" y="19800"/>
                  </a:cubicBezTo>
                  <a:cubicBezTo>
                    <a:pt x="15033" y="19800"/>
                    <a:pt x="18673" y="17061"/>
                    <a:pt x="19780" y="13070"/>
                  </a:cubicBezTo>
                  <a:cubicBezTo>
                    <a:pt x="19859" y="12600"/>
                    <a:pt x="20334" y="12287"/>
                    <a:pt x="20809" y="12443"/>
                  </a:cubicBezTo>
                  <a:cubicBezTo>
                    <a:pt x="21284" y="12600"/>
                    <a:pt x="21600" y="13070"/>
                    <a:pt x="21442" y="13539"/>
                  </a:cubicBezTo>
                  <a:cubicBezTo>
                    <a:pt x="20255" y="18235"/>
                    <a:pt x="15903" y="21600"/>
                    <a:pt x="10919"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618" name="Freeform 32"/>
            <p:cNvSpPr/>
            <p:nvPr/>
          </p:nvSpPr>
          <p:spPr>
            <a:xfrm>
              <a:off x="180856" y="208791"/>
              <a:ext cx="980331" cy="679080"/>
            </a:xfrm>
            <a:custGeom>
              <a:avLst/>
              <a:gdLst/>
              <a:ahLst/>
              <a:cxnLst>
                <a:cxn ang="0">
                  <a:pos x="wd2" y="hd2"/>
                </a:cxn>
                <a:cxn ang="5400000">
                  <a:pos x="wd2" y="hd2"/>
                </a:cxn>
                <a:cxn ang="10800000">
                  <a:pos x="wd2" y="hd2"/>
                </a:cxn>
                <a:cxn ang="16200000">
                  <a:pos x="wd2" y="hd2"/>
                </a:cxn>
              </a:cxnLst>
              <a:rect l="0" t="0" r="r" b="b"/>
              <a:pathLst>
                <a:path w="21185" h="21298" extrusionOk="0">
                  <a:moveTo>
                    <a:pt x="8654" y="21298"/>
                  </a:moveTo>
                  <a:cubicBezTo>
                    <a:pt x="8654" y="21298"/>
                    <a:pt x="8654" y="21298"/>
                    <a:pt x="8654" y="21298"/>
                  </a:cubicBezTo>
                  <a:cubicBezTo>
                    <a:pt x="8100" y="21298"/>
                    <a:pt x="7546" y="21030"/>
                    <a:pt x="7084" y="20359"/>
                  </a:cubicBezTo>
                  <a:cubicBezTo>
                    <a:pt x="623" y="10968"/>
                    <a:pt x="623" y="10968"/>
                    <a:pt x="623" y="10968"/>
                  </a:cubicBezTo>
                  <a:cubicBezTo>
                    <a:pt x="-208" y="9760"/>
                    <a:pt x="-208" y="7748"/>
                    <a:pt x="623" y="6540"/>
                  </a:cubicBezTo>
                  <a:cubicBezTo>
                    <a:pt x="1454" y="5333"/>
                    <a:pt x="2746" y="5333"/>
                    <a:pt x="3577" y="6540"/>
                  </a:cubicBezTo>
                  <a:cubicBezTo>
                    <a:pt x="8654" y="13785"/>
                    <a:pt x="8654" y="13785"/>
                    <a:pt x="8654" y="13785"/>
                  </a:cubicBezTo>
                  <a:cubicBezTo>
                    <a:pt x="17515" y="905"/>
                    <a:pt x="17515" y="905"/>
                    <a:pt x="17515" y="905"/>
                  </a:cubicBezTo>
                  <a:cubicBezTo>
                    <a:pt x="18346" y="-302"/>
                    <a:pt x="19638" y="-302"/>
                    <a:pt x="20561" y="905"/>
                  </a:cubicBezTo>
                  <a:cubicBezTo>
                    <a:pt x="21392" y="2113"/>
                    <a:pt x="21392" y="4125"/>
                    <a:pt x="20561" y="5333"/>
                  </a:cubicBezTo>
                  <a:cubicBezTo>
                    <a:pt x="10130" y="20359"/>
                    <a:pt x="10130" y="20359"/>
                    <a:pt x="10130" y="20359"/>
                  </a:cubicBezTo>
                  <a:cubicBezTo>
                    <a:pt x="9761" y="21030"/>
                    <a:pt x="9207" y="21298"/>
                    <a:pt x="8654" y="21298"/>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grpSp>
      <p:grpSp>
        <p:nvGrpSpPr>
          <p:cNvPr id="622" name="Agrupar"/>
          <p:cNvGrpSpPr/>
          <p:nvPr/>
        </p:nvGrpSpPr>
        <p:grpSpPr>
          <a:xfrm>
            <a:off x="4685241" y="4939946"/>
            <a:ext cx="1161187" cy="1178243"/>
            <a:chOff x="0" y="0"/>
            <a:chExt cx="1161186" cy="1178242"/>
          </a:xfrm>
        </p:grpSpPr>
        <p:sp>
          <p:nvSpPr>
            <p:cNvPr id="620" name="Freeform 31"/>
            <p:cNvSpPr/>
            <p:nvPr/>
          </p:nvSpPr>
          <p:spPr>
            <a:xfrm>
              <a:off x="0" y="0"/>
              <a:ext cx="1160749" cy="1178243"/>
            </a:xfrm>
            <a:custGeom>
              <a:avLst/>
              <a:gdLst/>
              <a:ahLst/>
              <a:cxnLst>
                <a:cxn ang="0">
                  <a:pos x="wd2" y="hd2"/>
                </a:cxn>
                <a:cxn ang="5400000">
                  <a:pos x="wd2" y="hd2"/>
                </a:cxn>
                <a:cxn ang="10800000">
                  <a:pos x="wd2" y="hd2"/>
                </a:cxn>
                <a:cxn ang="16200000">
                  <a:pos x="wd2" y="hd2"/>
                </a:cxn>
              </a:cxnLst>
              <a:rect l="0" t="0" r="r" b="b"/>
              <a:pathLst>
                <a:path w="21483" h="21600" extrusionOk="0">
                  <a:moveTo>
                    <a:pt x="10919" y="21600"/>
                  </a:moveTo>
                  <a:cubicBezTo>
                    <a:pt x="4905" y="21600"/>
                    <a:pt x="0" y="16748"/>
                    <a:pt x="0" y="10800"/>
                  </a:cubicBezTo>
                  <a:cubicBezTo>
                    <a:pt x="0" y="4774"/>
                    <a:pt x="4905" y="0"/>
                    <a:pt x="10919" y="0"/>
                  </a:cubicBezTo>
                  <a:cubicBezTo>
                    <a:pt x="12343" y="0"/>
                    <a:pt x="13688" y="235"/>
                    <a:pt x="15033" y="783"/>
                  </a:cubicBezTo>
                  <a:cubicBezTo>
                    <a:pt x="15429" y="939"/>
                    <a:pt x="15666" y="1409"/>
                    <a:pt x="15508" y="1878"/>
                  </a:cubicBezTo>
                  <a:cubicBezTo>
                    <a:pt x="15349" y="2348"/>
                    <a:pt x="14796" y="2583"/>
                    <a:pt x="14321" y="2348"/>
                  </a:cubicBezTo>
                  <a:cubicBezTo>
                    <a:pt x="13292" y="1957"/>
                    <a:pt x="12105" y="1722"/>
                    <a:pt x="10919" y="1722"/>
                  </a:cubicBezTo>
                  <a:cubicBezTo>
                    <a:pt x="5855" y="1722"/>
                    <a:pt x="1741" y="5791"/>
                    <a:pt x="1741" y="10800"/>
                  </a:cubicBezTo>
                  <a:cubicBezTo>
                    <a:pt x="1741" y="15730"/>
                    <a:pt x="5855" y="19800"/>
                    <a:pt x="10919" y="19800"/>
                  </a:cubicBezTo>
                  <a:cubicBezTo>
                    <a:pt x="15033" y="19800"/>
                    <a:pt x="18673" y="17061"/>
                    <a:pt x="19780" y="13070"/>
                  </a:cubicBezTo>
                  <a:cubicBezTo>
                    <a:pt x="19859" y="12600"/>
                    <a:pt x="20334" y="12287"/>
                    <a:pt x="20809" y="12443"/>
                  </a:cubicBezTo>
                  <a:cubicBezTo>
                    <a:pt x="21284" y="12600"/>
                    <a:pt x="21600" y="13070"/>
                    <a:pt x="21442" y="13539"/>
                  </a:cubicBezTo>
                  <a:cubicBezTo>
                    <a:pt x="20255" y="18235"/>
                    <a:pt x="15903" y="21600"/>
                    <a:pt x="10919"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621" name="Freeform 32"/>
            <p:cNvSpPr/>
            <p:nvPr/>
          </p:nvSpPr>
          <p:spPr>
            <a:xfrm>
              <a:off x="180856" y="208791"/>
              <a:ext cx="980331" cy="679080"/>
            </a:xfrm>
            <a:custGeom>
              <a:avLst/>
              <a:gdLst/>
              <a:ahLst/>
              <a:cxnLst>
                <a:cxn ang="0">
                  <a:pos x="wd2" y="hd2"/>
                </a:cxn>
                <a:cxn ang="5400000">
                  <a:pos x="wd2" y="hd2"/>
                </a:cxn>
                <a:cxn ang="10800000">
                  <a:pos x="wd2" y="hd2"/>
                </a:cxn>
                <a:cxn ang="16200000">
                  <a:pos x="wd2" y="hd2"/>
                </a:cxn>
              </a:cxnLst>
              <a:rect l="0" t="0" r="r" b="b"/>
              <a:pathLst>
                <a:path w="21185" h="21298" extrusionOk="0">
                  <a:moveTo>
                    <a:pt x="8654" y="21298"/>
                  </a:moveTo>
                  <a:cubicBezTo>
                    <a:pt x="8654" y="21298"/>
                    <a:pt x="8654" y="21298"/>
                    <a:pt x="8654" y="21298"/>
                  </a:cubicBezTo>
                  <a:cubicBezTo>
                    <a:pt x="8100" y="21298"/>
                    <a:pt x="7546" y="21030"/>
                    <a:pt x="7084" y="20359"/>
                  </a:cubicBezTo>
                  <a:cubicBezTo>
                    <a:pt x="623" y="10968"/>
                    <a:pt x="623" y="10968"/>
                    <a:pt x="623" y="10968"/>
                  </a:cubicBezTo>
                  <a:cubicBezTo>
                    <a:pt x="-208" y="9760"/>
                    <a:pt x="-208" y="7748"/>
                    <a:pt x="623" y="6540"/>
                  </a:cubicBezTo>
                  <a:cubicBezTo>
                    <a:pt x="1454" y="5333"/>
                    <a:pt x="2746" y="5333"/>
                    <a:pt x="3577" y="6540"/>
                  </a:cubicBezTo>
                  <a:cubicBezTo>
                    <a:pt x="8654" y="13785"/>
                    <a:pt x="8654" y="13785"/>
                    <a:pt x="8654" y="13785"/>
                  </a:cubicBezTo>
                  <a:cubicBezTo>
                    <a:pt x="17515" y="905"/>
                    <a:pt x="17515" y="905"/>
                    <a:pt x="17515" y="905"/>
                  </a:cubicBezTo>
                  <a:cubicBezTo>
                    <a:pt x="18346" y="-302"/>
                    <a:pt x="19638" y="-302"/>
                    <a:pt x="20561" y="905"/>
                  </a:cubicBezTo>
                  <a:cubicBezTo>
                    <a:pt x="21392" y="2113"/>
                    <a:pt x="21392" y="4125"/>
                    <a:pt x="20561" y="5333"/>
                  </a:cubicBezTo>
                  <a:cubicBezTo>
                    <a:pt x="10130" y="20359"/>
                    <a:pt x="10130" y="20359"/>
                    <a:pt x="10130" y="20359"/>
                  </a:cubicBezTo>
                  <a:cubicBezTo>
                    <a:pt x="9761" y="21030"/>
                    <a:pt x="9207" y="21298"/>
                    <a:pt x="8654" y="21298"/>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grpSp>
      <p:sp>
        <p:nvSpPr>
          <p:cNvPr id="623" name="MFIS"/>
          <p:cNvSpPr txBox="1"/>
          <p:nvPr/>
        </p:nvSpPr>
        <p:spPr>
          <a:xfrm>
            <a:off x="4459811" y="2704570"/>
            <a:ext cx="4914125" cy="118950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defTabSz="914400">
              <a:lnSpc>
                <a:spcPct val="110000"/>
              </a:lnSpc>
              <a:defRPr sz="3200">
                <a:solidFill>
                  <a:srgbClr val="535353"/>
                </a:solidFill>
              </a:defRPr>
            </a:lvl1pPr>
          </a:lstStyle>
          <a:p>
            <a:r>
              <a:t>MFIS</a:t>
            </a:r>
          </a:p>
        </p:txBody>
      </p:sp>
      <p:pic>
        <p:nvPicPr>
          <p:cNvPr id="21" name="Imagem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pic>
        <p:nvPicPr>
          <p:cNvPr id="22" name="Imagem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31711" y="12077701"/>
            <a:ext cx="2855381" cy="1410065"/>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Rectangle 14"/>
          <p:cNvSpPr/>
          <p:nvPr/>
        </p:nvSpPr>
        <p:spPr>
          <a:xfrm>
            <a:off x="0" y="0"/>
            <a:ext cx="24384000" cy="13716000"/>
          </a:xfrm>
          <a:prstGeom prst="rect">
            <a:avLst/>
          </a:prstGeom>
          <a:gradFill>
            <a:gsLst>
              <a:gs pos="0">
                <a:schemeClr val="accent5"/>
              </a:gs>
              <a:gs pos="100000">
                <a:srgbClr val="44546A"/>
              </a:gs>
            </a:gsLst>
            <a:lin ang="2400000"/>
          </a:gradFill>
          <a:ln w="12700">
            <a:miter lim="400000"/>
          </a:ln>
        </p:spPr>
        <p:txBody>
          <a:bodyPr tIns="91439" bIns="91439" anchor="ctr"/>
          <a:lstStyle/>
          <a:p>
            <a:pPr algn="ctr">
              <a:defRPr sz="4800">
                <a:solidFill>
                  <a:srgbClr val="FFFFFF"/>
                </a:solidFill>
              </a:defRPr>
            </a:pPr>
            <a:endParaRPr/>
          </a:p>
        </p:txBody>
      </p:sp>
      <p:grpSp>
        <p:nvGrpSpPr>
          <p:cNvPr id="631" name="Group 10"/>
          <p:cNvGrpSpPr/>
          <p:nvPr/>
        </p:nvGrpSpPr>
        <p:grpSpPr>
          <a:xfrm>
            <a:off x="-2771321" y="-1382988"/>
            <a:ext cx="30500936" cy="31974943"/>
            <a:chOff x="0" y="0"/>
            <a:chExt cx="30500936" cy="31974941"/>
          </a:xfrm>
        </p:grpSpPr>
        <p:grpSp>
          <p:nvGrpSpPr>
            <p:cNvPr id="628" name="Group 84"/>
            <p:cNvGrpSpPr/>
            <p:nvPr/>
          </p:nvGrpSpPr>
          <p:grpSpPr>
            <a:xfrm>
              <a:off x="-1" y="10716020"/>
              <a:ext cx="23972338" cy="21258922"/>
              <a:chOff x="0" y="0"/>
              <a:chExt cx="23972336" cy="21258920"/>
            </a:xfrm>
          </p:grpSpPr>
          <p:sp>
            <p:nvSpPr>
              <p:cNvPr id="626" name="Freeform 85"/>
              <p:cNvSpPr/>
              <p:nvPr/>
            </p:nvSpPr>
            <p:spPr>
              <a:xfrm>
                <a:off x="1851803" y="88661"/>
                <a:ext cx="20164482" cy="18611452"/>
              </a:xfrm>
              <a:custGeom>
                <a:avLst/>
                <a:gdLst/>
                <a:ahLst/>
                <a:cxnLst>
                  <a:cxn ang="0">
                    <a:pos x="wd2" y="hd2"/>
                  </a:cxn>
                  <a:cxn ang="5400000">
                    <a:pos x="wd2" y="hd2"/>
                  </a:cxn>
                  <a:cxn ang="10800000">
                    <a:pos x="wd2" y="hd2"/>
                  </a:cxn>
                  <a:cxn ang="16200000">
                    <a:pos x="wd2" y="hd2"/>
                  </a:cxn>
                </a:cxnLst>
                <a:rect l="0" t="0" r="r" b="b"/>
                <a:pathLst>
                  <a:path w="21551" h="21600" extrusionOk="0">
                    <a:moveTo>
                      <a:pt x="13140" y="3007"/>
                    </a:moveTo>
                    <a:cubicBezTo>
                      <a:pt x="12746" y="3007"/>
                      <a:pt x="12351" y="3068"/>
                      <a:pt x="11956" y="3130"/>
                    </a:cubicBezTo>
                    <a:cubicBezTo>
                      <a:pt x="10772" y="3252"/>
                      <a:pt x="9587" y="3682"/>
                      <a:pt x="8516" y="4295"/>
                    </a:cubicBezTo>
                    <a:cubicBezTo>
                      <a:pt x="9193" y="4111"/>
                      <a:pt x="9869" y="4050"/>
                      <a:pt x="10546" y="4050"/>
                    </a:cubicBezTo>
                    <a:cubicBezTo>
                      <a:pt x="10433" y="4050"/>
                      <a:pt x="10603" y="4050"/>
                      <a:pt x="10659" y="4050"/>
                    </a:cubicBezTo>
                    <a:cubicBezTo>
                      <a:pt x="10828" y="4050"/>
                      <a:pt x="10997" y="4111"/>
                      <a:pt x="11167" y="4111"/>
                    </a:cubicBezTo>
                    <a:cubicBezTo>
                      <a:pt x="11674" y="4173"/>
                      <a:pt x="12182" y="4357"/>
                      <a:pt x="12689" y="4541"/>
                    </a:cubicBezTo>
                    <a:cubicBezTo>
                      <a:pt x="13648" y="4970"/>
                      <a:pt x="14494" y="5584"/>
                      <a:pt x="15227" y="6259"/>
                    </a:cubicBezTo>
                    <a:cubicBezTo>
                      <a:pt x="16411" y="7302"/>
                      <a:pt x="17427" y="8530"/>
                      <a:pt x="17991" y="10064"/>
                    </a:cubicBezTo>
                    <a:cubicBezTo>
                      <a:pt x="18329" y="10800"/>
                      <a:pt x="18442" y="11598"/>
                      <a:pt x="18498" y="12395"/>
                    </a:cubicBezTo>
                    <a:cubicBezTo>
                      <a:pt x="18498" y="12334"/>
                      <a:pt x="18498" y="12334"/>
                      <a:pt x="18498" y="12334"/>
                    </a:cubicBezTo>
                    <a:cubicBezTo>
                      <a:pt x="18498" y="14052"/>
                      <a:pt x="17934" y="15648"/>
                      <a:pt x="17088" y="17059"/>
                    </a:cubicBezTo>
                    <a:cubicBezTo>
                      <a:pt x="16186" y="18409"/>
                      <a:pt x="15114" y="19575"/>
                      <a:pt x="13817" y="20434"/>
                    </a:cubicBezTo>
                    <a:cubicBezTo>
                      <a:pt x="12915" y="20986"/>
                      <a:pt x="11900" y="21355"/>
                      <a:pt x="10828" y="21477"/>
                    </a:cubicBezTo>
                    <a:cubicBezTo>
                      <a:pt x="10941" y="21539"/>
                      <a:pt x="11110" y="21539"/>
                      <a:pt x="11223" y="21539"/>
                    </a:cubicBezTo>
                    <a:cubicBezTo>
                      <a:pt x="11223" y="21539"/>
                      <a:pt x="11223" y="21539"/>
                      <a:pt x="11223" y="21539"/>
                    </a:cubicBezTo>
                    <a:cubicBezTo>
                      <a:pt x="11505" y="21600"/>
                      <a:pt x="11843" y="21600"/>
                      <a:pt x="12125" y="21600"/>
                    </a:cubicBezTo>
                    <a:cubicBezTo>
                      <a:pt x="12802" y="21600"/>
                      <a:pt x="13535" y="21539"/>
                      <a:pt x="14268" y="21293"/>
                    </a:cubicBezTo>
                    <a:cubicBezTo>
                      <a:pt x="15340" y="20986"/>
                      <a:pt x="16355" y="20434"/>
                      <a:pt x="17257" y="19759"/>
                    </a:cubicBezTo>
                    <a:cubicBezTo>
                      <a:pt x="18893" y="18532"/>
                      <a:pt x="20190" y="16752"/>
                      <a:pt x="20923" y="14789"/>
                    </a:cubicBezTo>
                    <a:cubicBezTo>
                      <a:pt x="21318" y="13684"/>
                      <a:pt x="21600" y="12395"/>
                      <a:pt x="21544" y="11230"/>
                    </a:cubicBezTo>
                    <a:cubicBezTo>
                      <a:pt x="21544" y="11230"/>
                      <a:pt x="21544" y="11230"/>
                      <a:pt x="21544" y="11230"/>
                    </a:cubicBezTo>
                    <a:cubicBezTo>
                      <a:pt x="21544" y="11230"/>
                      <a:pt x="21544" y="11230"/>
                      <a:pt x="21544" y="11230"/>
                    </a:cubicBezTo>
                    <a:cubicBezTo>
                      <a:pt x="21544" y="11230"/>
                      <a:pt x="21544" y="11230"/>
                      <a:pt x="21544" y="11230"/>
                    </a:cubicBezTo>
                    <a:cubicBezTo>
                      <a:pt x="21544" y="11230"/>
                      <a:pt x="21544" y="11230"/>
                      <a:pt x="21544" y="11230"/>
                    </a:cubicBezTo>
                    <a:cubicBezTo>
                      <a:pt x="21600" y="8775"/>
                      <a:pt x="20416" y="6505"/>
                      <a:pt x="18724" y="5032"/>
                    </a:cubicBezTo>
                    <a:cubicBezTo>
                      <a:pt x="17145" y="3682"/>
                      <a:pt x="15114" y="3007"/>
                      <a:pt x="13140" y="3007"/>
                    </a:cubicBezTo>
                    <a:moveTo>
                      <a:pt x="21544" y="11045"/>
                    </a:moveTo>
                    <a:cubicBezTo>
                      <a:pt x="21544" y="11045"/>
                      <a:pt x="21544" y="11107"/>
                      <a:pt x="21544" y="11230"/>
                    </a:cubicBezTo>
                    <a:cubicBezTo>
                      <a:pt x="21544" y="11230"/>
                      <a:pt x="21544" y="11230"/>
                      <a:pt x="21544" y="11230"/>
                    </a:cubicBezTo>
                    <a:cubicBezTo>
                      <a:pt x="21544" y="11230"/>
                      <a:pt x="21544" y="11230"/>
                      <a:pt x="21544" y="11230"/>
                    </a:cubicBezTo>
                    <a:cubicBezTo>
                      <a:pt x="21544" y="11230"/>
                      <a:pt x="21544" y="11291"/>
                      <a:pt x="21544" y="11291"/>
                    </a:cubicBezTo>
                    <a:cubicBezTo>
                      <a:pt x="21544" y="11291"/>
                      <a:pt x="21544" y="11230"/>
                      <a:pt x="21544" y="11168"/>
                    </a:cubicBezTo>
                    <a:cubicBezTo>
                      <a:pt x="21544" y="11107"/>
                      <a:pt x="21544" y="11045"/>
                      <a:pt x="21544" y="11045"/>
                    </a:cubicBezTo>
                    <a:moveTo>
                      <a:pt x="11674" y="0"/>
                    </a:moveTo>
                    <a:cubicBezTo>
                      <a:pt x="11505" y="0"/>
                      <a:pt x="11392" y="0"/>
                      <a:pt x="11279" y="0"/>
                    </a:cubicBezTo>
                    <a:cubicBezTo>
                      <a:pt x="11279" y="0"/>
                      <a:pt x="11279" y="0"/>
                      <a:pt x="11279" y="0"/>
                    </a:cubicBezTo>
                    <a:cubicBezTo>
                      <a:pt x="11279" y="0"/>
                      <a:pt x="11279" y="0"/>
                      <a:pt x="11279" y="0"/>
                    </a:cubicBezTo>
                    <a:cubicBezTo>
                      <a:pt x="11279" y="0"/>
                      <a:pt x="11223" y="0"/>
                      <a:pt x="11223" y="0"/>
                    </a:cubicBezTo>
                    <a:cubicBezTo>
                      <a:pt x="7670" y="368"/>
                      <a:pt x="4230" y="2209"/>
                      <a:pt x="1692" y="4909"/>
                    </a:cubicBezTo>
                    <a:cubicBezTo>
                      <a:pt x="1072" y="5584"/>
                      <a:pt x="508" y="6259"/>
                      <a:pt x="0" y="7057"/>
                    </a:cubicBezTo>
                    <a:cubicBezTo>
                      <a:pt x="959" y="5768"/>
                      <a:pt x="2087" y="4664"/>
                      <a:pt x="3327" y="3682"/>
                    </a:cubicBezTo>
                    <a:cubicBezTo>
                      <a:pt x="4794" y="2516"/>
                      <a:pt x="6373" y="1473"/>
                      <a:pt x="8065" y="859"/>
                    </a:cubicBezTo>
                    <a:cubicBezTo>
                      <a:pt x="9249" y="368"/>
                      <a:pt x="10433" y="61"/>
                      <a:pt x="11674" y="0"/>
                    </a:cubicBezTo>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sp>
            <p:nvSpPr>
              <p:cNvPr id="627" name="Freeform 88"/>
              <p:cNvSpPr/>
              <p:nvPr/>
            </p:nvSpPr>
            <p:spPr>
              <a:xfrm>
                <a:off x="-1" y="-1"/>
                <a:ext cx="23972338"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grpSp>
        <p:sp>
          <p:nvSpPr>
            <p:cNvPr id="629" name="Freeform 88"/>
            <p:cNvSpPr/>
            <p:nvPr/>
          </p:nvSpPr>
          <p:spPr>
            <a:xfrm>
              <a:off x="3292064" y="5530391"/>
              <a:ext cx="23972337"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sp>
          <p:nvSpPr>
            <p:cNvPr id="630" name="Freeform 88"/>
            <p:cNvSpPr/>
            <p:nvPr/>
          </p:nvSpPr>
          <p:spPr>
            <a:xfrm>
              <a:off x="6528599" y="-1"/>
              <a:ext cx="23972338"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6000"/>
              </a:srgbClr>
            </a:solidFill>
            <a:ln w="12700" cap="flat">
              <a:noFill/>
              <a:miter lim="400000"/>
            </a:ln>
            <a:effectLst/>
          </p:spPr>
          <p:txBody>
            <a:bodyPr wrap="square" lIns="91439" tIns="91439" rIns="91439" bIns="91439" numCol="1" anchor="t">
              <a:noAutofit/>
            </a:bodyPr>
            <a:lstStyle/>
            <a:p>
              <a:endParaRPr/>
            </a:p>
          </p:txBody>
        </p:sp>
      </p:grpSp>
      <p:sp>
        <p:nvSpPr>
          <p:cNvPr id="632" name="TextBox 17"/>
          <p:cNvSpPr txBox="1"/>
          <p:nvPr/>
        </p:nvSpPr>
        <p:spPr>
          <a:xfrm>
            <a:off x="1332932" y="7987003"/>
            <a:ext cx="22292431" cy="9514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5300">
                <a:solidFill>
                  <a:srgbClr val="FFFFFF"/>
                </a:solidFill>
              </a:defRPr>
            </a:lvl1pPr>
          </a:lstStyle>
          <a:p>
            <a:r>
              <a:t>DISCUSSION</a:t>
            </a:r>
          </a:p>
        </p:txBody>
      </p:sp>
      <p:sp>
        <p:nvSpPr>
          <p:cNvPr id="633" name="Shape 2907"/>
          <p:cNvSpPr/>
          <p:nvPr/>
        </p:nvSpPr>
        <p:spPr>
          <a:xfrm>
            <a:off x="12051207" y="10500763"/>
            <a:ext cx="855881" cy="855881"/>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FFFFFF"/>
          </a:solidFill>
          <a:ln w="12700">
            <a:miter lim="400000"/>
          </a:ln>
        </p:spPr>
        <p:txBody>
          <a:bodyPr tIns="91439" bIns="91439" anchor="ctr"/>
          <a:lstStyle/>
          <a:p>
            <a:pPr defTabSz="457064">
              <a:defRPr sz="3000">
                <a:solidFill>
                  <a:srgbClr val="FFFFFF"/>
                </a:solidFill>
                <a:effectLst>
                  <a:outerShdw blurRad="38100" dist="12700" dir="5400000" rotWithShape="0">
                    <a:srgbClr val="000000">
                      <a:alpha val="50000"/>
                    </a:srgbClr>
                  </a:outerShdw>
                </a:effectLst>
              </a:defRPr>
            </a:pPr>
            <a:endParaRPr/>
          </a:p>
        </p:txBody>
      </p:sp>
      <p:sp>
        <p:nvSpPr>
          <p:cNvPr id="634" name="TextBox 9"/>
          <p:cNvSpPr txBox="1"/>
          <p:nvPr/>
        </p:nvSpPr>
        <p:spPr>
          <a:xfrm>
            <a:off x="11322176" y="1691412"/>
            <a:ext cx="2313941" cy="473326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ctr">
              <a:defRPr sz="30000" b="1">
                <a:solidFill>
                  <a:srgbClr val="FFFFFF"/>
                </a:solidFill>
              </a:defRPr>
            </a:lvl1pPr>
          </a:lstStyle>
          <a:p>
            <a:r>
              <a:t>5</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9" name="Group 18"/>
          <p:cNvGrpSpPr/>
          <p:nvPr/>
        </p:nvGrpSpPr>
        <p:grpSpPr>
          <a:xfrm>
            <a:off x="3244329" y="3240497"/>
            <a:ext cx="8100099" cy="8769957"/>
            <a:chOff x="0" y="0"/>
            <a:chExt cx="8100098" cy="8769956"/>
          </a:xfrm>
        </p:grpSpPr>
        <p:sp>
          <p:nvSpPr>
            <p:cNvPr id="636" name="Freeform 5"/>
            <p:cNvSpPr/>
            <p:nvPr/>
          </p:nvSpPr>
          <p:spPr>
            <a:xfrm>
              <a:off x="-1" y="2174218"/>
              <a:ext cx="5999738" cy="6595739"/>
            </a:xfrm>
            <a:custGeom>
              <a:avLst/>
              <a:gdLst/>
              <a:ahLst/>
              <a:cxnLst>
                <a:cxn ang="0">
                  <a:pos x="wd2" y="hd2"/>
                </a:cxn>
                <a:cxn ang="5400000">
                  <a:pos x="wd2" y="hd2"/>
                </a:cxn>
                <a:cxn ang="10800000">
                  <a:pos x="wd2" y="hd2"/>
                </a:cxn>
                <a:cxn ang="16200000">
                  <a:pos x="wd2" y="hd2"/>
                </a:cxn>
              </a:cxnLst>
              <a:rect l="0" t="0" r="r" b="b"/>
              <a:pathLst>
                <a:path w="21537" h="21600" extrusionOk="0">
                  <a:moveTo>
                    <a:pt x="21261" y="9478"/>
                  </a:moveTo>
                  <a:cubicBezTo>
                    <a:pt x="21157" y="9903"/>
                    <a:pt x="21002" y="10312"/>
                    <a:pt x="20812" y="10721"/>
                  </a:cubicBezTo>
                  <a:cubicBezTo>
                    <a:pt x="20312" y="11808"/>
                    <a:pt x="19536" y="12768"/>
                    <a:pt x="18587" y="13524"/>
                  </a:cubicBezTo>
                  <a:cubicBezTo>
                    <a:pt x="17741" y="14185"/>
                    <a:pt x="17241" y="14641"/>
                    <a:pt x="16499" y="15413"/>
                  </a:cubicBezTo>
                  <a:cubicBezTo>
                    <a:pt x="15171" y="16798"/>
                    <a:pt x="14860" y="18876"/>
                    <a:pt x="15688" y="20545"/>
                  </a:cubicBezTo>
                  <a:cubicBezTo>
                    <a:pt x="15706" y="20577"/>
                    <a:pt x="15706" y="20577"/>
                    <a:pt x="15706" y="20577"/>
                  </a:cubicBezTo>
                  <a:cubicBezTo>
                    <a:pt x="15706" y="20577"/>
                    <a:pt x="15706" y="20577"/>
                    <a:pt x="15706" y="20592"/>
                  </a:cubicBezTo>
                  <a:cubicBezTo>
                    <a:pt x="12980" y="21411"/>
                    <a:pt x="9943" y="21584"/>
                    <a:pt x="7131" y="21065"/>
                  </a:cubicBezTo>
                  <a:cubicBezTo>
                    <a:pt x="7131" y="20403"/>
                    <a:pt x="7131" y="20403"/>
                    <a:pt x="7131" y="20403"/>
                  </a:cubicBezTo>
                  <a:cubicBezTo>
                    <a:pt x="7131" y="20403"/>
                    <a:pt x="7131" y="20403"/>
                    <a:pt x="7131" y="20388"/>
                  </a:cubicBezTo>
                  <a:cubicBezTo>
                    <a:pt x="7097" y="19790"/>
                    <a:pt x="6976" y="19191"/>
                    <a:pt x="6786" y="18687"/>
                  </a:cubicBezTo>
                  <a:cubicBezTo>
                    <a:pt x="6476" y="17837"/>
                    <a:pt x="5975" y="17208"/>
                    <a:pt x="5285" y="16814"/>
                  </a:cubicBezTo>
                  <a:cubicBezTo>
                    <a:pt x="4509" y="16373"/>
                    <a:pt x="4302" y="16326"/>
                    <a:pt x="3733" y="16216"/>
                  </a:cubicBezTo>
                  <a:cubicBezTo>
                    <a:pt x="3560" y="16184"/>
                    <a:pt x="3387" y="16153"/>
                    <a:pt x="3146" y="16090"/>
                  </a:cubicBezTo>
                  <a:cubicBezTo>
                    <a:pt x="3042" y="16074"/>
                    <a:pt x="2922" y="16043"/>
                    <a:pt x="2818" y="16027"/>
                  </a:cubicBezTo>
                  <a:cubicBezTo>
                    <a:pt x="2387" y="15932"/>
                    <a:pt x="1921" y="15838"/>
                    <a:pt x="1524" y="15665"/>
                  </a:cubicBezTo>
                  <a:cubicBezTo>
                    <a:pt x="972" y="15413"/>
                    <a:pt x="593" y="15035"/>
                    <a:pt x="472" y="14610"/>
                  </a:cubicBezTo>
                  <a:cubicBezTo>
                    <a:pt x="351" y="14185"/>
                    <a:pt x="558" y="13713"/>
                    <a:pt x="765" y="13256"/>
                  </a:cubicBezTo>
                  <a:cubicBezTo>
                    <a:pt x="800" y="13193"/>
                    <a:pt x="817" y="13130"/>
                    <a:pt x="851" y="13067"/>
                  </a:cubicBezTo>
                  <a:cubicBezTo>
                    <a:pt x="955" y="12831"/>
                    <a:pt x="920" y="12563"/>
                    <a:pt x="765" y="12359"/>
                  </a:cubicBezTo>
                  <a:cubicBezTo>
                    <a:pt x="731" y="12296"/>
                    <a:pt x="696" y="12264"/>
                    <a:pt x="662" y="12217"/>
                  </a:cubicBezTo>
                  <a:cubicBezTo>
                    <a:pt x="610" y="12170"/>
                    <a:pt x="575" y="12122"/>
                    <a:pt x="541" y="12075"/>
                  </a:cubicBezTo>
                  <a:cubicBezTo>
                    <a:pt x="472" y="11965"/>
                    <a:pt x="472" y="11823"/>
                    <a:pt x="524" y="11713"/>
                  </a:cubicBezTo>
                  <a:cubicBezTo>
                    <a:pt x="593" y="11603"/>
                    <a:pt x="765" y="11493"/>
                    <a:pt x="903" y="11477"/>
                  </a:cubicBezTo>
                  <a:cubicBezTo>
                    <a:pt x="955" y="11477"/>
                    <a:pt x="1007" y="11414"/>
                    <a:pt x="1007" y="11367"/>
                  </a:cubicBezTo>
                  <a:cubicBezTo>
                    <a:pt x="1007" y="11304"/>
                    <a:pt x="955" y="11241"/>
                    <a:pt x="886" y="11241"/>
                  </a:cubicBezTo>
                  <a:cubicBezTo>
                    <a:pt x="765" y="11225"/>
                    <a:pt x="662" y="11162"/>
                    <a:pt x="610" y="11068"/>
                  </a:cubicBezTo>
                  <a:cubicBezTo>
                    <a:pt x="558" y="10973"/>
                    <a:pt x="524" y="10863"/>
                    <a:pt x="593" y="10800"/>
                  </a:cubicBezTo>
                  <a:cubicBezTo>
                    <a:pt x="817" y="10643"/>
                    <a:pt x="1127" y="10406"/>
                    <a:pt x="1214" y="10060"/>
                  </a:cubicBezTo>
                  <a:cubicBezTo>
                    <a:pt x="1248" y="9934"/>
                    <a:pt x="1248" y="9824"/>
                    <a:pt x="1196" y="9666"/>
                  </a:cubicBezTo>
                  <a:cubicBezTo>
                    <a:pt x="1196" y="9651"/>
                    <a:pt x="1179" y="9619"/>
                    <a:pt x="1145" y="9603"/>
                  </a:cubicBezTo>
                  <a:cubicBezTo>
                    <a:pt x="903" y="9446"/>
                    <a:pt x="644" y="9289"/>
                    <a:pt x="455" y="9068"/>
                  </a:cubicBezTo>
                  <a:cubicBezTo>
                    <a:pt x="317" y="8895"/>
                    <a:pt x="196" y="8612"/>
                    <a:pt x="299" y="8376"/>
                  </a:cubicBezTo>
                  <a:cubicBezTo>
                    <a:pt x="386" y="8171"/>
                    <a:pt x="575" y="8029"/>
                    <a:pt x="817" y="7872"/>
                  </a:cubicBezTo>
                  <a:cubicBezTo>
                    <a:pt x="1007" y="7762"/>
                    <a:pt x="1196" y="7651"/>
                    <a:pt x="1369" y="7541"/>
                  </a:cubicBezTo>
                  <a:cubicBezTo>
                    <a:pt x="1887" y="7242"/>
                    <a:pt x="2421" y="6943"/>
                    <a:pt x="2801" y="6486"/>
                  </a:cubicBezTo>
                  <a:cubicBezTo>
                    <a:pt x="3129" y="6124"/>
                    <a:pt x="3301" y="5683"/>
                    <a:pt x="3474" y="5258"/>
                  </a:cubicBezTo>
                  <a:cubicBezTo>
                    <a:pt x="3543" y="5085"/>
                    <a:pt x="3612" y="4912"/>
                    <a:pt x="3681" y="4755"/>
                  </a:cubicBezTo>
                  <a:cubicBezTo>
                    <a:pt x="4060" y="3920"/>
                    <a:pt x="4699" y="3196"/>
                    <a:pt x="5302" y="2503"/>
                  </a:cubicBezTo>
                  <a:cubicBezTo>
                    <a:pt x="5975" y="1748"/>
                    <a:pt x="7235" y="1023"/>
                    <a:pt x="7614" y="819"/>
                  </a:cubicBezTo>
                  <a:cubicBezTo>
                    <a:pt x="8080" y="567"/>
                    <a:pt x="8511" y="362"/>
                    <a:pt x="8943" y="220"/>
                  </a:cubicBezTo>
                  <a:cubicBezTo>
                    <a:pt x="8856" y="173"/>
                    <a:pt x="8822" y="94"/>
                    <a:pt x="8822" y="0"/>
                  </a:cubicBezTo>
                  <a:cubicBezTo>
                    <a:pt x="8391" y="157"/>
                    <a:pt x="7942" y="346"/>
                    <a:pt x="7476" y="614"/>
                  </a:cubicBezTo>
                  <a:cubicBezTo>
                    <a:pt x="7097" y="819"/>
                    <a:pt x="5786" y="1559"/>
                    <a:pt x="5095" y="2362"/>
                  </a:cubicBezTo>
                  <a:cubicBezTo>
                    <a:pt x="4474" y="3070"/>
                    <a:pt x="3836" y="3794"/>
                    <a:pt x="3439" y="4660"/>
                  </a:cubicBezTo>
                  <a:cubicBezTo>
                    <a:pt x="3353" y="4833"/>
                    <a:pt x="3284" y="5006"/>
                    <a:pt x="3215" y="5180"/>
                  </a:cubicBezTo>
                  <a:cubicBezTo>
                    <a:pt x="3060" y="5605"/>
                    <a:pt x="2887" y="5998"/>
                    <a:pt x="2594" y="6345"/>
                  </a:cubicBezTo>
                  <a:cubicBezTo>
                    <a:pt x="2232" y="6754"/>
                    <a:pt x="1749" y="7037"/>
                    <a:pt x="1231" y="7336"/>
                  </a:cubicBezTo>
                  <a:cubicBezTo>
                    <a:pt x="1041" y="7447"/>
                    <a:pt x="851" y="7557"/>
                    <a:pt x="679" y="7683"/>
                  </a:cubicBezTo>
                  <a:cubicBezTo>
                    <a:pt x="455" y="7824"/>
                    <a:pt x="161" y="7998"/>
                    <a:pt x="58" y="8281"/>
                  </a:cubicBezTo>
                  <a:cubicBezTo>
                    <a:pt x="-63" y="8564"/>
                    <a:pt x="6" y="8927"/>
                    <a:pt x="248" y="9210"/>
                  </a:cubicBezTo>
                  <a:cubicBezTo>
                    <a:pt x="437" y="9462"/>
                    <a:pt x="713" y="9635"/>
                    <a:pt x="955" y="9777"/>
                  </a:cubicBezTo>
                  <a:cubicBezTo>
                    <a:pt x="989" y="9855"/>
                    <a:pt x="989" y="9934"/>
                    <a:pt x="955" y="10013"/>
                  </a:cubicBezTo>
                  <a:cubicBezTo>
                    <a:pt x="903" y="10249"/>
                    <a:pt x="679" y="10422"/>
                    <a:pt x="420" y="10627"/>
                  </a:cubicBezTo>
                  <a:cubicBezTo>
                    <a:pt x="265" y="10737"/>
                    <a:pt x="248" y="10957"/>
                    <a:pt x="368" y="11178"/>
                  </a:cubicBezTo>
                  <a:cubicBezTo>
                    <a:pt x="403" y="11257"/>
                    <a:pt x="472" y="11320"/>
                    <a:pt x="541" y="11367"/>
                  </a:cubicBezTo>
                  <a:cubicBezTo>
                    <a:pt x="437" y="11430"/>
                    <a:pt x="351" y="11508"/>
                    <a:pt x="299" y="11603"/>
                  </a:cubicBezTo>
                  <a:cubicBezTo>
                    <a:pt x="196" y="11792"/>
                    <a:pt x="196" y="12012"/>
                    <a:pt x="299" y="12185"/>
                  </a:cubicBezTo>
                  <a:cubicBezTo>
                    <a:pt x="351" y="12264"/>
                    <a:pt x="403" y="12311"/>
                    <a:pt x="455" y="12374"/>
                  </a:cubicBezTo>
                  <a:cubicBezTo>
                    <a:pt x="489" y="12406"/>
                    <a:pt x="524" y="12453"/>
                    <a:pt x="541" y="12485"/>
                  </a:cubicBezTo>
                  <a:cubicBezTo>
                    <a:pt x="644" y="12626"/>
                    <a:pt x="679" y="12815"/>
                    <a:pt x="610" y="12973"/>
                  </a:cubicBezTo>
                  <a:cubicBezTo>
                    <a:pt x="575" y="13036"/>
                    <a:pt x="541" y="13099"/>
                    <a:pt x="524" y="13177"/>
                  </a:cubicBezTo>
                  <a:cubicBezTo>
                    <a:pt x="317" y="13634"/>
                    <a:pt x="75" y="14169"/>
                    <a:pt x="213" y="14673"/>
                  </a:cubicBezTo>
                  <a:cubicBezTo>
                    <a:pt x="351" y="15161"/>
                    <a:pt x="782" y="15602"/>
                    <a:pt x="1403" y="15869"/>
                  </a:cubicBezTo>
                  <a:cubicBezTo>
                    <a:pt x="1835" y="16058"/>
                    <a:pt x="2301" y="16169"/>
                    <a:pt x="2766" y="16263"/>
                  </a:cubicBezTo>
                  <a:cubicBezTo>
                    <a:pt x="2870" y="16279"/>
                    <a:pt x="2973" y="16310"/>
                    <a:pt x="3077" y="16326"/>
                  </a:cubicBezTo>
                  <a:cubicBezTo>
                    <a:pt x="3318" y="16389"/>
                    <a:pt x="3508" y="16420"/>
                    <a:pt x="3664" y="16452"/>
                  </a:cubicBezTo>
                  <a:cubicBezTo>
                    <a:pt x="4233" y="16562"/>
                    <a:pt x="4423" y="16594"/>
                    <a:pt x="5130" y="17019"/>
                  </a:cubicBezTo>
                  <a:cubicBezTo>
                    <a:pt x="5734" y="17349"/>
                    <a:pt x="6752" y="18247"/>
                    <a:pt x="6872" y="20403"/>
                  </a:cubicBezTo>
                  <a:cubicBezTo>
                    <a:pt x="6872" y="20923"/>
                    <a:pt x="6872" y="20923"/>
                    <a:pt x="6872" y="20923"/>
                  </a:cubicBezTo>
                  <a:cubicBezTo>
                    <a:pt x="6838" y="21254"/>
                    <a:pt x="6838" y="21254"/>
                    <a:pt x="6838" y="21254"/>
                  </a:cubicBezTo>
                  <a:cubicBezTo>
                    <a:pt x="6959" y="21285"/>
                    <a:pt x="6959" y="21285"/>
                    <a:pt x="6959" y="21285"/>
                  </a:cubicBezTo>
                  <a:cubicBezTo>
                    <a:pt x="8097" y="21506"/>
                    <a:pt x="9253" y="21600"/>
                    <a:pt x="10409" y="21600"/>
                  </a:cubicBezTo>
                  <a:cubicBezTo>
                    <a:pt x="12290" y="21600"/>
                    <a:pt x="14153" y="21332"/>
                    <a:pt x="15930" y="20766"/>
                  </a:cubicBezTo>
                  <a:cubicBezTo>
                    <a:pt x="16085" y="20718"/>
                    <a:pt x="16085" y="20718"/>
                    <a:pt x="16085" y="20718"/>
                  </a:cubicBezTo>
                  <a:cubicBezTo>
                    <a:pt x="15947" y="20482"/>
                    <a:pt x="15947" y="20482"/>
                    <a:pt x="15947" y="20482"/>
                  </a:cubicBezTo>
                  <a:cubicBezTo>
                    <a:pt x="15136" y="18908"/>
                    <a:pt x="15430" y="16893"/>
                    <a:pt x="16706" y="15570"/>
                  </a:cubicBezTo>
                  <a:cubicBezTo>
                    <a:pt x="17431" y="14815"/>
                    <a:pt x="17931" y="14358"/>
                    <a:pt x="18759" y="13697"/>
                  </a:cubicBezTo>
                  <a:cubicBezTo>
                    <a:pt x="19743" y="12925"/>
                    <a:pt x="20536" y="11934"/>
                    <a:pt x="21054" y="10816"/>
                  </a:cubicBezTo>
                  <a:cubicBezTo>
                    <a:pt x="21261" y="10391"/>
                    <a:pt x="21416" y="9950"/>
                    <a:pt x="21537" y="9509"/>
                  </a:cubicBezTo>
                  <a:cubicBezTo>
                    <a:pt x="21451" y="9493"/>
                    <a:pt x="21364" y="9478"/>
                    <a:pt x="21261" y="9478"/>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637" name="Freeform 6"/>
            <p:cNvSpPr/>
            <p:nvPr/>
          </p:nvSpPr>
          <p:spPr>
            <a:xfrm>
              <a:off x="5806878" y="1329388"/>
              <a:ext cx="1267087" cy="1267087"/>
            </a:xfrm>
            <a:custGeom>
              <a:avLst/>
              <a:gdLst/>
              <a:ahLst/>
              <a:cxnLst>
                <a:cxn ang="0">
                  <a:pos x="wd2" y="hd2"/>
                </a:cxn>
                <a:cxn ang="5400000">
                  <a:pos x="wd2" y="hd2"/>
                </a:cxn>
                <a:cxn ang="10800000">
                  <a:pos x="wd2" y="hd2"/>
                </a:cxn>
                <a:cxn ang="16200000">
                  <a:pos x="wd2" y="hd2"/>
                </a:cxn>
              </a:cxnLst>
              <a:rect l="0" t="0" r="r" b="b"/>
              <a:pathLst>
                <a:path w="21400" h="21400" extrusionOk="0">
                  <a:moveTo>
                    <a:pt x="9988" y="17177"/>
                  </a:moveTo>
                  <a:cubicBezTo>
                    <a:pt x="9988" y="17583"/>
                    <a:pt x="9744" y="17989"/>
                    <a:pt x="9501" y="18314"/>
                  </a:cubicBezTo>
                  <a:cubicBezTo>
                    <a:pt x="9501" y="18314"/>
                    <a:pt x="9501" y="18314"/>
                    <a:pt x="9501" y="18314"/>
                  </a:cubicBezTo>
                  <a:cubicBezTo>
                    <a:pt x="9501" y="18314"/>
                    <a:pt x="7714" y="20344"/>
                    <a:pt x="9095" y="20507"/>
                  </a:cubicBezTo>
                  <a:cubicBezTo>
                    <a:pt x="14617" y="21400"/>
                    <a:pt x="14617" y="21400"/>
                    <a:pt x="14617" y="21400"/>
                  </a:cubicBezTo>
                  <a:cubicBezTo>
                    <a:pt x="15429" y="15959"/>
                    <a:pt x="15429" y="15959"/>
                    <a:pt x="15429" y="15959"/>
                  </a:cubicBezTo>
                  <a:cubicBezTo>
                    <a:pt x="15672" y="14579"/>
                    <a:pt x="17702" y="16284"/>
                    <a:pt x="17702" y="16284"/>
                  </a:cubicBezTo>
                  <a:cubicBezTo>
                    <a:pt x="17702" y="16284"/>
                    <a:pt x="17702" y="16284"/>
                    <a:pt x="17702" y="16284"/>
                  </a:cubicBezTo>
                  <a:cubicBezTo>
                    <a:pt x="18027" y="16609"/>
                    <a:pt x="18433" y="16771"/>
                    <a:pt x="18839" y="16853"/>
                  </a:cubicBezTo>
                  <a:cubicBezTo>
                    <a:pt x="20057" y="17015"/>
                    <a:pt x="21194" y="16203"/>
                    <a:pt x="21356" y="14985"/>
                  </a:cubicBezTo>
                  <a:cubicBezTo>
                    <a:pt x="21600" y="13767"/>
                    <a:pt x="20788" y="12630"/>
                    <a:pt x="19570" y="12468"/>
                  </a:cubicBezTo>
                  <a:cubicBezTo>
                    <a:pt x="19083" y="12386"/>
                    <a:pt x="18677" y="12468"/>
                    <a:pt x="18271" y="12630"/>
                  </a:cubicBezTo>
                  <a:cubicBezTo>
                    <a:pt x="18271" y="12630"/>
                    <a:pt x="18271" y="12630"/>
                    <a:pt x="18271" y="12630"/>
                  </a:cubicBezTo>
                  <a:cubicBezTo>
                    <a:pt x="18271" y="12630"/>
                    <a:pt x="15835" y="13686"/>
                    <a:pt x="16078" y="12305"/>
                  </a:cubicBezTo>
                  <a:cubicBezTo>
                    <a:pt x="16890" y="6783"/>
                    <a:pt x="16890" y="6783"/>
                    <a:pt x="16890" y="6783"/>
                  </a:cubicBezTo>
                  <a:cubicBezTo>
                    <a:pt x="11450" y="5971"/>
                    <a:pt x="11450" y="5971"/>
                    <a:pt x="11450" y="5971"/>
                  </a:cubicBezTo>
                  <a:cubicBezTo>
                    <a:pt x="10069" y="5728"/>
                    <a:pt x="11856" y="3698"/>
                    <a:pt x="11856" y="3698"/>
                  </a:cubicBezTo>
                  <a:cubicBezTo>
                    <a:pt x="11856" y="3698"/>
                    <a:pt x="11856" y="3698"/>
                    <a:pt x="11856" y="3698"/>
                  </a:cubicBezTo>
                  <a:cubicBezTo>
                    <a:pt x="12099" y="3373"/>
                    <a:pt x="12262" y="2967"/>
                    <a:pt x="12343" y="2561"/>
                  </a:cubicBezTo>
                  <a:cubicBezTo>
                    <a:pt x="12586" y="1343"/>
                    <a:pt x="11693" y="206"/>
                    <a:pt x="10556" y="44"/>
                  </a:cubicBezTo>
                  <a:cubicBezTo>
                    <a:pt x="9338" y="-200"/>
                    <a:pt x="8202" y="612"/>
                    <a:pt x="7958" y="1830"/>
                  </a:cubicBezTo>
                  <a:cubicBezTo>
                    <a:pt x="7877" y="2317"/>
                    <a:pt x="7958" y="2723"/>
                    <a:pt x="8120" y="3129"/>
                  </a:cubicBezTo>
                  <a:cubicBezTo>
                    <a:pt x="8120" y="3129"/>
                    <a:pt x="8120" y="3129"/>
                    <a:pt x="8120" y="3129"/>
                  </a:cubicBezTo>
                  <a:cubicBezTo>
                    <a:pt x="8120" y="3129"/>
                    <a:pt x="9176" y="5565"/>
                    <a:pt x="7795" y="5322"/>
                  </a:cubicBezTo>
                  <a:cubicBezTo>
                    <a:pt x="2355" y="4510"/>
                    <a:pt x="2355" y="4510"/>
                    <a:pt x="2355" y="4510"/>
                  </a:cubicBezTo>
                  <a:cubicBezTo>
                    <a:pt x="1462" y="9950"/>
                    <a:pt x="1462" y="9950"/>
                    <a:pt x="1462" y="9950"/>
                  </a:cubicBezTo>
                  <a:cubicBezTo>
                    <a:pt x="1218" y="11331"/>
                    <a:pt x="3654" y="10275"/>
                    <a:pt x="3654" y="10275"/>
                  </a:cubicBezTo>
                  <a:cubicBezTo>
                    <a:pt x="3654" y="10275"/>
                    <a:pt x="3654" y="10275"/>
                    <a:pt x="3654" y="10275"/>
                  </a:cubicBezTo>
                  <a:cubicBezTo>
                    <a:pt x="4060" y="10113"/>
                    <a:pt x="4466" y="10032"/>
                    <a:pt x="4953" y="10113"/>
                  </a:cubicBezTo>
                  <a:cubicBezTo>
                    <a:pt x="6171" y="10356"/>
                    <a:pt x="6983" y="11493"/>
                    <a:pt x="6740" y="12711"/>
                  </a:cubicBezTo>
                  <a:cubicBezTo>
                    <a:pt x="6577" y="13848"/>
                    <a:pt x="5441" y="14741"/>
                    <a:pt x="4223" y="14498"/>
                  </a:cubicBezTo>
                  <a:cubicBezTo>
                    <a:pt x="3817" y="14417"/>
                    <a:pt x="3411" y="14254"/>
                    <a:pt x="3086" y="14011"/>
                  </a:cubicBezTo>
                  <a:cubicBezTo>
                    <a:pt x="3086" y="14011"/>
                    <a:pt x="3086" y="14011"/>
                    <a:pt x="3086" y="14011"/>
                  </a:cubicBezTo>
                  <a:cubicBezTo>
                    <a:pt x="3086" y="14011"/>
                    <a:pt x="1056" y="12224"/>
                    <a:pt x="812" y="13605"/>
                  </a:cubicBezTo>
                  <a:cubicBezTo>
                    <a:pt x="0" y="19045"/>
                    <a:pt x="0" y="19045"/>
                    <a:pt x="0" y="19045"/>
                  </a:cubicBezTo>
                  <a:cubicBezTo>
                    <a:pt x="5441" y="19938"/>
                    <a:pt x="5441" y="19938"/>
                    <a:pt x="5441" y="19938"/>
                  </a:cubicBezTo>
                  <a:cubicBezTo>
                    <a:pt x="6821" y="20182"/>
                    <a:pt x="5765" y="17665"/>
                    <a:pt x="5765" y="17665"/>
                  </a:cubicBezTo>
                  <a:cubicBezTo>
                    <a:pt x="5765" y="17665"/>
                    <a:pt x="5765" y="17665"/>
                    <a:pt x="5765" y="17665"/>
                  </a:cubicBezTo>
                  <a:cubicBezTo>
                    <a:pt x="5603" y="17340"/>
                    <a:pt x="5603" y="16934"/>
                    <a:pt x="5603" y="16447"/>
                  </a:cubicBezTo>
                  <a:cubicBezTo>
                    <a:pt x="5847" y="15229"/>
                    <a:pt x="6983" y="14417"/>
                    <a:pt x="8202" y="14660"/>
                  </a:cubicBezTo>
                  <a:cubicBezTo>
                    <a:pt x="9420" y="14823"/>
                    <a:pt x="10232" y="15959"/>
                    <a:pt x="9988" y="17177"/>
                  </a:cubicBezTo>
                  <a:close/>
                </a:path>
              </a:pathLst>
            </a:custGeom>
            <a:solidFill>
              <a:schemeClr val="accent1"/>
            </a:solidFill>
            <a:ln w="3175" cap="flat">
              <a:solidFill>
                <a:srgbClr val="FFFFFF"/>
              </a:solidFill>
              <a:prstDash val="solid"/>
              <a:miter lim="800000"/>
            </a:ln>
            <a:effectLst/>
          </p:spPr>
          <p:txBody>
            <a:bodyPr wrap="square" lIns="91439" tIns="91439" rIns="91439" bIns="91439" numCol="1" anchor="t">
              <a:noAutofit/>
            </a:bodyPr>
            <a:lstStyle/>
            <a:p>
              <a:endParaRPr/>
            </a:p>
          </p:txBody>
        </p:sp>
        <p:sp>
          <p:nvSpPr>
            <p:cNvPr id="638" name="Freeform 7"/>
            <p:cNvSpPr/>
            <p:nvPr/>
          </p:nvSpPr>
          <p:spPr>
            <a:xfrm>
              <a:off x="4140180" y="3154749"/>
              <a:ext cx="1209929" cy="1546923"/>
            </a:xfrm>
            <a:custGeom>
              <a:avLst/>
              <a:gdLst/>
              <a:ahLst/>
              <a:cxnLst>
                <a:cxn ang="0">
                  <a:pos x="wd2" y="hd2"/>
                </a:cxn>
                <a:cxn ang="5400000">
                  <a:pos x="wd2" y="hd2"/>
                </a:cxn>
                <a:cxn ang="10800000">
                  <a:pos x="wd2" y="hd2"/>
                </a:cxn>
                <a:cxn ang="16200000">
                  <a:pos x="wd2" y="hd2"/>
                </a:cxn>
              </a:cxnLst>
              <a:rect l="0" t="0" r="r" b="b"/>
              <a:pathLst>
                <a:path w="21600" h="21600" extrusionOk="0">
                  <a:moveTo>
                    <a:pt x="17914" y="8989"/>
                  </a:moveTo>
                  <a:cubicBezTo>
                    <a:pt x="18429" y="8989"/>
                    <a:pt x="18857" y="9056"/>
                    <a:pt x="19200" y="9257"/>
                  </a:cubicBezTo>
                  <a:cubicBezTo>
                    <a:pt x="19200" y="9257"/>
                    <a:pt x="19200" y="9257"/>
                    <a:pt x="19200" y="9257"/>
                  </a:cubicBezTo>
                  <a:cubicBezTo>
                    <a:pt x="19200" y="9257"/>
                    <a:pt x="21600" y="10398"/>
                    <a:pt x="21600" y="9257"/>
                  </a:cubicBezTo>
                  <a:cubicBezTo>
                    <a:pt x="21600" y="4696"/>
                    <a:pt x="21600" y="4696"/>
                    <a:pt x="21600" y="4696"/>
                  </a:cubicBezTo>
                  <a:cubicBezTo>
                    <a:pt x="15771" y="4696"/>
                    <a:pt x="15771" y="4696"/>
                    <a:pt x="15771" y="4696"/>
                  </a:cubicBezTo>
                  <a:cubicBezTo>
                    <a:pt x="14314" y="4696"/>
                    <a:pt x="15771" y="2817"/>
                    <a:pt x="15771" y="2817"/>
                  </a:cubicBezTo>
                  <a:cubicBezTo>
                    <a:pt x="15771" y="2817"/>
                    <a:pt x="15771" y="2817"/>
                    <a:pt x="15771" y="2817"/>
                  </a:cubicBezTo>
                  <a:cubicBezTo>
                    <a:pt x="16029" y="2482"/>
                    <a:pt x="16114" y="2147"/>
                    <a:pt x="16114" y="1811"/>
                  </a:cubicBezTo>
                  <a:cubicBezTo>
                    <a:pt x="16114" y="805"/>
                    <a:pt x="15086" y="0"/>
                    <a:pt x="13800" y="0"/>
                  </a:cubicBezTo>
                  <a:cubicBezTo>
                    <a:pt x="12514" y="0"/>
                    <a:pt x="11486" y="805"/>
                    <a:pt x="11486" y="1811"/>
                  </a:cubicBezTo>
                  <a:cubicBezTo>
                    <a:pt x="11486" y="2147"/>
                    <a:pt x="11571" y="2482"/>
                    <a:pt x="11829" y="2817"/>
                  </a:cubicBezTo>
                  <a:cubicBezTo>
                    <a:pt x="11829" y="2817"/>
                    <a:pt x="11829" y="2817"/>
                    <a:pt x="11829" y="2817"/>
                  </a:cubicBezTo>
                  <a:cubicBezTo>
                    <a:pt x="11829" y="2817"/>
                    <a:pt x="13371" y="4696"/>
                    <a:pt x="11829" y="4696"/>
                  </a:cubicBezTo>
                  <a:cubicBezTo>
                    <a:pt x="6000" y="4696"/>
                    <a:pt x="6000" y="4696"/>
                    <a:pt x="6000" y="4696"/>
                  </a:cubicBezTo>
                  <a:cubicBezTo>
                    <a:pt x="6000" y="9257"/>
                    <a:pt x="6000" y="9257"/>
                    <a:pt x="6000" y="9257"/>
                  </a:cubicBezTo>
                  <a:cubicBezTo>
                    <a:pt x="6000" y="10398"/>
                    <a:pt x="3600" y="9257"/>
                    <a:pt x="3600" y="9257"/>
                  </a:cubicBezTo>
                  <a:cubicBezTo>
                    <a:pt x="3600" y="9257"/>
                    <a:pt x="3600" y="9257"/>
                    <a:pt x="3600" y="9257"/>
                  </a:cubicBezTo>
                  <a:cubicBezTo>
                    <a:pt x="3257" y="9056"/>
                    <a:pt x="2829" y="8989"/>
                    <a:pt x="2314" y="8989"/>
                  </a:cubicBezTo>
                  <a:cubicBezTo>
                    <a:pt x="1029" y="8989"/>
                    <a:pt x="0" y="9794"/>
                    <a:pt x="0" y="10800"/>
                  </a:cubicBezTo>
                  <a:cubicBezTo>
                    <a:pt x="0" y="11806"/>
                    <a:pt x="1029" y="12611"/>
                    <a:pt x="2314" y="12611"/>
                  </a:cubicBezTo>
                  <a:cubicBezTo>
                    <a:pt x="2829" y="12611"/>
                    <a:pt x="3257" y="12544"/>
                    <a:pt x="3600" y="12343"/>
                  </a:cubicBezTo>
                  <a:cubicBezTo>
                    <a:pt x="3600" y="12343"/>
                    <a:pt x="3600" y="12343"/>
                    <a:pt x="3600" y="12343"/>
                  </a:cubicBezTo>
                  <a:cubicBezTo>
                    <a:pt x="3600" y="12343"/>
                    <a:pt x="6000" y="11135"/>
                    <a:pt x="6000" y="12343"/>
                  </a:cubicBezTo>
                  <a:cubicBezTo>
                    <a:pt x="6000" y="16904"/>
                    <a:pt x="6000" y="16904"/>
                    <a:pt x="6000" y="16904"/>
                  </a:cubicBezTo>
                  <a:cubicBezTo>
                    <a:pt x="11829" y="16904"/>
                    <a:pt x="11829" y="16904"/>
                    <a:pt x="11829" y="16904"/>
                  </a:cubicBezTo>
                  <a:cubicBezTo>
                    <a:pt x="13371" y="16904"/>
                    <a:pt x="11829" y="18783"/>
                    <a:pt x="11829" y="18783"/>
                  </a:cubicBezTo>
                  <a:cubicBezTo>
                    <a:pt x="11829" y="18783"/>
                    <a:pt x="11829" y="18783"/>
                    <a:pt x="11829" y="18783"/>
                  </a:cubicBezTo>
                  <a:cubicBezTo>
                    <a:pt x="11571" y="19051"/>
                    <a:pt x="11486" y="19386"/>
                    <a:pt x="11486" y="19789"/>
                  </a:cubicBezTo>
                  <a:cubicBezTo>
                    <a:pt x="11486" y="20795"/>
                    <a:pt x="12514" y="21600"/>
                    <a:pt x="13800" y="21600"/>
                  </a:cubicBezTo>
                  <a:cubicBezTo>
                    <a:pt x="15086" y="21600"/>
                    <a:pt x="16114" y="20795"/>
                    <a:pt x="16114" y="19789"/>
                  </a:cubicBezTo>
                  <a:cubicBezTo>
                    <a:pt x="16114" y="19386"/>
                    <a:pt x="16029" y="19051"/>
                    <a:pt x="15771" y="18783"/>
                  </a:cubicBezTo>
                  <a:cubicBezTo>
                    <a:pt x="15771" y="18783"/>
                    <a:pt x="15771" y="18783"/>
                    <a:pt x="15771" y="18783"/>
                  </a:cubicBezTo>
                  <a:cubicBezTo>
                    <a:pt x="15771" y="18783"/>
                    <a:pt x="14314" y="16904"/>
                    <a:pt x="15771" y="16904"/>
                  </a:cubicBezTo>
                  <a:cubicBezTo>
                    <a:pt x="21600" y="16904"/>
                    <a:pt x="21600" y="16904"/>
                    <a:pt x="21600" y="16904"/>
                  </a:cubicBezTo>
                  <a:cubicBezTo>
                    <a:pt x="21600" y="12343"/>
                    <a:pt x="21600" y="12343"/>
                    <a:pt x="21600" y="12343"/>
                  </a:cubicBezTo>
                  <a:cubicBezTo>
                    <a:pt x="21600" y="11135"/>
                    <a:pt x="19200" y="12343"/>
                    <a:pt x="19200" y="12343"/>
                  </a:cubicBezTo>
                  <a:cubicBezTo>
                    <a:pt x="19200" y="12343"/>
                    <a:pt x="19200" y="12343"/>
                    <a:pt x="19200" y="12343"/>
                  </a:cubicBezTo>
                  <a:cubicBezTo>
                    <a:pt x="18857" y="12544"/>
                    <a:pt x="18429" y="12611"/>
                    <a:pt x="17914" y="12611"/>
                  </a:cubicBezTo>
                  <a:cubicBezTo>
                    <a:pt x="16629" y="12611"/>
                    <a:pt x="15600" y="11806"/>
                    <a:pt x="15600" y="10800"/>
                  </a:cubicBezTo>
                  <a:cubicBezTo>
                    <a:pt x="15600" y="9794"/>
                    <a:pt x="16629" y="8989"/>
                    <a:pt x="17914" y="8989"/>
                  </a:cubicBezTo>
                  <a:close/>
                </a:path>
              </a:pathLst>
            </a:custGeom>
            <a:solidFill>
              <a:schemeClr val="accent1"/>
            </a:solidFill>
            <a:ln w="3175" cap="flat">
              <a:solidFill>
                <a:srgbClr val="FFFFFF"/>
              </a:solidFill>
              <a:prstDash val="solid"/>
              <a:miter lim="800000"/>
            </a:ln>
            <a:effectLst/>
          </p:spPr>
          <p:txBody>
            <a:bodyPr wrap="square" lIns="91439" tIns="91439" rIns="91439" bIns="91439" numCol="1" anchor="t">
              <a:noAutofit/>
            </a:bodyPr>
            <a:lstStyle/>
            <a:p>
              <a:endParaRPr/>
            </a:p>
          </p:txBody>
        </p:sp>
        <p:sp>
          <p:nvSpPr>
            <p:cNvPr id="639" name="Freeform 8"/>
            <p:cNvSpPr/>
            <p:nvPr/>
          </p:nvSpPr>
          <p:spPr>
            <a:xfrm>
              <a:off x="2390250" y="1398727"/>
              <a:ext cx="1546923" cy="1216021"/>
            </a:xfrm>
            <a:custGeom>
              <a:avLst/>
              <a:gdLst/>
              <a:ahLst/>
              <a:cxnLst>
                <a:cxn ang="0">
                  <a:pos x="wd2" y="hd2"/>
                </a:cxn>
                <a:cxn ang="5400000">
                  <a:pos x="wd2" y="hd2"/>
                </a:cxn>
                <a:cxn ang="10800000">
                  <a:pos x="wd2" y="hd2"/>
                </a:cxn>
                <a:cxn ang="16200000">
                  <a:pos x="wd2" y="hd2"/>
                </a:cxn>
              </a:cxnLst>
              <a:rect l="0" t="0" r="r" b="b"/>
              <a:pathLst>
                <a:path w="21600" h="21600" extrusionOk="0">
                  <a:moveTo>
                    <a:pt x="12678" y="17929"/>
                  </a:moveTo>
                  <a:cubicBezTo>
                    <a:pt x="12678" y="18356"/>
                    <a:pt x="12544" y="18783"/>
                    <a:pt x="12343" y="19124"/>
                  </a:cubicBezTo>
                  <a:cubicBezTo>
                    <a:pt x="12343" y="19124"/>
                    <a:pt x="12343" y="19124"/>
                    <a:pt x="12343" y="19124"/>
                  </a:cubicBezTo>
                  <a:cubicBezTo>
                    <a:pt x="12343" y="19124"/>
                    <a:pt x="11202" y="21600"/>
                    <a:pt x="12343" y="21600"/>
                  </a:cubicBezTo>
                  <a:cubicBezTo>
                    <a:pt x="16904" y="21600"/>
                    <a:pt x="16904" y="21600"/>
                    <a:pt x="16904" y="21600"/>
                  </a:cubicBezTo>
                  <a:cubicBezTo>
                    <a:pt x="16904" y="15709"/>
                    <a:pt x="16904" y="15709"/>
                    <a:pt x="16904" y="15709"/>
                  </a:cubicBezTo>
                  <a:cubicBezTo>
                    <a:pt x="16904" y="14258"/>
                    <a:pt x="18783" y="15709"/>
                    <a:pt x="18783" y="15709"/>
                  </a:cubicBezTo>
                  <a:cubicBezTo>
                    <a:pt x="18783" y="15709"/>
                    <a:pt x="18783" y="15709"/>
                    <a:pt x="18783" y="15709"/>
                  </a:cubicBezTo>
                  <a:cubicBezTo>
                    <a:pt x="19118" y="15965"/>
                    <a:pt x="19453" y="16136"/>
                    <a:pt x="19789" y="16136"/>
                  </a:cubicBezTo>
                  <a:cubicBezTo>
                    <a:pt x="20795" y="16136"/>
                    <a:pt x="21600" y="15111"/>
                    <a:pt x="21600" y="13745"/>
                  </a:cubicBezTo>
                  <a:cubicBezTo>
                    <a:pt x="21600" y="12465"/>
                    <a:pt x="20795" y="11440"/>
                    <a:pt x="19789" y="11440"/>
                  </a:cubicBezTo>
                  <a:cubicBezTo>
                    <a:pt x="19453" y="11440"/>
                    <a:pt x="19118" y="11611"/>
                    <a:pt x="18783" y="11782"/>
                  </a:cubicBezTo>
                  <a:cubicBezTo>
                    <a:pt x="18783" y="11782"/>
                    <a:pt x="18783" y="11782"/>
                    <a:pt x="18783" y="11782"/>
                  </a:cubicBezTo>
                  <a:cubicBezTo>
                    <a:pt x="18783" y="11782"/>
                    <a:pt x="16904" y="13319"/>
                    <a:pt x="16904" y="11782"/>
                  </a:cubicBezTo>
                  <a:cubicBezTo>
                    <a:pt x="16904" y="5976"/>
                    <a:pt x="16904" y="5976"/>
                    <a:pt x="16904" y="5976"/>
                  </a:cubicBezTo>
                  <a:cubicBezTo>
                    <a:pt x="12343" y="5976"/>
                    <a:pt x="12343" y="5976"/>
                    <a:pt x="12343" y="5976"/>
                  </a:cubicBezTo>
                  <a:cubicBezTo>
                    <a:pt x="11202" y="5976"/>
                    <a:pt x="12343" y="3586"/>
                    <a:pt x="12343" y="3586"/>
                  </a:cubicBezTo>
                  <a:cubicBezTo>
                    <a:pt x="12343" y="3586"/>
                    <a:pt x="12343" y="3586"/>
                    <a:pt x="12343" y="3586"/>
                  </a:cubicBezTo>
                  <a:cubicBezTo>
                    <a:pt x="12544" y="3244"/>
                    <a:pt x="12678" y="2817"/>
                    <a:pt x="12678" y="2391"/>
                  </a:cubicBezTo>
                  <a:cubicBezTo>
                    <a:pt x="12678" y="1025"/>
                    <a:pt x="11806" y="0"/>
                    <a:pt x="10800" y="0"/>
                  </a:cubicBezTo>
                  <a:cubicBezTo>
                    <a:pt x="9794" y="0"/>
                    <a:pt x="8989" y="1025"/>
                    <a:pt x="8989" y="2391"/>
                  </a:cubicBezTo>
                  <a:cubicBezTo>
                    <a:pt x="8989" y="2817"/>
                    <a:pt x="9056" y="3244"/>
                    <a:pt x="9257" y="3586"/>
                  </a:cubicBezTo>
                  <a:cubicBezTo>
                    <a:pt x="9257" y="3586"/>
                    <a:pt x="9257" y="3586"/>
                    <a:pt x="9257" y="3586"/>
                  </a:cubicBezTo>
                  <a:cubicBezTo>
                    <a:pt x="9257" y="3586"/>
                    <a:pt x="10465" y="5976"/>
                    <a:pt x="9257" y="5976"/>
                  </a:cubicBezTo>
                  <a:cubicBezTo>
                    <a:pt x="4696" y="5976"/>
                    <a:pt x="4696" y="5976"/>
                    <a:pt x="4696" y="5976"/>
                  </a:cubicBezTo>
                  <a:cubicBezTo>
                    <a:pt x="4696" y="11782"/>
                    <a:pt x="4696" y="11782"/>
                    <a:pt x="4696" y="11782"/>
                  </a:cubicBezTo>
                  <a:cubicBezTo>
                    <a:pt x="4696" y="13319"/>
                    <a:pt x="2817" y="11782"/>
                    <a:pt x="2817" y="11782"/>
                  </a:cubicBezTo>
                  <a:cubicBezTo>
                    <a:pt x="2817" y="11782"/>
                    <a:pt x="2817" y="11782"/>
                    <a:pt x="2817" y="11782"/>
                  </a:cubicBezTo>
                  <a:cubicBezTo>
                    <a:pt x="2549" y="11611"/>
                    <a:pt x="2214" y="11440"/>
                    <a:pt x="1811" y="11440"/>
                  </a:cubicBezTo>
                  <a:cubicBezTo>
                    <a:pt x="805" y="11440"/>
                    <a:pt x="0" y="12465"/>
                    <a:pt x="0" y="13745"/>
                  </a:cubicBezTo>
                  <a:cubicBezTo>
                    <a:pt x="0" y="15111"/>
                    <a:pt x="805" y="16136"/>
                    <a:pt x="1811" y="16136"/>
                  </a:cubicBezTo>
                  <a:cubicBezTo>
                    <a:pt x="2214" y="16136"/>
                    <a:pt x="2549" y="15965"/>
                    <a:pt x="2817" y="15709"/>
                  </a:cubicBezTo>
                  <a:cubicBezTo>
                    <a:pt x="2817" y="15709"/>
                    <a:pt x="2817" y="15709"/>
                    <a:pt x="2817" y="15709"/>
                  </a:cubicBezTo>
                  <a:cubicBezTo>
                    <a:pt x="2817" y="15709"/>
                    <a:pt x="4696" y="14258"/>
                    <a:pt x="4696" y="15709"/>
                  </a:cubicBezTo>
                  <a:cubicBezTo>
                    <a:pt x="4696" y="21600"/>
                    <a:pt x="4696" y="21600"/>
                    <a:pt x="4696" y="21600"/>
                  </a:cubicBezTo>
                  <a:cubicBezTo>
                    <a:pt x="9257" y="21600"/>
                    <a:pt x="9257" y="21600"/>
                    <a:pt x="9257" y="21600"/>
                  </a:cubicBezTo>
                  <a:cubicBezTo>
                    <a:pt x="10465" y="21600"/>
                    <a:pt x="9257" y="19124"/>
                    <a:pt x="9257" y="19124"/>
                  </a:cubicBezTo>
                  <a:cubicBezTo>
                    <a:pt x="9257" y="19124"/>
                    <a:pt x="9257" y="19124"/>
                    <a:pt x="9257" y="19124"/>
                  </a:cubicBezTo>
                  <a:cubicBezTo>
                    <a:pt x="9056" y="18783"/>
                    <a:pt x="8989" y="18356"/>
                    <a:pt x="8989" y="17929"/>
                  </a:cubicBezTo>
                  <a:cubicBezTo>
                    <a:pt x="8989" y="16648"/>
                    <a:pt x="9794" y="15538"/>
                    <a:pt x="10800" y="15538"/>
                  </a:cubicBezTo>
                  <a:cubicBezTo>
                    <a:pt x="11806" y="15538"/>
                    <a:pt x="12678" y="16648"/>
                    <a:pt x="12678" y="17929"/>
                  </a:cubicBezTo>
                  <a:close/>
                </a:path>
              </a:pathLst>
            </a:custGeom>
            <a:solidFill>
              <a:schemeClr val="accent1"/>
            </a:solidFill>
            <a:ln w="3175" cap="flat">
              <a:solidFill>
                <a:srgbClr val="FFFFFF"/>
              </a:solidFill>
              <a:prstDash val="solid"/>
              <a:miter lim="800000"/>
            </a:ln>
            <a:effectLst/>
          </p:spPr>
          <p:txBody>
            <a:bodyPr wrap="square" lIns="91439" tIns="91439" rIns="91439" bIns="91439" numCol="1" anchor="t">
              <a:noAutofit/>
            </a:bodyPr>
            <a:lstStyle/>
            <a:p>
              <a:endParaRPr/>
            </a:p>
          </p:txBody>
        </p:sp>
        <p:sp>
          <p:nvSpPr>
            <p:cNvPr id="640" name="Freeform 9"/>
            <p:cNvSpPr/>
            <p:nvPr/>
          </p:nvSpPr>
          <p:spPr>
            <a:xfrm>
              <a:off x="3265216" y="2614745"/>
              <a:ext cx="1546923" cy="876997"/>
            </a:xfrm>
            <a:custGeom>
              <a:avLst/>
              <a:gdLst/>
              <a:ahLst/>
              <a:cxnLst>
                <a:cxn ang="0">
                  <a:pos x="wd2" y="hd2"/>
                </a:cxn>
                <a:cxn ang="5400000">
                  <a:pos x="wd2" y="hd2"/>
                </a:cxn>
                <a:cxn ang="10800000">
                  <a:pos x="wd2" y="hd2"/>
                </a:cxn>
                <a:cxn ang="16200000">
                  <a:pos x="wd2" y="hd2"/>
                </a:cxn>
              </a:cxnLst>
              <a:rect l="0" t="0" r="r" b="b"/>
              <a:pathLst>
                <a:path w="21600" h="21600" extrusionOk="0">
                  <a:moveTo>
                    <a:pt x="19789" y="7477"/>
                  </a:moveTo>
                  <a:cubicBezTo>
                    <a:pt x="19386" y="7477"/>
                    <a:pt x="19051" y="7714"/>
                    <a:pt x="18783" y="8070"/>
                  </a:cubicBezTo>
                  <a:cubicBezTo>
                    <a:pt x="18783" y="8070"/>
                    <a:pt x="18783" y="8070"/>
                    <a:pt x="18783" y="8070"/>
                  </a:cubicBezTo>
                  <a:cubicBezTo>
                    <a:pt x="18783" y="8070"/>
                    <a:pt x="16904" y="10088"/>
                    <a:pt x="16904" y="8070"/>
                  </a:cubicBezTo>
                  <a:cubicBezTo>
                    <a:pt x="16904" y="0"/>
                    <a:pt x="16904" y="0"/>
                    <a:pt x="16904" y="0"/>
                  </a:cubicBezTo>
                  <a:cubicBezTo>
                    <a:pt x="12343" y="0"/>
                    <a:pt x="12343" y="0"/>
                    <a:pt x="12343" y="0"/>
                  </a:cubicBezTo>
                  <a:cubicBezTo>
                    <a:pt x="11135" y="0"/>
                    <a:pt x="12343" y="3323"/>
                    <a:pt x="12343" y="3323"/>
                  </a:cubicBezTo>
                  <a:cubicBezTo>
                    <a:pt x="12343" y="3323"/>
                    <a:pt x="12343" y="3323"/>
                    <a:pt x="12343" y="3323"/>
                  </a:cubicBezTo>
                  <a:cubicBezTo>
                    <a:pt x="12544" y="3798"/>
                    <a:pt x="12611" y="4391"/>
                    <a:pt x="12611" y="4985"/>
                  </a:cubicBezTo>
                  <a:cubicBezTo>
                    <a:pt x="12611" y="6765"/>
                    <a:pt x="11806" y="8308"/>
                    <a:pt x="10800" y="8308"/>
                  </a:cubicBezTo>
                  <a:cubicBezTo>
                    <a:pt x="9794" y="8308"/>
                    <a:pt x="8989" y="6765"/>
                    <a:pt x="8989" y="4985"/>
                  </a:cubicBezTo>
                  <a:cubicBezTo>
                    <a:pt x="8989" y="4391"/>
                    <a:pt x="9056" y="3798"/>
                    <a:pt x="9257" y="3323"/>
                  </a:cubicBezTo>
                  <a:cubicBezTo>
                    <a:pt x="9257" y="3323"/>
                    <a:pt x="9257" y="3323"/>
                    <a:pt x="9257" y="3323"/>
                  </a:cubicBezTo>
                  <a:cubicBezTo>
                    <a:pt x="9257" y="3323"/>
                    <a:pt x="10398" y="0"/>
                    <a:pt x="9257" y="0"/>
                  </a:cubicBezTo>
                  <a:cubicBezTo>
                    <a:pt x="4696" y="0"/>
                    <a:pt x="4696" y="0"/>
                    <a:pt x="4696" y="0"/>
                  </a:cubicBezTo>
                  <a:cubicBezTo>
                    <a:pt x="4696" y="8070"/>
                    <a:pt x="4696" y="8070"/>
                    <a:pt x="4696" y="8070"/>
                  </a:cubicBezTo>
                  <a:cubicBezTo>
                    <a:pt x="4696" y="10088"/>
                    <a:pt x="2817" y="8070"/>
                    <a:pt x="2817" y="8070"/>
                  </a:cubicBezTo>
                  <a:cubicBezTo>
                    <a:pt x="2817" y="8070"/>
                    <a:pt x="2817" y="8070"/>
                    <a:pt x="2817" y="8070"/>
                  </a:cubicBezTo>
                  <a:cubicBezTo>
                    <a:pt x="2482" y="7714"/>
                    <a:pt x="2147" y="7477"/>
                    <a:pt x="1811" y="7477"/>
                  </a:cubicBezTo>
                  <a:cubicBezTo>
                    <a:pt x="805" y="7477"/>
                    <a:pt x="0" y="9020"/>
                    <a:pt x="0" y="10800"/>
                  </a:cubicBezTo>
                  <a:cubicBezTo>
                    <a:pt x="0" y="12580"/>
                    <a:pt x="805" y="14004"/>
                    <a:pt x="1811" y="14004"/>
                  </a:cubicBezTo>
                  <a:cubicBezTo>
                    <a:pt x="2147" y="14004"/>
                    <a:pt x="2482" y="13767"/>
                    <a:pt x="2817" y="13530"/>
                  </a:cubicBezTo>
                  <a:cubicBezTo>
                    <a:pt x="2817" y="13530"/>
                    <a:pt x="2817" y="13530"/>
                    <a:pt x="2817" y="13530"/>
                  </a:cubicBezTo>
                  <a:cubicBezTo>
                    <a:pt x="2817" y="13530"/>
                    <a:pt x="4696" y="11393"/>
                    <a:pt x="4696" y="13530"/>
                  </a:cubicBezTo>
                  <a:cubicBezTo>
                    <a:pt x="4696" y="21600"/>
                    <a:pt x="4696" y="21600"/>
                    <a:pt x="4696" y="21600"/>
                  </a:cubicBezTo>
                  <a:cubicBezTo>
                    <a:pt x="9257" y="21600"/>
                    <a:pt x="9257" y="21600"/>
                    <a:pt x="9257" y="21600"/>
                  </a:cubicBezTo>
                  <a:cubicBezTo>
                    <a:pt x="10398" y="21600"/>
                    <a:pt x="9257" y="18277"/>
                    <a:pt x="9257" y="18277"/>
                  </a:cubicBezTo>
                  <a:cubicBezTo>
                    <a:pt x="9257" y="18277"/>
                    <a:pt x="9257" y="18277"/>
                    <a:pt x="9257" y="18277"/>
                  </a:cubicBezTo>
                  <a:cubicBezTo>
                    <a:pt x="9056" y="17684"/>
                    <a:pt x="8989" y="17090"/>
                    <a:pt x="8989" y="16497"/>
                  </a:cubicBezTo>
                  <a:cubicBezTo>
                    <a:pt x="8989" y="14716"/>
                    <a:pt x="9794" y="13292"/>
                    <a:pt x="10800" y="13292"/>
                  </a:cubicBezTo>
                  <a:cubicBezTo>
                    <a:pt x="11806" y="13292"/>
                    <a:pt x="12611" y="14716"/>
                    <a:pt x="12611" y="16497"/>
                  </a:cubicBezTo>
                  <a:cubicBezTo>
                    <a:pt x="12611" y="17090"/>
                    <a:pt x="12544" y="17684"/>
                    <a:pt x="12343" y="18277"/>
                  </a:cubicBezTo>
                  <a:cubicBezTo>
                    <a:pt x="12343" y="18277"/>
                    <a:pt x="12343" y="18277"/>
                    <a:pt x="12343" y="18277"/>
                  </a:cubicBezTo>
                  <a:cubicBezTo>
                    <a:pt x="12343" y="18277"/>
                    <a:pt x="11135" y="21600"/>
                    <a:pt x="12343" y="21600"/>
                  </a:cubicBezTo>
                  <a:cubicBezTo>
                    <a:pt x="16904" y="21600"/>
                    <a:pt x="16904" y="21600"/>
                    <a:pt x="16904" y="21600"/>
                  </a:cubicBezTo>
                  <a:cubicBezTo>
                    <a:pt x="16904" y="13530"/>
                    <a:pt x="16904" y="13530"/>
                    <a:pt x="16904" y="13530"/>
                  </a:cubicBezTo>
                  <a:cubicBezTo>
                    <a:pt x="16904" y="11393"/>
                    <a:pt x="18783" y="13530"/>
                    <a:pt x="18783" y="13530"/>
                  </a:cubicBezTo>
                  <a:cubicBezTo>
                    <a:pt x="18783" y="13530"/>
                    <a:pt x="18783" y="13530"/>
                    <a:pt x="18783" y="13530"/>
                  </a:cubicBezTo>
                  <a:cubicBezTo>
                    <a:pt x="19051" y="13767"/>
                    <a:pt x="19386" y="14004"/>
                    <a:pt x="19789" y="14004"/>
                  </a:cubicBezTo>
                  <a:cubicBezTo>
                    <a:pt x="20795" y="14004"/>
                    <a:pt x="21600" y="12580"/>
                    <a:pt x="21600" y="10800"/>
                  </a:cubicBezTo>
                  <a:cubicBezTo>
                    <a:pt x="21600" y="9020"/>
                    <a:pt x="20795" y="7477"/>
                    <a:pt x="19789" y="7477"/>
                  </a:cubicBezTo>
                  <a:close/>
                </a:path>
              </a:pathLst>
            </a:custGeom>
            <a:solidFill>
              <a:schemeClr val="accent1"/>
            </a:solidFill>
            <a:ln w="3175" cap="flat">
              <a:solidFill>
                <a:srgbClr val="FFFFFF"/>
              </a:solidFill>
              <a:prstDash val="solid"/>
              <a:miter lim="800000"/>
            </a:ln>
            <a:effectLst/>
          </p:spPr>
          <p:txBody>
            <a:bodyPr wrap="square" lIns="91439" tIns="91439" rIns="91439" bIns="91439" numCol="1" anchor="t">
              <a:noAutofit/>
            </a:bodyPr>
            <a:lstStyle/>
            <a:p>
              <a:endParaRPr/>
            </a:p>
          </p:txBody>
        </p:sp>
        <p:sp>
          <p:nvSpPr>
            <p:cNvPr id="641" name="Freeform 10"/>
            <p:cNvSpPr/>
            <p:nvPr/>
          </p:nvSpPr>
          <p:spPr>
            <a:xfrm>
              <a:off x="3715894" y="1047672"/>
              <a:ext cx="1183539" cy="1396397"/>
            </a:xfrm>
            <a:custGeom>
              <a:avLst/>
              <a:gdLst/>
              <a:ahLst/>
              <a:cxnLst>
                <a:cxn ang="0">
                  <a:pos x="wd2" y="hd2"/>
                </a:cxn>
                <a:cxn ang="5400000">
                  <a:pos x="wd2" y="hd2"/>
                </a:cxn>
                <a:cxn ang="10800000">
                  <a:pos x="wd2" y="hd2"/>
                </a:cxn>
                <a:cxn ang="16200000">
                  <a:pos x="wd2" y="hd2"/>
                </a:cxn>
              </a:cxnLst>
              <a:rect l="0" t="0" r="r" b="b"/>
              <a:pathLst>
                <a:path w="21600" h="21045" extrusionOk="0">
                  <a:moveTo>
                    <a:pt x="18439" y="18133"/>
                  </a:moveTo>
                  <a:cubicBezTo>
                    <a:pt x="18263" y="17770"/>
                    <a:pt x="17912" y="17480"/>
                    <a:pt x="17561" y="17335"/>
                  </a:cubicBezTo>
                  <a:cubicBezTo>
                    <a:pt x="17561" y="17335"/>
                    <a:pt x="17561" y="17335"/>
                    <a:pt x="17561" y="17335"/>
                  </a:cubicBezTo>
                  <a:cubicBezTo>
                    <a:pt x="17561" y="17335"/>
                    <a:pt x="15015" y="16103"/>
                    <a:pt x="16332" y="15523"/>
                  </a:cubicBezTo>
                  <a:cubicBezTo>
                    <a:pt x="21600" y="13204"/>
                    <a:pt x="21600" y="13204"/>
                    <a:pt x="21600" y="13204"/>
                  </a:cubicBezTo>
                  <a:cubicBezTo>
                    <a:pt x="18790" y="8855"/>
                    <a:pt x="18790" y="8855"/>
                    <a:pt x="18790" y="8855"/>
                  </a:cubicBezTo>
                  <a:cubicBezTo>
                    <a:pt x="18088" y="7768"/>
                    <a:pt x="16595" y="9797"/>
                    <a:pt x="16595" y="9797"/>
                  </a:cubicBezTo>
                  <a:cubicBezTo>
                    <a:pt x="16595" y="9797"/>
                    <a:pt x="16595" y="9797"/>
                    <a:pt x="16595" y="9797"/>
                  </a:cubicBezTo>
                  <a:cubicBezTo>
                    <a:pt x="16420" y="10160"/>
                    <a:pt x="16068" y="10377"/>
                    <a:pt x="15629" y="10594"/>
                  </a:cubicBezTo>
                  <a:cubicBezTo>
                    <a:pt x="14488" y="11102"/>
                    <a:pt x="12995" y="10739"/>
                    <a:pt x="12380" y="9797"/>
                  </a:cubicBezTo>
                  <a:cubicBezTo>
                    <a:pt x="11766" y="8855"/>
                    <a:pt x="12205" y="7623"/>
                    <a:pt x="13346" y="7115"/>
                  </a:cubicBezTo>
                  <a:cubicBezTo>
                    <a:pt x="13785" y="6898"/>
                    <a:pt x="14224" y="6825"/>
                    <a:pt x="14751" y="6898"/>
                  </a:cubicBezTo>
                  <a:cubicBezTo>
                    <a:pt x="14751" y="6898"/>
                    <a:pt x="14751" y="6898"/>
                    <a:pt x="14751" y="6898"/>
                  </a:cubicBezTo>
                  <a:cubicBezTo>
                    <a:pt x="14751" y="6898"/>
                    <a:pt x="17649" y="7043"/>
                    <a:pt x="16859" y="5883"/>
                  </a:cubicBezTo>
                  <a:cubicBezTo>
                    <a:pt x="14049" y="1534"/>
                    <a:pt x="14049" y="1534"/>
                    <a:pt x="14049" y="1534"/>
                  </a:cubicBezTo>
                  <a:cubicBezTo>
                    <a:pt x="8780" y="3926"/>
                    <a:pt x="8780" y="3926"/>
                    <a:pt x="8780" y="3926"/>
                  </a:cubicBezTo>
                  <a:cubicBezTo>
                    <a:pt x="7463" y="4506"/>
                    <a:pt x="7639" y="2114"/>
                    <a:pt x="7639" y="2114"/>
                  </a:cubicBezTo>
                  <a:cubicBezTo>
                    <a:pt x="7639" y="2114"/>
                    <a:pt x="7639" y="2114"/>
                    <a:pt x="7639" y="2114"/>
                  </a:cubicBezTo>
                  <a:cubicBezTo>
                    <a:pt x="7639" y="1752"/>
                    <a:pt x="7551" y="1389"/>
                    <a:pt x="7376" y="1027"/>
                  </a:cubicBezTo>
                  <a:cubicBezTo>
                    <a:pt x="6673" y="84"/>
                    <a:pt x="5268" y="-278"/>
                    <a:pt x="4127" y="229"/>
                  </a:cubicBezTo>
                  <a:cubicBezTo>
                    <a:pt x="2898" y="737"/>
                    <a:pt x="2459" y="1896"/>
                    <a:pt x="3073" y="2911"/>
                  </a:cubicBezTo>
                  <a:cubicBezTo>
                    <a:pt x="3337" y="3274"/>
                    <a:pt x="3688" y="3491"/>
                    <a:pt x="4039" y="3709"/>
                  </a:cubicBezTo>
                  <a:cubicBezTo>
                    <a:pt x="4039" y="3709"/>
                    <a:pt x="4039" y="3709"/>
                    <a:pt x="4039" y="3709"/>
                  </a:cubicBezTo>
                  <a:cubicBezTo>
                    <a:pt x="4039" y="3709"/>
                    <a:pt x="6585" y="4868"/>
                    <a:pt x="5180" y="5448"/>
                  </a:cubicBezTo>
                  <a:cubicBezTo>
                    <a:pt x="0" y="7840"/>
                    <a:pt x="0" y="7840"/>
                    <a:pt x="0" y="7840"/>
                  </a:cubicBezTo>
                  <a:cubicBezTo>
                    <a:pt x="2810" y="12189"/>
                    <a:pt x="2810" y="12189"/>
                    <a:pt x="2810" y="12189"/>
                  </a:cubicBezTo>
                  <a:cubicBezTo>
                    <a:pt x="3512" y="13276"/>
                    <a:pt x="4917" y="11174"/>
                    <a:pt x="4917" y="11174"/>
                  </a:cubicBezTo>
                  <a:cubicBezTo>
                    <a:pt x="4917" y="11174"/>
                    <a:pt x="4917" y="11174"/>
                    <a:pt x="4917" y="11174"/>
                  </a:cubicBezTo>
                  <a:cubicBezTo>
                    <a:pt x="5180" y="10884"/>
                    <a:pt x="5532" y="10594"/>
                    <a:pt x="5883" y="10450"/>
                  </a:cubicBezTo>
                  <a:cubicBezTo>
                    <a:pt x="7112" y="9870"/>
                    <a:pt x="8517" y="10232"/>
                    <a:pt x="9132" y="11247"/>
                  </a:cubicBezTo>
                  <a:cubicBezTo>
                    <a:pt x="9834" y="12189"/>
                    <a:pt x="9395" y="13421"/>
                    <a:pt x="8166" y="13929"/>
                  </a:cubicBezTo>
                  <a:cubicBezTo>
                    <a:pt x="7727" y="14074"/>
                    <a:pt x="7288" y="14146"/>
                    <a:pt x="6849" y="14146"/>
                  </a:cubicBezTo>
                  <a:cubicBezTo>
                    <a:pt x="6849" y="14146"/>
                    <a:pt x="6849" y="14146"/>
                    <a:pt x="6849" y="14146"/>
                  </a:cubicBezTo>
                  <a:cubicBezTo>
                    <a:pt x="6849" y="14146"/>
                    <a:pt x="3951" y="14001"/>
                    <a:pt x="4741" y="15088"/>
                  </a:cubicBezTo>
                  <a:cubicBezTo>
                    <a:pt x="7551" y="19437"/>
                    <a:pt x="7551" y="19437"/>
                    <a:pt x="7551" y="19437"/>
                  </a:cubicBezTo>
                  <a:cubicBezTo>
                    <a:pt x="12820" y="17118"/>
                    <a:pt x="12820" y="17118"/>
                    <a:pt x="12820" y="17118"/>
                  </a:cubicBezTo>
                  <a:cubicBezTo>
                    <a:pt x="14137" y="16538"/>
                    <a:pt x="13961" y="18930"/>
                    <a:pt x="13961" y="18930"/>
                  </a:cubicBezTo>
                  <a:cubicBezTo>
                    <a:pt x="13961" y="18930"/>
                    <a:pt x="13961" y="18930"/>
                    <a:pt x="13961" y="18930"/>
                  </a:cubicBezTo>
                  <a:cubicBezTo>
                    <a:pt x="13961" y="19292"/>
                    <a:pt x="14049" y="19655"/>
                    <a:pt x="14224" y="20017"/>
                  </a:cubicBezTo>
                  <a:cubicBezTo>
                    <a:pt x="14839" y="20960"/>
                    <a:pt x="16332" y="21322"/>
                    <a:pt x="17473" y="20815"/>
                  </a:cubicBezTo>
                  <a:cubicBezTo>
                    <a:pt x="18615" y="20307"/>
                    <a:pt x="19054" y="19075"/>
                    <a:pt x="18439" y="18133"/>
                  </a:cubicBezTo>
                  <a:close/>
                </a:path>
              </a:pathLst>
            </a:custGeom>
            <a:solidFill>
              <a:schemeClr val="accent1"/>
            </a:solidFill>
            <a:ln w="3175" cap="flat">
              <a:solidFill>
                <a:srgbClr val="FFFFFF"/>
              </a:solidFill>
              <a:prstDash val="solid"/>
              <a:miter lim="800000"/>
            </a:ln>
            <a:effectLst/>
          </p:spPr>
          <p:txBody>
            <a:bodyPr wrap="square" lIns="91439" tIns="91439" rIns="91439" bIns="91439" numCol="1" anchor="t">
              <a:noAutofit/>
            </a:bodyPr>
            <a:lstStyle/>
            <a:p>
              <a:endParaRPr/>
            </a:p>
          </p:txBody>
        </p:sp>
        <p:sp>
          <p:nvSpPr>
            <p:cNvPr id="642" name="Freeform 11"/>
            <p:cNvSpPr/>
            <p:nvPr/>
          </p:nvSpPr>
          <p:spPr>
            <a:xfrm>
              <a:off x="4781848" y="0"/>
              <a:ext cx="1274731" cy="1277233"/>
            </a:xfrm>
            <a:custGeom>
              <a:avLst/>
              <a:gdLst/>
              <a:ahLst/>
              <a:cxnLst>
                <a:cxn ang="0">
                  <a:pos x="wd2" y="hd2"/>
                </a:cxn>
                <a:cxn ang="5400000">
                  <a:pos x="wd2" y="hd2"/>
                </a:cxn>
                <a:cxn ang="10800000">
                  <a:pos x="wd2" y="hd2"/>
                </a:cxn>
                <a:cxn ang="16200000">
                  <a:pos x="wd2" y="hd2"/>
                </a:cxn>
              </a:cxnLst>
              <a:rect l="0" t="0" r="r" b="b"/>
              <a:pathLst>
                <a:path w="21461" h="21401" extrusionOk="0">
                  <a:moveTo>
                    <a:pt x="11430" y="4352"/>
                  </a:moveTo>
                  <a:cubicBezTo>
                    <a:pt x="11510" y="3869"/>
                    <a:pt x="11672" y="3546"/>
                    <a:pt x="11915" y="3224"/>
                  </a:cubicBezTo>
                  <a:cubicBezTo>
                    <a:pt x="11915" y="3224"/>
                    <a:pt x="11915" y="3224"/>
                    <a:pt x="11915" y="3224"/>
                  </a:cubicBezTo>
                  <a:cubicBezTo>
                    <a:pt x="11915" y="3224"/>
                    <a:pt x="13776" y="1290"/>
                    <a:pt x="12319" y="967"/>
                  </a:cubicBezTo>
                  <a:cubicBezTo>
                    <a:pt x="6899" y="0"/>
                    <a:pt x="6899" y="0"/>
                    <a:pt x="6899" y="0"/>
                  </a:cubicBezTo>
                  <a:cubicBezTo>
                    <a:pt x="5928" y="5400"/>
                    <a:pt x="5928" y="5400"/>
                    <a:pt x="5928" y="5400"/>
                  </a:cubicBezTo>
                  <a:cubicBezTo>
                    <a:pt x="5686" y="6851"/>
                    <a:pt x="3744" y="4997"/>
                    <a:pt x="3744" y="4997"/>
                  </a:cubicBezTo>
                  <a:cubicBezTo>
                    <a:pt x="3744" y="4997"/>
                    <a:pt x="3744" y="4997"/>
                    <a:pt x="3744" y="4997"/>
                  </a:cubicBezTo>
                  <a:cubicBezTo>
                    <a:pt x="3421" y="4755"/>
                    <a:pt x="3016" y="4513"/>
                    <a:pt x="2612" y="4433"/>
                  </a:cubicBezTo>
                  <a:cubicBezTo>
                    <a:pt x="1398" y="4272"/>
                    <a:pt x="265" y="5078"/>
                    <a:pt x="23" y="6206"/>
                  </a:cubicBezTo>
                  <a:cubicBezTo>
                    <a:pt x="-139" y="7415"/>
                    <a:pt x="589" y="8624"/>
                    <a:pt x="1803" y="8785"/>
                  </a:cubicBezTo>
                  <a:cubicBezTo>
                    <a:pt x="2288" y="8866"/>
                    <a:pt x="2692" y="8866"/>
                    <a:pt x="3097" y="8704"/>
                  </a:cubicBezTo>
                  <a:cubicBezTo>
                    <a:pt x="3097" y="8704"/>
                    <a:pt x="3097" y="8704"/>
                    <a:pt x="3097" y="8704"/>
                  </a:cubicBezTo>
                  <a:cubicBezTo>
                    <a:pt x="3097" y="8704"/>
                    <a:pt x="5524" y="7657"/>
                    <a:pt x="5281" y="9107"/>
                  </a:cubicBezTo>
                  <a:cubicBezTo>
                    <a:pt x="4310" y="14507"/>
                    <a:pt x="4310" y="14507"/>
                    <a:pt x="4310" y="14507"/>
                  </a:cubicBezTo>
                  <a:cubicBezTo>
                    <a:pt x="9731" y="15475"/>
                    <a:pt x="9731" y="15475"/>
                    <a:pt x="9731" y="15475"/>
                  </a:cubicBezTo>
                  <a:cubicBezTo>
                    <a:pt x="11106" y="15716"/>
                    <a:pt x="9326" y="17651"/>
                    <a:pt x="9326" y="17651"/>
                  </a:cubicBezTo>
                  <a:cubicBezTo>
                    <a:pt x="9326" y="17651"/>
                    <a:pt x="9326" y="17651"/>
                    <a:pt x="9326" y="17651"/>
                  </a:cubicBezTo>
                  <a:cubicBezTo>
                    <a:pt x="9083" y="17973"/>
                    <a:pt x="8841" y="18376"/>
                    <a:pt x="8760" y="18779"/>
                  </a:cubicBezTo>
                  <a:cubicBezTo>
                    <a:pt x="8517" y="19988"/>
                    <a:pt x="9326" y="21116"/>
                    <a:pt x="10540" y="21358"/>
                  </a:cubicBezTo>
                  <a:cubicBezTo>
                    <a:pt x="11753" y="21600"/>
                    <a:pt x="12886" y="20794"/>
                    <a:pt x="13128" y="19585"/>
                  </a:cubicBezTo>
                  <a:cubicBezTo>
                    <a:pt x="13209" y="19101"/>
                    <a:pt x="13128" y="18699"/>
                    <a:pt x="12967" y="18376"/>
                  </a:cubicBezTo>
                  <a:cubicBezTo>
                    <a:pt x="12967" y="18376"/>
                    <a:pt x="12967" y="18376"/>
                    <a:pt x="12967" y="18376"/>
                  </a:cubicBezTo>
                  <a:cubicBezTo>
                    <a:pt x="12967" y="18376"/>
                    <a:pt x="11996" y="15878"/>
                    <a:pt x="13371" y="16119"/>
                  </a:cubicBezTo>
                  <a:cubicBezTo>
                    <a:pt x="18791" y="17087"/>
                    <a:pt x="18791" y="17087"/>
                    <a:pt x="18791" y="17087"/>
                  </a:cubicBezTo>
                  <a:cubicBezTo>
                    <a:pt x="19762" y="11687"/>
                    <a:pt x="19762" y="11687"/>
                    <a:pt x="19762" y="11687"/>
                  </a:cubicBezTo>
                  <a:cubicBezTo>
                    <a:pt x="20086" y="10316"/>
                    <a:pt x="17578" y="11284"/>
                    <a:pt x="17578" y="11284"/>
                  </a:cubicBezTo>
                  <a:cubicBezTo>
                    <a:pt x="17578" y="11284"/>
                    <a:pt x="17578" y="11284"/>
                    <a:pt x="17578" y="11284"/>
                  </a:cubicBezTo>
                  <a:cubicBezTo>
                    <a:pt x="17173" y="11445"/>
                    <a:pt x="16769" y="11525"/>
                    <a:pt x="16364" y="11445"/>
                  </a:cubicBezTo>
                  <a:cubicBezTo>
                    <a:pt x="15151" y="11203"/>
                    <a:pt x="14342" y="10075"/>
                    <a:pt x="14585" y="8866"/>
                  </a:cubicBezTo>
                  <a:cubicBezTo>
                    <a:pt x="14746" y="7657"/>
                    <a:pt x="15879" y="6851"/>
                    <a:pt x="17092" y="7093"/>
                  </a:cubicBezTo>
                  <a:cubicBezTo>
                    <a:pt x="17578" y="7173"/>
                    <a:pt x="17901" y="7334"/>
                    <a:pt x="18225" y="7657"/>
                  </a:cubicBezTo>
                  <a:cubicBezTo>
                    <a:pt x="18225" y="7657"/>
                    <a:pt x="18225" y="7657"/>
                    <a:pt x="18225" y="7657"/>
                  </a:cubicBezTo>
                  <a:cubicBezTo>
                    <a:pt x="18225" y="7657"/>
                    <a:pt x="20248" y="9430"/>
                    <a:pt x="20490" y="8060"/>
                  </a:cubicBezTo>
                  <a:cubicBezTo>
                    <a:pt x="21461" y="2660"/>
                    <a:pt x="21461" y="2660"/>
                    <a:pt x="21461" y="2660"/>
                  </a:cubicBezTo>
                  <a:cubicBezTo>
                    <a:pt x="16041" y="1693"/>
                    <a:pt x="16041" y="1693"/>
                    <a:pt x="16041" y="1693"/>
                  </a:cubicBezTo>
                  <a:cubicBezTo>
                    <a:pt x="14585" y="1451"/>
                    <a:pt x="15636" y="3869"/>
                    <a:pt x="15636" y="3869"/>
                  </a:cubicBezTo>
                  <a:cubicBezTo>
                    <a:pt x="15636" y="3869"/>
                    <a:pt x="15636" y="3869"/>
                    <a:pt x="15636" y="3869"/>
                  </a:cubicBezTo>
                  <a:cubicBezTo>
                    <a:pt x="15798" y="4272"/>
                    <a:pt x="15798" y="4675"/>
                    <a:pt x="15717" y="5158"/>
                  </a:cubicBezTo>
                  <a:cubicBezTo>
                    <a:pt x="15555" y="6287"/>
                    <a:pt x="14342" y="7093"/>
                    <a:pt x="13209" y="6931"/>
                  </a:cubicBezTo>
                  <a:cubicBezTo>
                    <a:pt x="11996" y="6690"/>
                    <a:pt x="11187" y="5561"/>
                    <a:pt x="11430" y="4352"/>
                  </a:cubicBezTo>
                  <a:close/>
                </a:path>
              </a:pathLst>
            </a:custGeom>
            <a:solidFill>
              <a:schemeClr val="accent1"/>
            </a:solidFill>
            <a:ln w="3175" cap="flat">
              <a:solidFill>
                <a:srgbClr val="FFFFFF"/>
              </a:solidFill>
              <a:prstDash val="solid"/>
              <a:miter lim="800000"/>
            </a:ln>
            <a:effectLst/>
          </p:spPr>
          <p:txBody>
            <a:bodyPr wrap="square" lIns="91439" tIns="91439" rIns="91439" bIns="91439" numCol="1" anchor="t">
              <a:noAutofit/>
            </a:bodyPr>
            <a:lstStyle/>
            <a:p>
              <a:endParaRPr/>
            </a:p>
          </p:txBody>
        </p:sp>
        <p:sp>
          <p:nvSpPr>
            <p:cNvPr id="643" name="Freeform 12"/>
            <p:cNvSpPr/>
            <p:nvPr/>
          </p:nvSpPr>
          <p:spPr>
            <a:xfrm>
              <a:off x="4477174" y="2614745"/>
              <a:ext cx="1209929" cy="876997"/>
            </a:xfrm>
            <a:custGeom>
              <a:avLst/>
              <a:gdLst/>
              <a:ahLst/>
              <a:cxnLst>
                <a:cxn ang="0">
                  <a:pos x="wd2" y="hd2"/>
                </a:cxn>
                <a:cxn ang="5400000">
                  <a:pos x="wd2" y="hd2"/>
                </a:cxn>
                <a:cxn ang="10800000">
                  <a:pos x="wd2" y="hd2"/>
                </a:cxn>
                <a:cxn ang="16200000">
                  <a:pos x="wd2" y="hd2"/>
                </a:cxn>
              </a:cxnLst>
              <a:rect l="0" t="0" r="r" b="b"/>
              <a:pathLst>
                <a:path w="21600" h="21600" extrusionOk="0">
                  <a:moveTo>
                    <a:pt x="3600" y="14004"/>
                  </a:moveTo>
                  <a:cubicBezTo>
                    <a:pt x="3171" y="14004"/>
                    <a:pt x="2743" y="13767"/>
                    <a:pt x="2400" y="13530"/>
                  </a:cubicBezTo>
                  <a:cubicBezTo>
                    <a:pt x="2400" y="13530"/>
                    <a:pt x="2400" y="13530"/>
                    <a:pt x="2400" y="13530"/>
                  </a:cubicBezTo>
                  <a:cubicBezTo>
                    <a:pt x="2400" y="13530"/>
                    <a:pt x="0" y="11393"/>
                    <a:pt x="0" y="13530"/>
                  </a:cubicBezTo>
                  <a:cubicBezTo>
                    <a:pt x="0" y="21600"/>
                    <a:pt x="0" y="21600"/>
                    <a:pt x="0" y="21600"/>
                  </a:cubicBezTo>
                  <a:cubicBezTo>
                    <a:pt x="5829" y="21600"/>
                    <a:pt x="5829" y="21600"/>
                    <a:pt x="5829" y="21600"/>
                  </a:cubicBezTo>
                  <a:cubicBezTo>
                    <a:pt x="7286" y="21600"/>
                    <a:pt x="5829" y="18277"/>
                    <a:pt x="5829" y="18277"/>
                  </a:cubicBezTo>
                  <a:cubicBezTo>
                    <a:pt x="5829" y="18277"/>
                    <a:pt x="5829" y="18277"/>
                    <a:pt x="5829" y="18277"/>
                  </a:cubicBezTo>
                  <a:cubicBezTo>
                    <a:pt x="5571" y="17684"/>
                    <a:pt x="5400" y="17090"/>
                    <a:pt x="5400" y="16497"/>
                  </a:cubicBezTo>
                  <a:cubicBezTo>
                    <a:pt x="5400" y="14716"/>
                    <a:pt x="6514" y="13292"/>
                    <a:pt x="7800" y="13292"/>
                  </a:cubicBezTo>
                  <a:cubicBezTo>
                    <a:pt x="9086" y="13292"/>
                    <a:pt x="10114" y="14716"/>
                    <a:pt x="10114" y="16497"/>
                  </a:cubicBezTo>
                  <a:cubicBezTo>
                    <a:pt x="10114" y="17090"/>
                    <a:pt x="9943" y="17684"/>
                    <a:pt x="9771" y="18277"/>
                  </a:cubicBezTo>
                  <a:cubicBezTo>
                    <a:pt x="9771" y="18277"/>
                    <a:pt x="9771" y="18277"/>
                    <a:pt x="9771" y="18277"/>
                  </a:cubicBezTo>
                  <a:cubicBezTo>
                    <a:pt x="9771" y="18277"/>
                    <a:pt x="8229" y="21600"/>
                    <a:pt x="9771" y="21600"/>
                  </a:cubicBezTo>
                  <a:cubicBezTo>
                    <a:pt x="15600" y="21600"/>
                    <a:pt x="15600" y="21600"/>
                    <a:pt x="15600" y="21600"/>
                  </a:cubicBezTo>
                  <a:cubicBezTo>
                    <a:pt x="15600" y="13530"/>
                    <a:pt x="15600" y="13530"/>
                    <a:pt x="15600" y="13530"/>
                  </a:cubicBezTo>
                  <a:cubicBezTo>
                    <a:pt x="15600" y="11393"/>
                    <a:pt x="18000" y="13530"/>
                    <a:pt x="18000" y="13530"/>
                  </a:cubicBezTo>
                  <a:cubicBezTo>
                    <a:pt x="18000" y="13530"/>
                    <a:pt x="18000" y="13530"/>
                    <a:pt x="18000" y="13530"/>
                  </a:cubicBezTo>
                  <a:cubicBezTo>
                    <a:pt x="18343" y="13767"/>
                    <a:pt x="18771" y="14004"/>
                    <a:pt x="19286" y="14004"/>
                  </a:cubicBezTo>
                  <a:cubicBezTo>
                    <a:pt x="20571" y="14004"/>
                    <a:pt x="21600" y="12580"/>
                    <a:pt x="21600" y="10800"/>
                  </a:cubicBezTo>
                  <a:cubicBezTo>
                    <a:pt x="21600" y="9020"/>
                    <a:pt x="20571" y="7477"/>
                    <a:pt x="19286" y="7477"/>
                  </a:cubicBezTo>
                  <a:cubicBezTo>
                    <a:pt x="18771" y="7477"/>
                    <a:pt x="18343" y="7714"/>
                    <a:pt x="18000" y="8070"/>
                  </a:cubicBezTo>
                  <a:cubicBezTo>
                    <a:pt x="18000" y="8070"/>
                    <a:pt x="18000" y="8070"/>
                    <a:pt x="18000" y="8070"/>
                  </a:cubicBezTo>
                  <a:cubicBezTo>
                    <a:pt x="18000" y="8070"/>
                    <a:pt x="15600" y="10088"/>
                    <a:pt x="15600" y="8070"/>
                  </a:cubicBezTo>
                  <a:cubicBezTo>
                    <a:pt x="15600" y="0"/>
                    <a:pt x="15600" y="0"/>
                    <a:pt x="15600" y="0"/>
                  </a:cubicBezTo>
                  <a:cubicBezTo>
                    <a:pt x="9771" y="0"/>
                    <a:pt x="9771" y="0"/>
                    <a:pt x="9771" y="0"/>
                  </a:cubicBezTo>
                  <a:cubicBezTo>
                    <a:pt x="8229" y="0"/>
                    <a:pt x="9771" y="3323"/>
                    <a:pt x="9771" y="3323"/>
                  </a:cubicBezTo>
                  <a:cubicBezTo>
                    <a:pt x="9771" y="3323"/>
                    <a:pt x="9771" y="3323"/>
                    <a:pt x="9771" y="3323"/>
                  </a:cubicBezTo>
                  <a:cubicBezTo>
                    <a:pt x="9943" y="3798"/>
                    <a:pt x="10114" y="4391"/>
                    <a:pt x="10114" y="4985"/>
                  </a:cubicBezTo>
                  <a:cubicBezTo>
                    <a:pt x="10114" y="6765"/>
                    <a:pt x="9086" y="8308"/>
                    <a:pt x="7800" y="8308"/>
                  </a:cubicBezTo>
                  <a:cubicBezTo>
                    <a:pt x="6514" y="8308"/>
                    <a:pt x="5400" y="6765"/>
                    <a:pt x="5400" y="4985"/>
                  </a:cubicBezTo>
                  <a:cubicBezTo>
                    <a:pt x="5400" y="4391"/>
                    <a:pt x="5571" y="3798"/>
                    <a:pt x="5829" y="3323"/>
                  </a:cubicBezTo>
                  <a:cubicBezTo>
                    <a:pt x="5829" y="3323"/>
                    <a:pt x="5829" y="3323"/>
                    <a:pt x="5829" y="3323"/>
                  </a:cubicBezTo>
                  <a:cubicBezTo>
                    <a:pt x="5829" y="3323"/>
                    <a:pt x="7286" y="0"/>
                    <a:pt x="5829" y="0"/>
                  </a:cubicBezTo>
                  <a:cubicBezTo>
                    <a:pt x="0" y="0"/>
                    <a:pt x="0" y="0"/>
                    <a:pt x="0" y="0"/>
                  </a:cubicBezTo>
                  <a:cubicBezTo>
                    <a:pt x="0" y="8070"/>
                    <a:pt x="0" y="8070"/>
                    <a:pt x="0" y="8070"/>
                  </a:cubicBezTo>
                  <a:cubicBezTo>
                    <a:pt x="0" y="10088"/>
                    <a:pt x="2400" y="8070"/>
                    <a:pt x="2400" y="8070"/>
                  </a:cubicBezTo>
                  <a:cubicBezTo>
                    <a:pt x="2400" y="8070"/>
                    <a:pt x="2400" y="8070"/>
                    <a:pt x="2400" y="8070"/>
                  </a:cubicBezTo>
                  <a:cubicBezTo>
                    <a:pt x="2743" y="7714"/>
                    <a:pt x="3171" y="7477"/>
                    <a:pt x="3600" y="7477"/>
                  </a:cubicBezTo>
                  <a:cubicBezTo>
                    <a:pt x="4886" y="7477"/>
                    <a:pt x="6000" y="9020"/>
                    <a:pt x="6000" y="10800"/>
                  </a:cubicBezTo>
                  <a:cubicBezTo>
                    <a:pt x="6000" y="12580"/>
                    <a:pt x="4886" y="14004"/>
                    <a:pt x="3600" y="14004"/>
                  </a:cubicBezTo>
                  <a:close/>
                </a:path>
              </a:pathLst>
            </a:custGeom>
            <a:solidFill>
              <a:schemeClr val="accent1"/>
            </a:solidFill>
            <a:ln w="3175" cap="flat">
              <a:solidFill>
                <a:srgbClr val="FFFFFF"/>
              </a:solidFill>
              <a:prstDash val="solid"/>
              <a:miter lim="800000"/>
            </a:ln>
            <a:effectLst/>
          </p:spPr>
          <p:txBody>
            <a:bodyPr wrap="square" lIns="91439" tIns="91439" rIns="91439" bIns="91439" numCol="1" anchor="t">
              <a:noAutofit/>
            </a:bodyPr>
            <a:lstStyle/>
            <a:p>
              <a:endParaRPr/>
            </a:p>
          </p:txBody>
        </p:sp>
        <p:sp>
          <p:nvSpPr>
            <p:cNvPr id="644" name="Freeform 13"/>
            <p:cNvSpPr/>
            <p:nvPr/>
          </p:nvSpPr>
          <p:spPr>
            <a:xfrm>
              <a:off x="6577794" y="2827904"/>
              <a:ext cx="1522305" cy="1043463"/>
            </a:xfrm>
            <a:custGeom>
              <a:avLst/>
              <a:gdLst/>
              <a:ahLst/>
              <a:cxnLst>
                <a:cxn ang="0">
                  <a:pos x="wd2" y="hd2"/>
                </a:cxn>
                <a:cxn ang="5400000">
                  <a:pos x="wd2" y="hd2"/>
                </a:cxn>
                <a:cxn ang="10800000">
                  <a:pos x="wd2" y="hd2"/>
                </a:cxn>
                <a:cxn ang="16200000">
                  <a:pos x="wd2" y="hd2"/>
                </a:cxn>
              </a:cxnLst>
              <a:rect l="0" t="0" r="r" b="b"/>
              <a:pathLst>
                <a:path w="21228" h="21600" extrusionOk="0">
                  <a:moveTo>
                    <a:pt x="2252" y="16324"/>
                  </a:moveTo>
                  <a:cubicBezTo>
                    <a:pt x="2587" y="16225"/>
                    <a:pt x="2923" y="15926"/>
                    <a:pt x="3124" y="15528"/>
                  </a:cubicBezTo>
                  <a:cubicBezTo>
                    <a:pt x="3124" y="15628"/>
                    <a:pt x="3124" y="15628"/>
                    <a:pt x="3124" y="15628"/>
                  </a:cubicBezTo>
                  <a:cubicBezTo>
                    <a:pt x="3124" y="15628"/>
                    <a:pt x="4734" y="13239"/>
                    <a:pt x="5002" y="14931"/>
                  </a:cubicBezTo>
                  <a:cubicBezTo>
                    <a:pt x="5941" y="21600"/>
                    <a:pt x="5941" y="21600"/>
                    <a:pt x="5941" y="21600"/>
                  </a:cubicBezTo>
                  <a:cubicBezTo>
                    <a:pt x="10436" y="20107"/>
                    <a:pt x="10436" y="20107"/>
                    <a:pt x="10436" y="20107"/>
                  </a:cubicBezTo>
                  <a:cubicBezTo>
                    <a:pt x="11576" y="19808"/>
                    <a:pt x="10033" y="17419"/>
                    <a:pt x="10033" y="17419"/>
                  </a:cubicBezTo>
                  <a:cubicBezTo>
                    <a:pt x="10033" y="17419"/>
                    <a:pt x="10033" y="17419"/>
                    <a:pt x="10033" y="17419"/>
                  </a:cubicBezTo>
                  <a:cubicBezTo>
                    <a:pt x="9765" y="17021"/>
                    <a:pt x="9631" y="16623"/>
                    <a:pt x="9497" y="16026"/>
                  </a:cubicBezTo>
                  <a:cubicBezTo>
                    <a:pt x="9295" y="14632"/>
                    <a:pt x="9966" y="13139"/>
                    <a:pt x="10905" y="12841"/>
                  </a:cubicBezTo>
                  <a:cubicBezTo>
                    <a:pt x="11912" y="12542"/>
                    <a:pt x="12918" y="13438"/>
                    <a:pt x="13119" y="14931"/>
                  </a:cubicBezTo>
                  <a:cubicBezTo>
                    <a:pt x="13186" y="15429"/>
                    <a:pt x="13186" y="15926"/>
                    <a:pt x="13052" y="16424"/>
                  </a:cubicBezTo>
                  <a:cubicBezTo>
                    <a:pt x="13052" y="16424"/>
                    <a:pt x="13052" y="16424"/>
                    <a:pt x="13052" y="16424"/>
                  </a:cubicBezTo>
                  <a:cubicBezTo>
                    <a:pt x="13052" y="16424"/>
                    <a:pt x="12314" y="19510"/>
                    <a:pt x="13454" y="19112"/>
                  </a:cubicBezTo>
                  <a:cubicBezTo>
                    <a:pt x="17882" y="17718"/>
                    <a:pt x="17882" y="17718"/>
                    <a:pt x="17882" y="17718"/>
                  </a:cubicBezTo>
                  <a:cubicBezTo>
                    <a:pt x="16943" y="11049"/>
                    <a:pt x="16943" y="11049"/>
                    <a:pt x="16943" y="11049"/>
                  </a:cubicBezTo>
                  <a:cubicBezTo>
                    <a:pt x="16674" y="9357"/>
                    <a:pt x="18754" y="10452"/>
                    <a:pt x="18754" y="10452"/>
                  </a:cubicBezTo>
                  <a:cubicBezTo>
                    <a:pt x="18754" y="10452"/>
                    <a:pt x="18754" y="10452"/>
                    <a:pt x="18754" y="10452"/>
                  </a:cubicBezTo>
                  <a:cubicBezTo>
                    <a:pt x="19089" y="10651"/>
                    <a:pt x="19425" y="10750"/>
                    <a:pt x="19760" y="10551"/>
                  </a:cubicBezTo>
                  <a:cubicBezTo>
                    <a:pt x="20766" y="10253"/>
                    <a:pt x="21437" y="8859"/>
                    <a:pt x="21169" y="7366"/>
                  </a:cubicBezTo>
                  <a:cubicBezTo>
                    <a:pt x="20967" y="5873"/>
                    <a:pt x="19961" y="4977"/>
                    <a:pt x="19022" y="5276"/>
                  </a:cubicBezTo>
                  <a:cubicBezTo>
                    <a:pt x="18620" y="5375"/>
                    <a:pt x="18351" y="5674"/>
                    <a:pt x="18083" y="5972"/>
                  </a:cubicBezTo>
                  <a:cubicBezTo>
                    <a:pt x="18083" y="5972"/>
                    <a:pt x="18083" y="5972"/>
                    <a:pt x="18083" y="5972"/>
                  </a:cubicBezTo>
                  <a:cubicBezTo>
                    <a:pt x="18083" y="5972"/>
                    <a:pt x="16540" y="8361"/>
                    <a:pt x="16272" y="6570"/>
                  </a:cubicBezTo>
                  <a:cubicBezTo>
                    <a:pt x="15266" y="0"/>
                    <a:pt x="15266" y="0"/>
                    <a:pt x="15266" y="0"/>
                  </a:cubicBezTo>
                  <a:cubicBezTo>
                    <a:pt x="10838" y="1493"/>
                    <a:pt x="10838" y="1493"/>
                    <a:pt x="10838" y="1493"/>
                  </a:cubicBezTo>
                  <a:cubicBezTo>
                    <a:pt x="9698" y="1792"/>
                    <a:pt x="11241" y="4181"/>
                    <a:pt x="11241" y="4181"/>
                  </a:cubicBezTo>
                  <a:cubicBezTo>
                    <a:pt x="11241" y="4181"/>
                    <a:pt x="11241" y="4181"/>
                    <a:pt x="11241" y="4181"/>
                  </a:cubicBezTo>
                  <a:cubicBezTo>
                    <a:pt x="11442" y="4579"/>
                    <a:pt x="11643" y="4977"/>
                    <a:pt x="11710" y="5475"/>
                  </a:cubicBezTo>
                  <a:cubicBezTo>
                    <a:pt x="11912" y="6968"/>
                    <a:pt x="11308" y="8461"/>
                    <a:pt x="10302" y="8759"/>
                  </a:cubicBezTo>
                  <a:cubicBezTo>
                    <a:pt x="9362" y="9058"/>
                    <a:pt x="8356" y="8162"/>
                    <a:pt x="8155" y="6669"/>
                  </a:cubicBezTo>
                  <a:cubicBezTo>
                    <a:pt x="8088" y="6171"/>
                    <a:pt x="8088" y="5674"/>
                    <a:pt x="8222" y="5176"/>
                  </a:cubicBezTo>
                  <a:cubicBezTo>
                    <a:pt x="8222" y="5176"/>
                    <a:pt x="8222" y="5176"/>
                    <a:pt x="8222" y="5176"/>
                  </a:cubicBezTo>
                  <a:cubicBezTo>
                    <a:pt x="8222" y="5176"/>
                    <a:pt x="8960" y="2090"/>
                    <a:pt x="7820" y="2389"/>
                  </a:cubicBezTo>
                  <a:cubicBezTo>
                    <a:pt x="3325" y="3882"/>
                    <a:pt x="3325" y="3882"/>
                    <a:pt x="3325" y="3882"/>
                  </a:cubicBezTo>
                  <a:cubicBezTo>
                    <a:pt x="4331" y="10551"/>
                    <a:pt x="4331" y="10551"/>
                    <a:pt x="4331" y="10551"/>
                  </a:cubicBezTo>
                  <a:cubicBezTo>
                    <a:pt x="4600" y="12243"/>
                    <a:pt x="2453" y="11148"/>
                    <a:pt x="2453" y="11148"/>
                  </a:cubicBezTo>
                  <a:cubicBezTo>
                    <a:pt x="2453" y="11148"/>
                    <a:pt x="2453" y="11148"/>
                    <a:pt x="2453" y="11148"/>
                  </a:cubicBezTo>
                  <a:cubicBezTo>
                    <a:pt x="2185" y="10949"/>
                    <a:pt x="1782" y="10850"/>
                    <a:pt x="1447" y="10949"/>
                  </a:cubicBezTo>
                  <a:cubicBezTo>
                    <a:pt x="441" y="11347"/>
                    <a:pt x="-163" y="12741"/>
                    <a:pt x="38" y="14234"/>
                  </a:cubicBezTo>
                  <a:cubicBezTo>
                    <a:pt x="307" y="15727"/>
                    <a:pt x="1246" y="16623"/>
                    <a:pt x="2252" y="16324"/>
                  </a:cubicBezTo>
                  <a:close/>
                </a:path>
              </a:pathLst>
            </a:custGeom>
            <a:solidFill>
              <a:schemeClr val="accent1"/>
            </a:solidFill>
            <a:ln w="3175" cap="flat">
              <a:solidFill>
                <a:srgbClr val="FFFFFF"/>
              </a:solidFill>
              <a:prstDash val="solid"/>
              <a:miter lim="800000"/>
            </a:ln>
            <a:effectLst/>
          </p:spPr>
          <p:txBody>
            <a:bodyPr wrap="square" lIns="91439" tIns="91439" rIns="91439" bIns="91439" numCol="1" anchor="t">
              <a:noAutofit/>
            </a:bodyPr>
            <a:lstStyle/>
            <a:p>
              <a:endParaRPr/>
            </a:p>
          </p:txBody>
        </p:sp>
        <p:sp>
          <p:nvSpPr>
            <p:cNvPr id="645" name="Freeform 14"/>
            <p:cNvSpPr/>
            <p:nvPr/>
          </p:nvSpPr>
          <p:spPr>
            <a:xfrm>
              <a:off x="5015146" y="3154748"/>
              <a:ext cx="1209929" cy="1211960"/>
            </a:xfrm>
            <a:custGeom>
              <a:avLst/>
              <a:gdLst/>
              <a:ahLst/>
              <a:cxnLst>
                <a:cxn ang="0">
                  <a:pos x="wd2" y="hd2"/>
                </a:cxn>
                <a:cxn ang="5400000">
                  <a:pos x="wd2" y="hd2"/>
                </a:cxn>
                <a:cxn ang="10800000">
                  <a:pos x="wd2" y="hd2"/>
                </a:cxn>
                <a:cxn ang="16200000">
                  <a:pos x="wd2" y="hd2"/>
                </a:cxn>
              </a:cxnLst>
              <a:rect l="0" t="0" r="r" b="b"/>
              <a:pathLst>
                <a:path w="21600" h="21600" extrusionOk="0">
                  <a:moveTo>
                    <a:pt x="17914" y="11486"/>
                  </a:moveTo>
                  <a:cubicBezTo>
                    <a:pt x="18429" y="11486"/>
                    <a:pt x="18857" y="11571"/>
                    <a:pt x="19200" y="11829"/>
                  </a:cubicBezTo>
                  <a:cubicBezTo>
                    <a:pt x="19200" y="11829"/>
                    <a:pt x="19200" y="11829"/>
                    <a:pt x="19200" y="11829"/>
                  </a:cubicBezTo>
                  <a:cubicBezTo>
                    <a:pt x="19200" y="11829"/>
                    <a:pt x="21600" y="13286"/>
                    <a:pt x="21600" y="11829"/>
                  </a:cubicBezTo>
                  <a:cubicBezTo>
                    <a:pt x="21600" y="6000"/>
                    <a:pt x="21600" y="6000"/>
                    <a:pt x="21600" y="6000"/>
                  </a:cubicBezTo>
                  <a:cubicBezTo>
                    <a:pt x="15771" y="6000"/>
                    <a:pt x="15771" y="6000"/>
                    <a:pt x="15771" y="6000"/>
                  </a:cubicBezTo>
                  <a:cubicBezTo>
                    <a:pt x="14229" y="6000"/>
                    <a:pt x="15771" y="3600"/>
                    <a:pt x="15771" y="3600"/>
                  </a:cubicBezTo>
                  <a:cubicBezTo>
                    <a:pt x="15771" y="3600"/>
                    <a:pt x="15771" y="3600"/>
                    <a:pt x="15771" y="3600"/>
                  </a:cubicBezTo>
                  <a:cubicBezTo>
                    <a:pt x="16029" y="3171"/>
                    <a:pt x="16114" y="2743"/>
                    <a:pt x="16114" y="2314"/>
                  </a:cubicBezTo>
                  <a:cubicBezTo>
                    <a:pt x="16114" y="1029"/>
                    <a:pt x="15086" y="0"/>
                    <a:pt x="13800" y="0"/>
                  </a:cubicBezTo>
                  <a:cubicBezTo>
                    <a:pt x="12514" y="0"/>
                    <a:pt x="11400" y="1029"/>
                    <a:pt x="11400" y="2314"/>
                  </a:cubicBezTo>
                  <a:cubicBezTo>
                    <a:pt x="11400" y="2743"/>
                    <a:pt x="11571" y="3171"/>
                    <a:pt x="11829" y="3600"/>
                  </a:cubicBezTo>
                  <a:cubicBezTo>
                    <a:pt x="11829" y="3600"/>
                    <a:pt x="11829" y="3600"/>
                    <a:pt x="11829" y="3600"/>
                  </a:cubicBezTo>
                  <a:cubicBezTo>
                    <a:pt x="11829" y="3600"/>
                    <a:pt x="13286" y="6000"/>
                    <a:pt x="11829" y="6000"/>
                  </a:cubicBezTo>
                  <a:cubicBezTo>
                    <a:pt x="6000" y="6000"/>
                    <a:pt x="6000" y="6000"/>
                    <a:pt x="6000" y="6000"/>
                  </a:cubicBezTo>
                  <a:cubicBezTo>
                    <a:pt x="6000" y="11829"/>
                    <a:pt x="6000" y="11829"/>
                    <a:pt x="6000" y="11829"/>
                  </a:cubicBezTo>
                  <a:cubicBezTo>
                    <a:pt x="6000" y="13286"/>
                    <a:pt x="3600" y="11829"/>
                    <a:pt x="3600" y="11829"/>
                  </a:cubicBezTo>
                  <a:cubicBezTo>
                    <a:pt x="3600" y="11829"/>
                    <a:pt x="3600" y="11829"/>
                    <a:pt x="3600" y="11829"/>
                  </a:cubicBezTo>
                  <a:cubicBezTo>
                    <a:pt x="3171" y="11571"/>
                    <a:pt x="2743" y="11486"/>
                    <a:pt x="2314" y="11486"/>
                  </a:cubicBezTo>
                  <a:cubicBezTo>
                    <a:pt x="1029" y="11486"/>
                    <a:pt x="0" y="12514"/>
                    <a:pt x="0" y="13800"/>
                  </a:cubicBezTo>
                  <a:cubicBezTo>
                    <a:pt x="0" y="15086"/>
                    <a:pt x="1029" y="16114"/>
                    <a:pt x="2314" y="16114"/>
                  </a:cubicBezTo>
                  <a:cubicBezTo>
                    <a:pt x="2743" y="16114"/>
                    <a:pt x="3171" y="16029"/>
                    <a:pt x="3600" y="15771"/>
                  </a:cubicBezTo>
                  <a:cubicBezTo>
                    <a:pt x="3600" y="15771"/>
                    <a:pt x="3600" y="15771"/>
                    <a:pt x="3600" y="15771"/>
                  </a:cubicBezTo>
                  <a:cubicBezTo>
                    <a:pt x="3600" y="15771"/>
                    <a:pt x="6000" y="14229"/>
                    <a:pt x="6000" y="15771"/>
                  </a:cubicBezTo>
                  <a:cubicBezTo>
                    <a:pt x="6000" y="21600"/>
                    <a:pt x="6000" y="21600"/>
                    <a:pt x="6000" y="21600"/>
                  </a:cubicBezTo>
                  <a:cubicBezTo>
                    <a:pt x="11829" y="21600"/>
                    <a:pt x="11829" y="21600"/>
                    <a:pt x="11829" y="21600"/>
                  </a:cubicBezTo>
                  <a:cubicBezTo>
                    <a:pt x="13286" y="21600"/>
                    <a:pt x="11829" y="19200"/>
                    <a:pt x="11829" y="19200"/>
                  </a:cubicBezTo>
                  <a:cubicBezTo>
                    <a:pt x="11829" y="19200"/>
                    <a:pt x="11829" y="19200"/>
                    <a:pt x="11829" y="19200"/>
                  </a:cubicBezTo>
                  <a:cubicBezTo>
                    <a:pt x="11571" y="18857"/>
                    <a:pt x="11400" y="18429"/>
                    <a:pt x="11400" y="17914"/>
                  </a:cubicBezTo>
                  <a:cubicBezTo>
                    <a:pt x="11400" y="16629"/>
                    <a:pt x="12514" y="15600"/>
                    <a:pt x="13800" y="15600"/>
                  </a:cubicBezTo>
                  <a:cubicBezTo>
                    <a:pt x="15086" y="15600"/>
                    <a:pt x="16114" y="16629"/>
                    <a:pt x="16114" y="17914"/>
                  </a:cubicBezTo>
                  <a:cubicBezTo>
                    <a:pt x="16114" y="18429"/>
                    <a:pt x="16029" y="18857"/>
                    <a:pt x="15771" y="19200"/>
                  </a:cubicBezTo>
                  <a:cubicBezTo>
                    <a:pt x="15771" y="19200"/>
                    <a:pt x="15771" y="19200"/>
                    <a:pt x="15771" y="19200"/>
                  </a:cubicBezTo>
                  <a:cubicBezTo>
                    <a:pt x="15771" y="19200"/>
                    <a:pt x="14229" y="21600"/>
                    <a:pt x="15771" y="21600"/>
                  </a:cubicBezTo>
                  <a:cubicBezTo>
                    <a:pt x="21600" y="21600"/>
                    <a:pt x="21600" y="21600"/>
                    <a:pt x="21600" y="21600"/>
                  </a:cubicBezTo>
                  <a:cubicBezTo>
                    <a:pt x="21600" y="15771"/>
                    <a:pt x="21600" y="15771"/>
                    <a:pt x="21600" y="15771"/>
                  </a:cubicBezTo>
                  <a:cubicBezTo>
                    <a:pt x="21600" y="14229"/>
                    <a:pt x="19200" y="15771"/>
                    <a:pt x="19200" y="15771"/>
                  </a:cubicBezTo>
                  <a:cubicBezTo>
                    <a:pt x="19200" y="15771"/>
                    <a:pt x="19200" y="15771"/>
                    <a:pt x="19200" y="15771"/>
                  </a:cubicBezTo>
                  <a:cubicBezTo>
                    <a:pt x="18857" y="16029"/>
                    <a:pt x="18429" y="16114"/>
                    <a:pt x="17914" y="16114"/>
                  </a:cubicBezTo>
                  <a:cubicBezTo>
                    <a:pt x="16629" y="16114"/>
                    <a:pt x="15600" y="15086"/>
                    <a:pt x="15600" y="13800"/>
                  </a:cubicBezTo>
                  <a:cubicBezTo>
                    <a:pt x="15600" y="12514"/>
                    <a:pt x="16629" y="11486"/>
                    <a:pt x="17914" y="11486"/>
                  </a:cubicBezTo>
                  <a:close/>
                </a:path>
              </a:pathLst>
            </a:custGeom>
            <a:solidFill>
              <a:schemeClr val="accent1"/>
            </a:solidFill>
            <a:ln w="3175" cap="flat">
              <a:solidFill>
                <a:srgbClr val="FFFFFF"/>
              </a:solidFill>
              <a:prstDash val="solid"/>
              <a:miter lim="800000"/>
            </a:ln>
            <a:effectLst/>
          </p:spPr>
          <p:txBody>
            <a:bodyPr wrap="square" lIns="91439" tIns="91439" rIns="91439" bIns="91439" numCol="1" anchor="t">
              <a:noAutofit/>
            </a:bodyPr>
            <a:lstStyle/>
            <a:p>
              <a:endParaRPr/>
            </a:p>
          </p:txBody>
        </p:sp>
        <p:sp>
          <p:nvSpPr>
            <p:cNvPr id="646" name="Freeform 15"/>
            <p:cNvSpPr/>
            <p:nvPr/>
          </p:nvSpPr>
          <p:spPr>
            <a:xfrm>
              <a:off x="3602210" y="3154749"/>
              <a:ext cx="874967" cy="1546923"/>
            </a:xfrm>
            <a:custGeom>
              <a:avLst/>
              <a:gdLst/>
              <a:ahLst/>
              <a:cxnLst>
                <a:cxn ang="0">
                  <a:pos x="wd2" y="hd2"/>
                </a:cxn>
                <a:cxn ang="5400000">
                  <a:pos x="wd2" y="hd2"/>
                </a:cxn>
                <a:cxn ang="10800000">
                  <a:pos x="wd2" y="hd2"/>
                </a:cxn>
                <a:cxn ang="16200000">
                  <a:pos x="wd2" y="hd2"/>
                </a:cxn>
              </a:cxnLst>
              <a:rect l="0" t="0" r="r" b="b"/>
              <a:pathLst>
                <a:path w="21600" h="21600" extrusionOk="0">
                  <a:moveTo>
                    <a:pt x="14004" y="19789"/>
                  </a:moveTo>
                  <a:cubicBezTo>
                    <a:pt x="14004" y="19386"/>
                    <a:pt x="13886" y="19051"/>
                    <a:pt x="13530" y="18783"/>
                  </a:cubicBezTo>
                  <a:cubicBezTo>
                    <a:pt x="13530" y="18783"/>
                    <a:pt x="13530" y="18783"/>
                    <a:pt x="13530" y="18783"/>
                  </a:cubicBezTo>
                  <a:cubicBezTo>
                    <a:pt x="13530" y="18783"/>
                    <a:pt x="11393" y="16904"/>
                    <a:pt x="13530" y="16904"/>
                  </a:cubicBezTo>
                  <a:cubicBezTo>
                    <a:pt x="21600" y="16904"/>
                    <a:pt x="21600" y="16904"/>
                    <a:pt x="21600" y="16904"/>
                  </a:cubicBezTo>
                  <a:cubicBezTo>
                    <a:pt x="21600" y="12343"/>
                    <a:pt x="21600" y="12343"/>
                    <a:pt x="21600" y="12343"/>
                  </a:cubicBezTo>
                  <a:cubicBezTo>
                    <a:pt x="21600" y="11135"/>
                    <a:pt x="18277" y="12343"/>
                    <a:pt x="18277" y="12343"/>
                  </a:cubicBezTo>
                  <a:cubicBezTo>
                    <a:pt x="18277" y="12343"/>
                    <a:pt x="18277" y="12343"/>
                    <a:pt x="18277" y="12343"/>
                  </a:cubicBezTo>
                  <a:cubicBezTo>
                    <a:pt x="17802" y="12544"/>
                    <a:pt x="17209" y="12611"/>
                    <a:pt x="16497" y="12611"/>
                  </a:cubicBezTo>
                  <a:cubicBezTo>
                    <a:pt x="14716" y="12611"/>
                    <a:pt x="13292" y="11806"/>
                    <a:pt x="13292" y="10800"/>
                  </a:cubicBezTo>
                  <a:cubicBezTo>
                    <a:pt x="13292" y="9794"/>
                    <a:pt x="14716" y="8989"/>
                    <a:pt x="16497" y="8989"/>
                  </a:cubicBezTo>
                  <a:cubicBezTo>
                    <a:pt x="17209" y="8989"/>
                    <a:pt x="17802" y="9056"/>
                    <a:pt x="18277" y="9257"/>
                  </a:cubicBezTo>
                  <a:cubicBezTo>
                    <a:pt x="18277" y="9257"/>
                    <a:pt x="18277" y="9257"/>
                    <a:pt x="18277" y="9257"/>
                  </a:cubicBezTo>
                  <a:cubicBezTo>
                    <a:pt x="18277" y="9257"/>
                    <a:pt x="21600" y="10398"/>
                    <a:pt x="21600" y="9257"/>
                  </a:cubicBezTo>
                  <a:cubicBezTo>
                    <a:pt x="21600" y="4696"/>
                    <a:pt x="21600" y="4696"/>
                    <a:pt x="21600" y="4696"/>
                  </a:cubicBezTo>
                  <a:cubicBezTo>
                    <a:pt x="13530" y="4696"/>
                    <a:pt x="13530" y="4696"/>
                    <a:pt x="13530" y="4696"/>
                  </a:cubicBezTo>
                  <a:cubicBezTo>
                    <a:pt x="11393" y="4696"/>
                    <a:pt x="13530" y="2817"/>
                    <a:pt x="13530" y="2817"/>
                  </a:cubicBezTo>
                  <a:cubicBezTo>
                    <a:pt x="13530" y="2817"/>
                    <a:pt x="13530" y="2817"/>
                    <a:pt x="13530" y="2817"/>
                  </a:cubicBezTo>
                  <a:cubicBezTo>
                    <a:pt x="13886" y="2482"/>
                    <a:pt x="14004" y="2147"/>
                    <a:pt x="14004" y="1811"/>
                  </a:cubicBezTo>
                  <a:cubicBezTo>
                    <a:pt x="14004" y="805"/>
                    <a:pt x="12580" y="0"/>
                    <a:pt x="10800" y="0"/>
                  </a:cubicBezTo>
                  <a:cubicBezTo>
                    <a:pt x="9020" y="0"/>
                    <a:pt x="7596" y="805"/>
                    <a:pt x="7596" y="1811"/>
                  </a:cubicBezTo>
                  <a:cubicBezTo>
                    <a:pt x="7596" y="2147"/>
                    <a:pt x="7714" y="2482"/>
                    <a:pt x="8070" y="2817"/>
                  </a:cubicBezTo>
                  <a:cubicBezTo>
                    <a:pt x="8070" y="2817"/>
                    <a:pt x="8070" y="2817"/>
                    <a:pt x="8070" y="2817"/>
                  </a:cubicBezTo>
                  <a:cubicBezTo>
                    <a:pt x="8070" y="2817"/>
                    <a:pt x="10088" y="4696"/>
                    <a:pt x="8070" y="4696"/>
                  </a:cubicBezTo>
                  <a:cubicBezTo>
                    <a:pt x="0" y="4696"/>
                    <a:pt x="0" y="4696"/>
                    <a:pt x="0" y="4696"/>
                  </a:cubicBezTo>
                  <a:cubicBezTo>
                    <a:pt x="0" y="9257"/>
                    <a:pt x="0" y="9257"/>
                    <a:pt x="0" y="9257"/>
                  </a:cubicBezTo>
                  <a:cubicBezTo>
                    <a:pt x="0" y="10398"/>
                    <a:pt x="3323" y="9257"/>
                    <a:pt x="3323" y="9257"/>
                  </a:cubicBezTo>
                  <a:cubicBezTo>
                    <a:pt x="3323" y="9257"/>
                    <a:pt x="3323" y="9257"/>
                    <a:pt x="3323" y="9257"/>
                  </a:cubicBezTo>
                  <a:cubicBezTo>
                    <a:pt x="3798" y="9056"/>
                    <a:pt x="4391" y="8989"/>
                    <a:pt x="5103" y="8989"/>
                  </a:cubicBezTo>
                  <a:cubicBezTo>
                    <a:pt x="6884" y="8989"/>
                    <a:pt x="8308" y="9794"/>
                    <a:pt x="8308" y="10800"/>
                  </a:cubicBezTo>
                  <a:cubicBezTo>
                    <a:pt x="8308" y="11806"/>
                    <a:pt x="6884" y="12611"/>
                    <a:pt x="5103" y="12611"/>
                  </a:cubicBezTo>
                  <a:cubicBezTo>
                    <a:pt x="4391" y="12611"/>
                    <a:pt x="3798" y="12544"/>
                    <a:pt x="3323" y="12343"/>
                  </a:cubicBezTo>
                  <a:cubicBezTo>
                    <a:pt x="3323" y="12343"/>
                    <a:pt x="3323" y="12343"/>
                    <a:pt x="3323" y="12343"/>
                  </a:cubicBezTo>
                  <a:cubicBezTo>
                    <a:pt x="3323" y="12343"/>
                    <a:pt x="0" y="11135"/>
                    <a:pt x="0" y="12343"/>
                  </a:cubicBezTo>
                  <a:cubicBezTo>
                    <a:pt x="0" y="16904"/>
                    <a:pt x="0" y="16904"/>
                    <a:pt x="0" y="16904"/>
                  </a:cubicBezTo>
                  <a:cubicBezTo>
                    <a:pt x="8070" y="16904"/>
                    <a:pt x="8070" y="16904"/>
                    <a:pt x="8070" y="16904"/>
                  </a:cubicBezTo>
                  <a:cubicBezTo>
                    <a:pt x="10088" y="16904"/>
                    <a:pt x="8070" y="18783"/>
                    <a:pt x="8070" y="18783"/>
                  </a:cubicBezTo>
                  <a:cubicBezTo>
                    <a:pt x="8070" y="18783"/>
                    <a:pt x="8070" y="18783"/>
                    <a:pt x="8070" y="18783"/>
                  </a:cubicBezTo>
                  <a:cubicBezTo>
                    <a:pt x="7714" y="19051"/>
                    <a:pt x="7596" y="19386"/>
                    <a:pt x="7596" y="19789"/>
                  </a:cubicBezTo>
                  <a:cubicBezTo>
                    <a:pt x="7596" y="20795"/>
                    <a:pt x="9020" y="21600"/>
                    <a:pt x="10800" y="21600"/>
                  </a:cubicBezTo>
                  <a:cubicBezTo>
                    <a:pt x="12580" y="21600"/>
                    <a:pt x="14004" y="20795"/>
                    <a:pt x="14004" y="19789"/>
                  </a:cubicBezTo>
                  <a:close/>
                </a:path>
              </a:pathLst>
            </a:custGeom>
            <a:solidFill>
              <a:schemeClr val="accent1"/>
            </a:solidFill>
            <a:ln w="3175" cap="flat">
              <a:solidFill>
                <a:srgbClr val="FFFFFF"/>
              </a:solidFill>
              <a:prstDash val="solid"/>
              <a:miter lim="800000"/>
            </a:ln>
            <a:effectLst/>
          </p:spPr>
          <p:txBody>
            <a:bodyPr wrap="square" lIns="91439" tIns="91439" rIns="91439" bIns="91439" numCol="1" anchor="t">
              <a:noAutofit/>
            </a:bodyPr>
            <a:lstStyle/>
            <a:p>
              <a:endParaRPr/>
            </a:p>
          </p:txBody>
        </p:sp>
        <p:sp>
          <p:nvSpPr>
            <p:cNvPr id="647" name="Freeform 16"/>
            <p:cNvSpPr/>
            <p:nvPr/>
          </p:nvSpPr>
          <p:spPr>
            <a:xfrm>
              <a:off x="2390250" y="2273693"/>
              <a:ext cx="1211959" cy="1553013"/>
            </a:xfrm>
            <a:custGeom>
              <a:avLst/>
              <a:gdLst/>
              <a:ahLst/>
              <a:cxnLst>
                <a:cxn ang="0">
                  <a:pos x="wd2" y="hd2"/>
                </a:cxn>
                <a:cxn ang="5400000">
                  <a:pos x="wd2" y="hd2"/>
                </a:cxn>
                <a:cxn ang="10800000">
                  <a:pos x="wd2" y="hd2"/>
                </a:cxn>
                <a:cxn ang="16200000">
                  <a:pos x="wd2" y="hd2"/>
                </a:cxn>
              </a:cxnLst>
              <a:rect l="0" t="0" r="r" b="b"/>
              <a:pathLst>
                <a:path w="21600" h="21600" extrusionOk="0">
                  <a:moveTo>
                    <a:pt x="18000" y="8961"/>
                  </a:moveTo>
                  <a:cubicBezTo>
                    <a:pt x="18429" y="8961"/>
                    <a:pt x="18857" y="9095"/>
                    <a:pt x="19200" y="9295"/>
                  </a:cubicBezTo>
                  <a:cubicBezTo>
                    <a:pt x="19200" y="9295"/>
                    <a:pt x="19200" y="9295"/>
                    <a:pt x="19200" y="9295"/>
                  </a:cubicBezTo>
                  <a:cubicBezTo>
                    <a:pt x="19200" y="9295"/>
                    <a:pt x="21600" y="10432"/>
                    <a:pt x="21600" y="9295"/>
                  </a:cubicBezTo>
                  <a:cubicBezTo>
                    <a:pt x="21600" y="4748"/>
                    <a:pt x="21600" y="4748"/>
                    <a:pt x="21600" y="4748"/>
                  </a:cubicBezTo>
                  <a:cubicBezTo>
                    <a:pt x="15771" y="4748"/>
                    <a:pt x="15771" y="4748"/>
                    <a:pt x="15771" y="4748"/>
                  </a:cubicBezTo>
                  <a:cubicBezTo>
                    <a:pt x="14314" y="4748"/>
                    <a:pt x="15771" y="2809"/>
                    <a:pt x="15771" y="2809"/>
                  </a:cubicBezTo>
                  <a:cubicBezTo>
                    <a:pt x="15771" y="2809"/>
                    <a:pt x="15771" y="2809"/>
                    <a:pt x="15771" y="2809"/>
                  </a:cubicBezTo>
                  <a:cubicBezTo>
                    <a:pt x="16029" y="2541"/>
                    <a:pt x="16200" y="2207"/>
                    <a:pt x="16200" y="1872"/>
                  </a:cubicBezTo>
                  <a:cubicBezTo>
                    <a:pt x="16200" y="869"/>
                    <a:pt x="15086" y="0"/>
                    <a:pt x="13800" y="0"/>
                  </a:cubicBezTo>
                  <a:cubicBezTo>
                    <a:pt x="12514" y="0"/>
                    <a:pt x="11486" y="869"/>
                    <a:pt x="11486" y="1872"/>
                  </a:cubicBezTo>
                  <a:cubicBezTo>
                    <a:pt x="11486" y="2207"/>
                    <a:pt x="11571" y="2541"/>
                    <a:pt x="11829" y="2809"/>
                  </a:cubicBezTo>
                  <a:cubicBezTo>
                    <a:pt x="11829" y="2809"/>
                    <a:pt x="11829" y="2809"/>
                    <a:pt x="11829" y="2809"/>
                  </a:cubicBezTo>
                  <a:cubicBezTo>
                    <a:pt x="11829" y="2809"/>
                    <a:pt x="13371" y="4748"/>
                    <a:pt x="11829" y="4748"/>
                  </a:cubicBezTo>
                  <a:cubicBezTo>
                    <a:pt x="6000" y="4748"/>
                    <a:pt x="6000" y="4748"/>
                    <a:pt x="6000" y="4748"/>
                  </a:cubicBezTo>
                  <a:cubicBezTo>
                    <a:pt x="6000" y="9295"/>
                    <a:pt x="6000" y="9295"/>
                    <a:pt x="6000" y="9295"/>
                  </a:cubicBezTo>
                  <a:cubicBezTo>
                    <a:pt x="6000" y="10432"/>
                    <a:pt x="3600" y="9295"/>
                    <a:pt x="3600" y="9295"/>
                  </a:cubicBezTo>
                  <a:cubicBezTo>
                    <a:pt x="3600" y="9295"/>
                    <a:pt x="3600" y="9295"/>
                    <a:pt x="3600" y="9295"/>
                  </a:cubicBezTo>
                  <a:cubicBezTo>
                    <a:pt x="3257" y="9095"/>
                    <a:pt x="2829" y="8961"/>
                    <a:pt x="2314" y="8961"/>
                  </a:cubicBezTo>
                  <a:cubicBezTo>
                    <a:pt x="1029" y="8961"/>
                    <a:pt x="0" y="9830"/>
                    <a:pt x="0" y="10833"/>
                  </a:cubicBezTo>
                  <a:cubicBezTo>
                    <a:pt x="0" y="11837"/>
                    <a:pt x="1029" y="12639"/>
                    <a:pt x="2314" y="12639"/>
                  </a:cubicBezTo>
                  <a:cubicBezTo>
                    <a:pt x="2829" y="12639"/>
                    <a:pt x="3257" y="12505"/>
                    <a:pt x="3600" y="12372"/>
                  </a:cubicBezTo>
                  <a:cubicBezTo>
                    <a:pt x="3600" y="12372"/>
                    <a:pt x="3600" y="12372"/>
                    <a:pt x="3600" y="12372"/>
                  </a:cubicBezTo>
                  <a:cubicBezTo>
                    <a:pt x="3600" y="12372"/>
                    <a:pt x="6000" y="11168"/>
                    <a:pt x="6000" y="12372"/>
                  </a:cubicBezTo>
                  <a:cubicBezTo>
                    <a:pt x="6000" y="16919"/>
                    <a:pt x="6000" y="16919"/>
                    <a:pt x="6000" y="16919"/>
                  </a:cubicBezTo>
                  <a:cubicBezTo>
                    <a:pt x="11829" y="16919"/>
                    <a:pt x="11829" y="16919"/>
                    <a:pt x="11829" y="16919"/>
                  </a:cubicBezTo>
                  <a:cubicBezTo>
                    <a:pt x="13371" y="16919"/>
                    <a:pt x="11829" y="18791"/>
                    <a:pt x="11829" y="18791"/>
                  </a:cubicBezTo>
                  <a:cubicBezTo>
                    <a:pt x="11829" y="18791"/>
                    <a:pt x="11829" y="18791"/>
                    <a:pt x="11829" y="18791"/>
                  </a:cubicBezTo>
                  <a:cubicBezTo>
                    <a:pt x="11571" y="19059"/>
                    <a:pt x="11486" y="19393"/>
                    <a:pt x="11486" y="19794"/>
                  </a:cubicBezTo>
                  <a:cubicBezTo>
                    <a:pt x="11486" y="20798"/>
                    <a:pt x="12514" y="21600"/>
                    <a:pt x="13800" y="21600"/>
                  </a:cubicBezTo>
                  <a:cubicBezTo>
                    <a:pt x="15086" y="21600"/>
                    <a:pt x="16200" y="20798"/>
                    <a:pt x="16200" y="19794"/>
                  </a:cubicBezTo>
                  <a:cubicBezTo>
                    <a:pt x="16200" y="19393"/>
                    <a:pt x="16029" y="19059"/>
                    <a:pt x="15771" y="18791"/>
                  </a:cubicBezTo>
                  <a:cubicBezTo>
                    <a:pt x="15771" y="18791"/>
                    <a:pt x="15771" y="18791"/>
                    <a:pt x="15771" y="18791"/>
                  </a:cubicBezTo>
                  <a:cubicBezTo>
                    <a:pt x="15771" y="18791"/>
                    <a:pt x="14314" y="16919"/>
                    <a:pt x="15771" y="16919"/>
                  </a:cubicBezTo>
                  <a:cubicBezTo>
                    <a:pt x="21600" y="16919"/>
                    <a:pt x="21600" y="16919"/>
                    <a:pt x="21600" y="16919"/>
                  </a:cubicBezTo>
                  <a:cubicBezTo>
                    <a:pt x="21600" y="12372"/>
                    <a:pt x="21600" y="12372"/>
                    <a:pt x="21600" y="12372"/>
                  </a:cubicBezTo>
                  <a:cubicBezTo>
                    <a:pt x="21600" y="11168"/>
                    <a:pt x="19200" y="12372"/>
                    <a:pt x="19200" y="12372"/>
                  </a:cubicBezTo>
                  <a:cubicBezTo>
                    <a:pt x="19200" y="12372"/>
                    <a:pt x="19200" y="12372"/>
                    <a:pt x="19200" y="12372"/>
                  </a:cubicBezTo>
                  <a:cubicBezTo>
                    <a:pt x="18857" y="12505"/>
                    <a:pt x="18429" y="12639"/>
                    <a:pt x="18000" y="12639"/>
                  </a:cubicBezTo>
                  <a:cubicBezTo>
                    <a:pt x="16629" y="12639"/>
                    <a:pt x="15600" y="11837"/>
                    <a:pt x="15600" y="10833"/>
                  </a:cubicBezTo>
                  <a:cubicBezTo>
                    <a:pt x="15600" y="9830"/>
                    <a:pt x="16629" y="8961"/>
                    <a:pt x="18000" y="8961"/>
                  </a:cubicBezTo>
                  <a:close/>
                </a:path>
              </a:pathLst>
            </a:custGeom>
            <a:solidFill>
              <a:schemeClr val="accent1"/>
            </a:solidFill>
            <a:ln w="3175" cap="flat">
              <a:solidFill>
                <a:srgbClr val="FFFFFF"/>
              </a:solidFill>
              <a:prstDash val="solid"/>
              <a:miter lim="800000"/>
            </a:ln>
            <a:effectLst/>
          </p:spPr>
          <p:txBody>
            <a:bodyPr wrap="square" lIns="91439" tIns="91439" rIns="91439" bIns="91439" numCol="1" anchor="t">
              <a:noAutofit/>
            </a:bodyPr>
            <a:lstStyle/>
            <a:p>
              <a:endParaRPr/>
            </a:p>
          </p:txBody>
        </p:sp>
        <p:sp>
          <p:nvSpPr>
            <p:cNvPr id="648" name="Freeform 17"/>
            <p:cNvSpPr/>
            <p:nvPr/>
          </p:nvSpPr>
          <p:spPr>
            <a:xfrm>
              <a:off x="5015146" y="4029712"/>
              <a:ext cx="1209929" cy="1211960"/>
            </a:xfrm>
            <a:custGeom>
              <a:avLst/>
              <a:gdLst/>
              <a:ahLst/>
              <a:cxnLst>
                <a:cxn ang="0">
                  <a:pos x="wd2" y="hd2"/>
                </a:cxn>
                <a:cxn ang="5400000">
                  <a:pos x="wd2" y="hd2"/>
                </a:cxn>
                <a:cxn ang="10800000">
                  <a:pos x="wd2" y="hd2"/>
                </a:cxn>
                <a:cxn ang="16200000">
                  <a:pos x="wd2" y="hd2"/>
                </a:cxn>
              </a:cxnLst>
              <a:rect l="0" t="0" r="r" b="b"/>
              <a:pathLst>
                <a:path w="21600" h="21600" extrusionOk="0">
                  <a:moveTo>
                    <a:pt x="17914" y="11486"/>
                  </a:moveTo>
                  <a:cubicBezTo>
                    <a:pt x="18429" y="11486"/>
                    <a:pt x="18857" y="11571"/>
                    <a:pt x="19200" y="11829"/>
                  </a:cubicBezTo>
                  <a:cubicBezTo>
                    <a:pt x="19200" y="11829"/>
                    <a:pt x="19200" y="11829"/>
                    <a:pt x="19200" y="11829"/>
                  </a:cubicBezTo>
                  <a:cubicBezTo>
                    <a:pt x="19200" y="11829"/>
                    <a:pt x="21600" y="13371"/>
                    <a:pt x="21600" y="11829"/>
                  </a:cubicBezTo>
                  <a:cubicBezTo>
                    <a:pt x="21600" y="6000"/>
                    <a:pt x="21600" y="6000"/>
                    <a:pt x="21600" y="6000"/>
                  </a:cubicBezTo>
                  <a:cubicBezTo>
                    <a:pt x="15771" y="6000"/>
                    <a:pt x="15771" y="6000"/>
                    <a:pt x="15771" y="6000"/>
                  </a:cubicBezTo>
                  <a:cubicBezTo>
                    <a:pt x="14229" y="6000"/>
                    <a:pt x="15771" y="3600"/>
                    <a:pt x="15771" y="3600"/>
                  </a:cubicBezTo>
                  <a:cubicBezTo>
                    <a:pt x="15771" y="3600"/>
                    <a:pt x="15771" y="3600"/>
                    <a:pt x="15771" y="3600"/>
                  </a:cubicBezTo>
                  <a:cubicBezTo>
                    <a:pt x="16029" y="3257"/>
                    <a:pt x="16114" y="2829"/>
                    <a:pt x="16114" y="2314"/>
                  </a:cubicBezTo>
                  <a:cubicBezTo>
                    <a:pt x="16114" y="1029"/>
                    <a:pt x="15086" y="0"/>
                    <a:pt x="13800" y="0"/>
                  </a:cubicBezTo>
                  <a:cubicBezTo>
                    <a:pt x="12514" y="0"/>
                    <a:pt x="11400" y="1029"/>
                    <a:pt x="11400" y="2314"/>
                  </a:cubicBezTo>
                  <a:cubicBezTo>
                    <a:pt x="11400" y="2829"/>
                    <a:pt x="11571" y="3257"/>
                    <a:pt x="11829" y="3600"/>
                  </a:cubicBezTo>
                  <a:cubicBezTo>
                    <a:pt x="11829" y="3600"/>
                    <a:pt x="11829" y="3600"/>
                    <a:pt x="11829" y="3600"/>
                  </a:cubicBezTo>
                  <a:cubicBezTo>
                    <a:pt x="11829" y="3600"/>
                    <a:pt x="13286" y="6000"/>
                    <a:pt x="11829" y="6000"/>
                  </a:cubicBezTo>
                  <a:cubicBezTo>
                    <a:pt x="6000" y="6000"/>
                    <a:pt x="6000" y="6000"/>
                    <a:pt x="6000" y="6000"/>
                  </a:cubicBezTo>
                  <a:cubicBezTo>
                    <a:pt x="6000" y="11829"/>
                    <a:pt x="6000" y="11829"/>
                    <a:pt x="6000" y="11829"/>
                  </a:cubicBezTo>
                  <a:cubicBezTo>
                    <a:pt x="6000" y="13371"/>
                    <a:pt x="3600" y="11829"/>
                    <a:pt x="3600" y="11829"/>
                  </a:cubicBezTo>
                  <a:cubicBezTo>
                    <a:pt x="3600" y="11829"/>
                    <a:pt x="3600" y="11829"/>
                    <a:pt x="3600" y="11829"/>
                  </a:cubicBezTo>
                  <a:cubicBezTo>
                    <a:pt x="3171" y="11571"/>
                    <a:pt x="2743" y="11486"/>
                    <a:pt x="2314" y="11486"/>
                  </a:cubicBezTo>
                  <a:cubicBezTo>
                    <a:pt x="1029" y="11486"/>
                    <a:pt x="0" y="12514"/>
                    <a:pt x="0" y="13800"/>
                  </a:cubicBezTo>
                  <a:cubicBezTo>
                    <a:pt x="0" y="15086"/>
                    <a:pt x="1029" y="16114"/>
                    <a:pt x="2314" y="16114"/>
                  </a:cubicBezTo>
                  <a:cubicBezTo>
                    <a:pt x="2743" y="16114"/>
                    <a:pt x="3171" y="16029"/>
                    <a:pt x="3600" y="15771"/>
                  </a:cubicBezTo>
                  <a:cubicBezTo>
                    <a:pt x="3600" y="15771"/>
                    <a:pt x="3600" y="15771"/>
                    <a:pt x="3600" y="15771"/>
                  </a:cubicBezTo>
                  <a:cubicBezTo>
                    <a:pt x="3600" y="15771"/>
                    <a:pt x="6000" y="14229"/>
                    <a:pt x="6000" y="15771"/>
                  </a:cubicBezTo>
                  <a:cubicBezTo>
                    <a:pt x="6000" y="21600"/>
                    <a:pt x="6000" y="21600"/>
                    <a:pt x="6000" y="21600"/>
                  </a:cubicBezTo>
                  <a:cubicBezTo>
                    <a:pt x="11829" y="21600"/>
                    <a:pt x="11829" y="21600"/>
                    <a:pt x="11829" y="21600"/>
                  </a:cubicBezTo>
                  <a:cubicBezTo>
                    <a:pt x="13286" y="21600"/>
                    <a:pt x="11829" y="19200"/>
                    <a:pt x="11829" y="19200"/>
                  </a:cubicBezTo>
                  <a:cubicBezTo>
                    <a:pt x="11829" y="19200"/>
                    <a:pt x="11829" y="19200"/>
                    <a:pt x="11829" y="19200"/>
                  </a:cubicBezTo>
                  <a:cubicBezTo>
                    <a:pt x="11571" y="18857"/>
                    <a:pt x="11400" y="18429"/>
                    <a:pt x="11400" y="17914"/>
                  </a:cubicBezTo>
                  <a:cubicBezTo>
                    <a:pt x="11400" y="16629"/>
                    <a:pt x="12514" y="15600"/>
                    <a:pt x="13800" y="15600"/>
                  </a:cubicBezTo>
                  <a:cubicBezTo>
                    <a:pt x="15086" y="15600"/>
                    <a:pt x="16114" y="16629"/>
                    <a:pt x="16114" y="17914"/>
                  </a:cubicBezTo>
                  <a:cubicBezTo>
                    <a:pt x="16114" y="18429"/>
                    <a:pt x="16029" y="18857"/>
                    <a:pt x="15771" y="19200"/>
                  </a:cubicBezTo>
                  <a:cubicBezTo>
                    <a:pt x="15771" y="19200"/>
                    <a:pt x="15771" y="19200"/>
                    <a:pt x="15771" y="19200"/>
                  </a:cubicBezTo>
                  <a:cubicBezTo>
                    <a:pt x="15771" y="19200"/>
                    <a:pt x="14229" y="21600"/>
                    <a:pt x="15771" y="21600"/>
                  </a:cubicBezTo>
                  <a:cubicBezTo>
                    <a:pt x="21600" y="21600"/>
                    <a:pt x="21600" y="21600"/>
                    <a:pt x="21600" y="21600"/>
                  </a:cubicBezTo>
                  <a:cubicBezTo>
                    <a:pt x="21600" y="15771"/>
                    <a:pt x="21600" y="15771"/>
                    <a:pt x="21600" y="15771"/>
                  </a:cubicBezTo>
                  <a:cubicBezTo>
                    <a:pt x="21600" y="14229"/>
                    <a:pt x="19200" y="15771"/>
                    <a:pt x="19200" y="15771"/>
                  </a:cubicBezTo>
                  <a:cubicBezTo>
                    <a:pt x="19200" y="15771"/>
                    <a:pt x="19200" y="15771"/>
                    <a:pt x="19200" y="15771"/>
                  </a:cubicBezTo>
                  <a:cubicBezTo>
                    <a:pt x="18857" y="16029"/>
                    <a:pt x="18429" y="16114"/>
                    <a:pt x="17914" y="16114"/>
                  </a:cubicBezTo>
                  <a:cubicBezTo>
                    <a:pt x="16629" y="16114"/>
                    <a:pt x="15600" y="15086"/>
                    <a:pt x="15600" y="13800"/>
                  </a:cubicBezTo>
                  <a:cubicBezTo>
                    <a:pt x="15600" y="12514"/>
                    <a:pt x="16629" y="11486"/>
                    <a:pt x="17914" y="11486"/>
                  </a:cubicBezTo>
                  <a:close/>
                </a:path>
              </a:pathLst>
            </a:custGeom>
            <a:solidFill>
              <a:schemeClr val="accent1"/>
            </a:solidFill>
            <a:ln w="3175" cap="flat">
              <a:solidFill>
                <a:srgbClr val="FFFFFF"/>
              </a:solidFill>
              <a:prstDash val="solid"/>
              <a:miter lim="800000"/>
            </a:ln>
            <a:effectLst/>
          </p:spPr>
          <p:txBody>
            <a:bodyPr wrap="square" lIns="91439" tIns="91439" rIns="91439" bIns="91439" numCol="1" anchor="t">
              <a:noAutofit/>
            </a:bodyPr>
            <a:lstStyle/>
            <a:p>
              <a:endParaRPr/>
            </a:p>
          </p:txBody>
        </p:sp>
      </p:grpSp>
      <p:grpSp>
        <p:nvGrpSpPr>
          <p:cNvPr id="656" name="Group 19"/>
          <p:cNvGrpSpPr/>
          <p:nvPr/>
        </p:nvGrpSpPr>
        <p:grpSpPr>
          <a:xfrm>
            <a:off x="11367673" y="3623855"/>
            <a:ext cx="6024143" cy="3108384"/>
            <a:chOff x="0" y="0"/>
            <a:chExt cx="2620254" cy="1462732"/>
          </a:xfrm>
        </p:grpSpPr>
        <p:grpSp>
          <p:nvGrpSpPr>
            <p:cNvPr id="653" name="Group 20"/>
            <p:cNvGrpSpPr/>
            <p:nvPr/>
          </p:nvGrpSpPr>
          <p:grpSpPr>
            <a:xfrm>
              <a:off x="0" y="0"/>
              <a:ext cx="993541" cy="993541"/>
              <a:chOff x="0" y="0"/>
              <a:chExt cx="993540" cy="993540"/>
            </a:xfrm>
          </p:grpSpPr>
          <p:sp>
            <p:nvSpPr>
              <p:cNvPr id="650" name="Oval 23"/>
              <p:cNvSpPr/>
              <p:nvPr/>
            </p:nvSpPr>
            <p:spPr>
              <a:xfrm>
                <a:off x="-1" y="-1"/>
                <a:ext cx="993542" cy="993542"/>
              </a:xfrm>
              <a:prstGeom prst="ellipse">
                <a:avLst/>
              </a:prstGeom>
              <a:solidFill>
                <a:schemeClr val="accent4">
                  <a:alpha val="29000"/>
                </a:schemeClr>
              </a:solidFill>
              <a:ln w="25400" cap="flat">
                <a:noFill/>
                <a:miter lim="400000"/>
              </a:ln>
              <a:effectLst>
                <a:outerShdw blurRad="203200" rotWithShape="0">
                  <a:schemeClr val="accent1">
                    <a:alpha val="50000"/>
                  </a:schemeClr>
                </a:outerShdw>
              </a:effectLst>
            </p:spPr>
            <p:txBody>
              <a:bodyPr wrap="square" lIns="91439" tIns="91439" rIns="91439" bIns="91439" numCol="1" anchor="ctr">
                <a:noAutofit/>
              </a:bodyPr>
              <a:lstStyle/>
              <a:p>
                <a:pPr defTabSz="1651000">
                  <a:defRPr sz="4000">
                    <a:solidFill>
                      <a:srgbClr val="74808C"/>
                    </a:solidFill>
                  </a:defRPr>
                </a:pPr>
                <a:endParaRPr/>
              </a:p>
            </p:txBody>
          </p:sp>
          <p:sp>
            <p:nvSpPr>
              <p:cNvPr id="651" name="Oval 24"/>
              <p:cNvSpPr/>
              <p:nvPr/>
            </p:nvSpPr>
            <p:spPr>
              <a:xfrm>
                <a:off x="145528" y="145528"/>
                <a:ext cx="702481" cy="702481"/>
              </a:xfrm>
              <a:prstGeom prst="ellipse">
                <a:avLst/>
              </a:prstGeom>
              <a:solidFill>
                <a:schemeClr val="accent4">
                  <a:alpha val="29000"/>
                </a:schemeClr>
              </a:solidFill>
              <a:ln w="12700" cap="flat">
                <a:noFill/>
                <a:miter lim="400000"/>
              </a:ln>
              <a:effectLst/>
            </p:spPr>
            <p:txBody>
              <a:bodyPr wrap="square" lIns="91439" tIns="91439" rIns="91439" bIns="91439" numCol="1" anchor="ctr">
                <a:noAutofit/>
              </a:bodyPr>
              <a:lstStyle/>
              <a:p>
                <a:pPr defTabSz="1651000">
                  <a:defRPr sz="4000">
                    <a:solidFill>
                      <a:srgbClr val="74808C"/>
                    </a:solidFill>
                  </a:defRPr>
                </a:pPr>
                <a:endParaRPr/>
              </a:p>
            </p:txBody>
          </p:sp>
          <p:sp>
            <p:nvSpPr>
              <p:cNvPr id="652" name="Oval 25"/>
              <p:cNvSpPr/>
              <p:nvPr/>
            </p:nvSpPr>
            <p:spPr>
              <a:xfrm>
                <a:off x="349160" y="349160"/>
                <a:ext cx="295217" cy="295217"/>
              </a:xfrm>
              <a:prstGeom prst="ellipse">
                <a:avLst/>
              </a:prstGeom>
              <a:solidFill>
                <a:schemeClr val="accent1"/>
              </a:solidFill>
              <a:ln w="25400" cap="flat">
                <a:noFill/>
                <a:miter lim="400000"/>
              </a:ln>
              <a:effectLst>
                <a:outerShdw blurRad="355600" dist="101600" dir="5400000" rotWithShape="0">
                  <a:schemeClr val="accent1">
                    <a:alpha val="43000"/>
                  </a:schemeClr>
                </a:outerShdw>
              </a:effectLst>
            </p:spPr>
            <p:txBody>
              <a:bodyPr wrap="square" lIns="91439" tIns="91439" rIns="91439" bIns="91439" numCol="1" anchor="ctr">
                <a:noAutofit/>
              </a:bodyPr>
              <a:lstStyle/>
              <a:p>
                <a:pPr defTabSz="1651000">
                  <a:defRPr sz="4000">
                    <a:solidFill>
                      <a:srgbClr val="74808C"/>
                    </a:solidFill>
                  </a:defRPr>
                </a:pPr>
                <a:endParaRPr/>
              </a:p>
            </p:txBody>
          </p:sp>
        </p:grpSp>
        <p:sp>
          <p:nvSpPr>
            <p:cNvPr id="654" name="TextBox 21"/>
            <p:cNvSpPr/>
            <p:nvPr/>
          </p:nvSpPr>
          <p:spPr>
            <a:xfrm>
              <a:off x="1350253" y="192731"/>
              <a:ext cx="1270001" cy="1270001"/>
            </a:xfrm>
            <a:prstGeom prst="line">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defRPr sz="4000">
                  <a:latin typeface="Helvetica Neue Black Condensed"/>
                  <a:ea typeface="Helvetica Neue Black Condensed"/>
                  <a:cs typeface="Helvetica Neue Black Condensed"/>
                  <a:sym typeface="Helvetica Neue Black Condensed"/>
                </a:defRPr>
              </a:lvl1pPr>
            </a:lstStyle>
            <a:p>
              <a:pPr algn="just"/>
              <a:r>
                <a:rPr lang="en-US" sz="2000" dirty="0" smtClean="0"/>
                <a:t> </a:t>
              </a:r>
              <a:r>
                <a:rPr lang="en-US" sz="2400" dirty="0" smtClean="0"/>
                <a:t>Due </a:t>
              </a:r>
              <a:r>
                <a:rPr lang="en-US" sz="2400" dirty="0"/>
                <a:t>to the lack of effective </a:t>
              </a:r>
              <a:endParaRPr lang="en-US" sz="2400" dirty="0" smtClean="0"/>
            </a:p>
            <a:p>
              <a:pPr algn="just"/>
              <a:r>
                <a:rPr lang="en-US" sz="2400" dirty="0" smtClean="0"/>
                <a:t> pharmacological treatments</a:t>
              </a:r>
            </a:p>
            <a:p>
              <a:pPr algn="just"/>
              <a:r>
                <a:rPr lang="en-US" sz="2400" dirty="0" smtClean="0"/>
                <a:t> </a:t>
              </a:r>
              <a:r>
                <a:rPr lang="en-US" sz="2400" dirty="0"/>
                <a:t>alone, </a:t>
              </a:r>
              <a:r>
                <a:rPr lang="en-US" sz="2400" dirty="0" err="1"/>
                <a:t>rTMS</a:t>
              </a:r>
              <a:r>
                <a:rPr lang="en-US" sz="2400" dirty="0"/>
                <a:t> in combination </a:t>
              </a:r>
              <a:endParaRPr lang="en-US" sz="2400" dirty="0" smtClean="0"/>
            </a:p>
            <a:p>
              <a:pPr algn="just"/>
              <a:r>
                <a:rPr lang="en-US" sz="2400" dirty="0" smtClean="0"/>
                <a:t> with </a:t>
              </a:r>
              <a:r>
                <a:rPr lang="en-US" sz="2400" dirty="0"/>
                <a:t>medication has been </a:t>
              </a:r>
              <a:endParaRPr lang="en-US" sz="2400" dirty="0" smtClean="0"/>
            </a:p>
            <a:p>
              <a:pPr algn="just"/>
              <a:r>
                <a:rPr lang="en-US" sz="2400" dirty="0" smtClean="0"/>
                <a:t> used </a:t>
              </a:r>
              <a:r>
                <a:rPr lang="en-US" sz="2400" dirty="0"/>
                <a:t>with significant </a:t>
              </a:r>
              <a:r>
                <a:rPr lang="en-US" sz="2400" dirty="0" smtClean="0"/>
                <a:t>efficacy</a:t>
              </a:r>
            </a:p>
            <a:p>
              <a:pPr algn="just"/>
              <a:r>
                <a:rPr lang="en-US" sz="2400" dirty="0" smtClean="0"/>
                <a:t> </a:t>
              </a:r>
              <a:r>
                <a:rPr lang="en-US" sz="2400" dirty="0"/>
                <a:t>mainly for the </a:t>
              </a:r>
              <a:r>
                <a:rPr lang="en-US" sz="2400" dirty="0" smtClean="0"/>
                <a:t>improvement</a:t>
              </a:r>
            </a:p>
            <a:p>
              <a:pPr algn="just"/>
              <a:r>
                <a:rPr lang="en-US" sz="2400" dirty="0" smtClean="0"/>
                <a:t> </a:t>
              </a:r>
              <a:r>
                <a:rPr lang="en-US" sz="2400" dirty="0"/>
                <a:t>of spasticity ,</a:t>
              </a:r>
              <a:r>
                <a:rPr lang="en-US" sz="2400" dirty="0" smtClean="0"/>
                <a:t> </a:t>
              </a:r>
              <a:r>
                <a:rPr lang="en-US" sz="2400" dirty="0"/>
                <a:t>fatigue and </a:t>
              </a:r>
              <a:endParaRPr lang="en-US" sz="2400" dirty="0" smtClean="0"/>
            </a:p>
            <a:p>
              <a:pPr algn="just"/>
              <a:r>
                <a:rPr lang="en-US" sz="2400" dirty="0" smtClean="0"/>
                <a:t> depression, lower </a:t>
              </a:r>
              <a:r>
                <a:rPr lang="en-US" sz="2400" dirty="0"/>
                <a:t>urinary </a:t>
              </a:r>
              <a:endParaRPr lang="en-US" sz="2400" dirty="0" smtClean="0"/>
            </a:p>
            <a:p>
              <a:pPr algn="just"/>
              <a:r>
                <a:rPr lang="en-US" sz="2400" dirty="0" smtClean="0"/>
                <a:t> tract dysfunction, gait and </a:t>
              </a:r>
            </a:p>
            <a:p>
              <a:pPr algn="just"/>
              <a:r>
                <a:rPr lang="en-US" sz="2400" dirty="0" smtClean="0"/>
                <a:t> hand dexterity (</a:t>
              </a:r>
              <a:r>
                <a:rPr lang="en-US" sz="2400" dirty="0" err="1" smtClean="0"/>
                <a:t>Nasios</a:t>
              </a:r>
              <a:r>
                <a:rPr lang="en-US" sz="2400" dirty="0" smtClean="0"/>
                <a:t>, 2018)</a:t>
              </a:r>
              <a:endParaRPr sz="2400" dirty="0"/>
            </a:p>
          </p:txBody>
        </p:sp>
      </p:grpSp>
      <p:grpSp>
        <p:nvGrpSpPr>
          <p:cNvPr id="677" name="Group 40"/>
          <p:cNvGrpSpPr/>
          <p:nvPr/>
        </p:nvGrpSpPr>
        <p:grpSpPr>
          <a:xfrm>
            <a:off x="15830550" y="7946483"/>
            <a:ext cx="5657850" cy="2940592"/>
            <a:chOff x="0" y="0"/>
            <a:chExt cx="2604860" cy="1462732"/>
          </a:xfrm>
        </p:grpSpPr>
        <p:grpSp>
          <p:nvGrpSpPr>
            <p:cNvPr id="674" name="Group 41"/>
            <p:cNvGrpSpPr/>
            <p:nvPr/>
          </p:nvGrpSpPr>
          <p:grpSpPr>
            <a:xfrm>
              <a:off x="0" y="0"/>
              <a:ext cx="993541" cy="993541"/>
              <a:chOff x="0" y="0"/>
              <a:chExt cx="993540" cy="993540"/>
            </a:xfrm>
          </p:grpSpPr>
          <p:sp>
            <p:nvSpPr>
              <p:cNvPr id="671" name="Oval 44"/>
              <p:cNvSpPr/>
              <p:nvPr/>
            </p:nvSpPr>
            <p:spPr>
              <a:xfrm>
                <a:off x="-1" y="-1"/>
                <a:ext cx="993542" cy="993542"/>
              </a:xfrm>
              <a:prstGeom prst="ellipse">
                <a:avLst/>
              </a:prstGeom>
              <a:solidFill>
                <a:schemeClr val="accent4">
                  <a:alpha val="29000"/>
                </a:schemeClr>
              </a:solidFill>
              <a:ln w="25400" cap="flat">
                <a:noFill/>
                <a:miter lim="400000"/>
              </a:ln>
              <a:effectLst>
                <a:outerShdw blurRad="203200" rotWithShape="0">
                  <a:schemeClr val="accent1">
                    <a:alpha val="50000"/>
                  </a:schemeClr>
                </a:outerShdw>
              </a:effectLst>
            </p:spPr>
            <p:txBody>
              <a:bodyPr wrap="square" lIns="91439" tIns="91439" rIns="91439" bIns="91439" numCol="1" anchor="ctr">
                <a:noAutofit/>
              </a:bodyPr>
              <a:lstStyle/>
              <a:p>
                <a:pPr defTabSz="1651000">
                  <a:defRPr sz="4000">
                    <a:solidFill>
                      <a:srgbClr val="74808C"/>
                    </a:solidFill>
                  </a:defRPr>
                </a:pPr>
                <a:endParaRPr/>
              </a:p>
            </p:txBody>
          </p:sp>
          <p:sp>
            <p:nvSpPr>
              <p:cNvPr id="672" name="Oval 45"/>
              <p:cNvSpPr/>
              <p:nvPr/>
            </p:nvSpPr>
            <p:spPr>
              <a:xfrm>
                <a:off x="145528" y="145528"/>
                <a:ext cx="702481" cy="702481"/>
              </a:xfrm>
              <a:prstGeom prst="ellipse">
                <a:avLst/>
              </a:prstGeom>
              <a:solidFill>
                <a:schemeClr val="accent4">
                  <a:alpha val="29000"/>
                </a:schemeClr>
              </a:solidFill>
              <a:ln w="12700" cap="flat">
                <a:noFill/>
                <a:miter lim="400000"/>
              </a:ln>
              <a:effectLst/>
            </p:spPr>
            <p:txBody>
              <a:bodyPr wrap="square" lIns="91439" tIns="91439" rIns="91439" bIns="91439" numCol="1" anchor="ctr">
                <a:noAutofit/>
              </a:bodyPr>
              <a:lstStyle/>
              <a:p>
                <a:pPr defTabSz="1651000">
                  <a:defRPr sz="4000">
                    <a:solidFill>
                      <a:srgbClr val="74808C"/>
                    </a:solidFill>
                  </a:defRPr>
                </a:pPr>
                <a:endParaRPr/>
              </a:p>
            </p:txBody>
          </p:sp>
          <p:sp>
            <p:nvSpPr>
              <p:cNvPr id="673" name="Oval 46"/>
              <p:cNvSpPr/>
              <p:nvPr/>
            </p:nvSpPr>
            <p:spPr>
              <a:xfrm>
                <a:off x="349160" y="349160"/>
                <a:ext cx="295217" cy="295217"/>
              </a:xfrm>
              <a:prstGeom prst="ellipse">
                <a:avLst/>
              </a:prstGeom>
              <a:solidFill>
                <a:schemeClr val="accent1"/>
              </a:solidFill>
              <a:ln w="25400" cap="flat">
                <a:noFill/>
                <a:miter lim="400000"/>
              </a:ln>
              <a:effectLst>
                <a:outerShdw blurRad="355600" dist="101600" dir="5400000" rotWithShape="0">
                  <a:schemeClr val="accent1">
                    <a:alpha val="43000"/>
                  </a:schemeClr>
                </a:outerShdw>
              </a:effectLst>
            </p:spPr>
            <p:txBody>
              <a:bodyPr wrap="square" lIns="91439" tIns="91439" rIns="91439" bIns="91439" numCol="1" anchor="ctr">
                <a:noAutofit/>
              </a:bodyPr>
              <a:lstStyle/>
              <a:p>
                <a:pPr defTabSz="1651000">
                  <a:defRPr sz="4000">
                    <a:solidFill>
                      <a:srgbClr val="74808C"/>
                    </a:solidFill>
                  </a:defRPr>
                </a:pPr>
                <a:endParaRPr/>
              </a:p>
            </p:txBody>
          </p:sp>
        </p:grpSp>
        <p:sp>
          <p:nvSpPr>
            <p:cNvPr id="675" name="TextBox 42"/>
            <p:cNvSpPr/>
            <p:nvPr/>
          </p:nvSpPr>
          <p:spPr>
            <a:xfrm>
              <a:off x="1334859" y="192731"/>
              <a:ext cx="1270001" cy="1270001"/>
            </a:xfrm>
            <a:prstGeom prst="line">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defRPr sz="4000">
                  <a:latin typeface="Helvetica Neue Black Condensed"/>
                  <a:ea typeface="Helvetica Neue Black Condensed"/>
                  <a:cs typeface="Helvetica Neue Black Condensed"/>
                  <a:sym typeface="Helvetica Neue Black Condensed"/>
                </a:defRPr>
              </a:lvl1pPr>
            </a:lstStyle>
            <a:p>
              <a:r>
                <a:rPr lang="en-US" sz="2400" dirty="0" smtClean="0"/>
                <a:t>The authors speculate</a:t>
              </a:r>
            </a:p>
            <a:p>
              <a:r>
                <a:rPr lang="en-US" sz="2400" dirty="0" smtClean="0"/>
                <a:t>that </a:t>
              </a:r>
              <a:r>
                <a:rPr lang="en-US" sz="2400" dirty="0"/>
                <a:t>TMS might be </a:t>
              </a:r>
              <a:r>
                <a:rPr lang="en-US" sz="2400" dirty="0" smtClean="0"/>
                <a:t>more</a:t>
              </a:r>
            </a:p>
            <a:p>
              <a:r>
                <a:rPr lang="en-US" sz="2400" dirty="0" smtClean="0"/>
                <a:t>effective </a:t>
              </a:r>
              <a:r>
                <a:rPr lang="en-US" sz="2400" dirty="0"/>
                <a:t>in signaling </a:t>
              </a:r>
              <a:endParaRPr lang="en-US" sz="2400" dirty="0" smtClean="0"/>
            </a:p>
            <a:p>
              <a:r>
                <a:rPr lang="en-US" sz="2400" dirty="0" smtClean="0"/>
                <a:t>disease </a:t>
              </a:r>
              <a:r>
                <a:rPr lang="en-US" sz="2400" dirty="0"/>
                <a:t>progression </a:t>
              </a:r>
              <a:r>
                <a:rPr lang="en-US" sz="2400" dirty="0" smtClean="0"/>
                <a:t>that</a:t>
              </a:r>
            </a:p>
            <a:p>
              <a:r>
                <a:rPr lang="en-US" sz="2400" dirty="0" smtClean="0"/>
                <a:t>leads </a:t>
              </a:r>
              <a:r>
                <a:rPr lang="en-US" sz="2400" dirty="0"/>
                <a:t>to long-term </a:t>
              </a:r>
              <a:r>
                <a:rPr lang="en-US" sz="2400" dirty="0" smtClean="0"/>
                <a:t>disability,</a:t>
              </a:r>
            </a:p>
            <a:p>
              <a:r>
                <a:rPr lang="en-US" sz="2400" dirty="0" smtClean="0"/>
                <a:t>compared </a:t>
              </a:r>
              <a:r>
                <a:rPr lang="en-US" sz="2400" dirty="0"/>
                <a:t>to standard </a:t>
              </a:r>
              <a:r>
                <a:rPr lang="en-US" sz="2400" dirty="0" smtClean="0"/>
                <a:t>surrogate</a:t>
              </a:r>
            </a:p>
            <a:p>
              <a:r>
                <a:rPr lang="en-US" sz="2400" dirty="0" smtClean="0"/>
                <a:t>markers</a:t>
              </a:r>
              <a:r>
                <a:rPr lang="en-US" sz="2400" dirty="0"/>
                <a:t>, because it represents </a:t>
              </a:r>
              <a:endParaRPr lang="en-US" sz="2400" dirty="0" smtClean="0"/>
            </a:p>
            <a:p>
              <a:r>
                <a:rPr lang="en-US" sz="2400" dirty="0" smtClean="0"/>
                <a:t>a </a:t>
              </a:r>
              <a:r>
                <a:rPr lang="en-US" sz="2400" dirty="0"/>
                <a:t>direct measure of synaptic </a:t>
              </a:r>
              <a:endParaRPr lang="en-US" sz="2400" dirty="0" smtClean="0"/>
            </a:p>
            <a:p>
              <a:r>
                <a:rPr lang="en-US" sz="2400" dirty="0"/>
                <a:t>t</a:t>
              </a:r>
              <a:r>
                <a:rPr lang="en-US" sz="2400" dirty="0" smtClean="0"/>
                <a:t>ransmission (</a:t>
              </a:r>
              <a:r>
                <a:rPr lang="en-US" sz="2400" dirty="0" err="1" smtClean="0"/>
                <a:t>Muhannad</a:t>
              </a:r>
              <a:r>
                <a:rPr lang="en-US" sz="2400" dirty="0" smtClean="0"/>
                <a:t>, 2022)</a:t>
              </a:r>
              <a:endParaRPr sz="2400" dirty="0"/>
            </a:p>
          </p:txBody>
        </p:sp>
      </p:grpSp>
      <p:sp>
        <p:nvSpPr>
          <p:cNvPr id="678" name="DISCUSSION"/>
          <p:cNvSpPr txBox="1">
            <a:spLocks noGrp="1"/>
          </p:cNvSpPr>
          <p:nvPr>
            <p:ph type="title" idx="4294967295"/>
          </p:nvPr>
        </p:nvSpPr>
        <p:spPr>
          <a:xfrm>
            <a:off x="4380011" y="730250"/>
            <a:ext cx="21031201" cy="2651126"/>
          </a:xfrm>
          <a:prstGeom prst="rect">
            <a:avLst/>
          </a:prstGeom>
        </p:spPr>
        <p:txBody>
          <a:bodyPr/>
          <a:lstStyle/>
          <a:p>
            <a:r>
              <a:t>DISCUSSION</a:t>
            </a:r>
          </a:p>
        </p:txBody>
      </p:sp>
      <p:pic>
        <p:nvPicPr>
          <p:cNvPr id="45" name="Imagem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649"/>
                                        </p:tgtEl>
                                        <p:attrNameLst>
                                          <p:attrName>style.visibility</p:attrName>
                                        </p:attrNameLst>
                                      </p:cBhvr>
                                      <p:to>
                                        <p:strVal val="visible"/>
                                      </p:to>
                                    </p:set>
                                    <p:animEffect transition="in" filter="fade">
                                      <p:cBhvr>
                                        <p:cTn id="7" dur="500"/>
                                        <p:tgtEl>
                                          <p:spTgt spid="649"/>
                                        </p:tgtEl>
                                      </p:cBhvr>
                                    </p:animEffect>
                                  </p:childTnLst>
                                </p:cTn>
                              </p:par>
                            </p:childTnLst>
                          </p:cTn>
                        </p:par>
                        <p:par>
                          <p:cTn id="8" fill="hold">
                            <p:stCondLst>
                              <p:cond delay="500"/>
                            </p:stCondLst>
                            <p:childTnLst>
                              <p:par>
                                <p:cTn id="9" presetID="23" presetClass="entr" presetSubtype="16" fill="hold" grpId="2" nodeType="afterEffect">
                                  <p:stCondLst>
                                    <p:cond delay="0"/>
                                  </p:stCondLst>
                                  <p:iterate>
                                    <p:tmAbs val="0"/>
                                  </p:iterate>
                                  <p:childTnLst>
                                    <p:set>
                                      <p:cBhvr>
                                        <p:cTn id="10" fill="hold"/>
                                        <p:tgtEl>
                                          <p:spTgt spid="656"/>
                                        </p:tgtEl>
                                        <p:attrNameLst>
                                          <p:attrName>style.visibility</p:attrName>
                                        </p:attrNameLst>
                                      </p:cBhvr>
                                      <p:to>
                                        <p:strVal val="visible"/>
                                      </p:to>
                                    </p:set>
                                    <p:anim calcmode="lin" valueType="num">
                                      <p:cBhvr>
                                        <p:cTn id="11" dur="500" fill="hold"/>
                                        <p:tgtEl>
                                          <p:spTgt spid="656"/>
                                        </p:tgtEl>
                                        <p:attrNameLst>
                                          <p:attrName>ppt_w</p:attrName>
                                        </p:attrNameLst>
                                      </p:cBhvr>
                                      <p:tavLst>
                                        <p:tav tm="0">
                                          <p:val>
                                            <p:fltVal val="0"/>
                                          </p:val>
                                        </p:tav>
                                        <p:tav tm="100000">
                                          <p:val>
                                            <p:strVal val="#ppt_w"/>
                                          </p:val>
                                        </p:tav>
                                      </p:tavLst>
                                    </p:anim>
                                    <p:anim calcmode="lin" valueType="num">
                                      <p:cBhvr>
                                        <p:cTn id="12" dur="500" fill="hold"/>
                                        <p:tgtEl>
                                          <p:spTgt spid="65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5" nodeType="afterEffect">
                                  <p:stCondLst>
                                    <p:cond delay="0"/>
                                  </p:stCondLst>
                                  <p:iterate>
                                    <p:tmAbs val="0"/>
                                  </p:iterate>
                                  <p:childTnLst>
                                    <p:set>
                                      <p:cBhvr>
                                        <p:cTn id="15" fill="hold"/>
                                        <p:tgtEl>
                                          <p:spTgt spid="677"/>
                                        </p:tgtEl>
                                        <p:attrNameLst>
                                          <p:attrName>style.visibility</p:attrName>
                                        </p:attrNameLst>
                                      </p:cBhvr>
                                      <p:to>
                                        <p:strVal val="visible"/>
                                      </p:to>
                                    </p:set>
                                    <p:anim calcmode="lin" valueType="num">
                                      <p:cBhvr>
                                        <p:cTn id="16" dur="500" fill="hold"/>
                                        <p:tgtEl>
                                          <p:spTgt spid="677"/>
                                        </p:tgtEl>
                                        <p:attrNameLst>
                                          <p:attrName>ppt_w</p:attrName>
                                        </p:attrNameLst>
                                      </p:cBhvr>
                                      <p:tavLst>
                                        <p:tav tm="0">
                                          <p:val>
                                            <p:fltVal val="0"/>
                                          </p:val>
                                        </p:tav>
                                        <p:tav tm="100000">
                                          <p:val>
                                            <p:strVal val="#ppt_w"/>
                                          </p:val>
                                        </p:tav>
                                      </p:tavLst>
                                    </p:anim>
                                    <p:anim calcmode="lin" valueType="num">
                                      <p:cBhvr>
                                        <p:cTn id="17" dur="500" fill="hold"/>
                                        <p:tgtEl>
                                          <p:spTgt spid="6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 grpId="1" animBg="1" advAuto="0"/>
      <p:bldP spid="656" grpId="2" animBg="1" advAuto="0"/>
      <p:bldP spid="677" grpId="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14"/>
          <p:cNvSpPr/>
          <p:nvPr/>
        </p:nvSpPr>
        <p:spPr>
          <a:xfrm>
            <a:off x="0" y="0"/>
            <a:ext cx="24384000" cy="13716000"/>
          </a:xfrm>
          <a:prstGeom prst="rect">
            <a:avLst/>
          </a:prstGeom>
          <a:gradFill>
            <a:gsLst>
              <a:gs pos="0">
                <a:schemeClr val="accent5"/>
              </a:gs>
              <a:gs pos="100000">
                <a:srgbClr val="44546A"/>
              </a:gs>
            </a:gsLst>
            <a:lin ang="2400000"/>
          </a:gradFill>
          <a:ln w="12700">
            <a:miter lim="400000"/>
          </a:ln>
        </p:spPr>
        <p:txBody>
          <a:bodyPr tIns="91439" bIns="91439" anchor="ctr"/>
          <a:lstStyle/>
          <a:p>
            <a:pPr algn="ctr">
              <a:defRPr sz="4800">
                <a:solidFill>
                  <a:srgbClr val="FFFFFF"/>
                </a:solidFill>
              </a:defRPr>
            </a:pPr>
            <a:endParaRPr/>
          </a:p>
        </p:txBody>
      </p:sp>
      <p:grpSp>
        <p:nvGrpSpPr>
          <p:cNvPr id="165" name="Group 10"/>
          <p:cNvGrpSpPr/>
          <p:nvPr/>
        </p:nvGrpSpPr>
        <p:grpSpPr>
          <a:xfrm>
            <a:off x="-2771321" y="-1382988"/>
            <a:ext cx="30500936" cy="31974943"/>
            <a:chOff x="0" y="0"/>
            <a:chExt cx="30500936" cy="31974941"/>
          </a:xfrm>
        </p:grpSpPr>
        <p:grpSp>
          <p:nvGrpSpPr>
            <p:cNvPr id="162" name="Group 84"/>
            <p:cNvGrpSpPr/>
            <p:nvPr/>
          </p:nvGrpSpPr>
          <p:grpSpPr>
            <a:xfrm>
              <a:off x="-1" y="10716020"/>
              <a:ext cx="23972338" cy="21258922"/>
              <a:chOff x="0" y="0"/>
              <a:chExt cx="23972336" cy="21258920"/>
            </a:xfrm>
          </p:grpSpPr>
          <p:sp>
            <p:nvSpPr>
              <p:cNvPr id="160" name="Freeform 85"/>
              <p:cNvSpPr/>
              <p:nvPr/>
            </p:nvSpPr>
            <p:spPr>
              <a:xfrm>
                <a:off x="1851803" y="88661"/>
                <a:ext cx="20164482" cy="18611452"/>
              </a:xfrm>
              <a:custGeom>
                <a:avLst/>
                <a:gdLst/>
                <a:ahLst/>
                <a:cxnLst>
                  <a:cxn ang="0">
                    <a:pos x="wd2" y="hd2"/>
                  </a:cxn>
                  <a:cxn ang="5400000">
                    <a:pos x="wd2" y="hd2"/>
                  </a:cxn>
                  <a:cxn ang="10800000">
                    <a:pos x="wd2" y="hd2"/>
                  </a:cxn>
                  <a:cxn ang="16200000">
                    <a:pos x="wd2" y="hd2"/>
                  </a:cxn>
                </a:cxnLst>
                <a:rect l="0" t="0" r="r" b="b"/>
                <a:pathLst>
                  <a:path w="21551" h="21600" extrusionOk="0">
                    <a:moveTo>
                      <a:pt x="13140" y="3007"/>
                    </a:moveTo>
                    <a:cubicBezTo>
                      <a:pt x="12746" y="3007"/>
                      <a:pt x="12351" y="3068"/>
                      <a:pt x="11956" y="3130"/>
                    </a:cubicBezTo>
                    <a:cubicBezTo>
                      <a:pt x="10772" y="3252"/>
                      <a:pt x="9587" y="3682"/>
                      <a:pt x="8516" y="4295"/>
                    </a:cubicBezTo>
                    <a:cubicBezTo>
                      <a:pt x="9193" y="4111"/>
                      <a:pt x="9869" y="4050"/>
                      <a:pt x="10546" y="4050"/>
                    </a:cubicBezTo>
                    <a:cubicBezTo>
                      <a:pt x="10433" y="4050"/>
                      <a:pt x="10603" y="4050"/>
                      <a:pt x="10659" y="4050"/>
                    </a:cubicBezTo>
                    <a:cubicBezTo>
                      <a:pt x="10828" y="4050"/>
                      <a:pt x="10997" y="4111"/>
                      <a:pt x="11167" y="4111"/>
                    </a:cubicBezTo>
                    <a:cubicBezTo>
                      <a:pt x="11674" y="4173"/>
                      <a:pt x="12182" y="4357"/>
                      <a:pt x="12689" y="4541"/>
                    </a:cubicBezTo>
                    <a:cubicBezTo>
                      <a:pt x="13648" y="4970"/>
                      <a:pt x="14494" y="5584"/>
                      <a:pt x="15227" y="6259"/>
                    </a:cubicBezTo>
                    <a:cubicBezTo>
                      <a:pt x="16411" y="7302"/>
                      <a:pt x="17427" y="8530"/>
                      <a:pt x="17991" y="10064"/>
                    </a:cubicBezTo>
                    <a:cubicBezTo>
                      <a:pt x="18329" y="10800"/>
                      <a:pt x="18442" y="11598"/>
                      <a:pt x="18498" y="12395"/>
                    </a:cubicBezTo>
                    <a:cubicBezTo>
                      <a:pt x="18498" y="12334"/>
                      <a:pt x="18498" y="12334"/>
                      <a:pt x="18498" y="12334"/>
                    </a:cubicBezTo>
                    <a:cubicBezTo>
                      <a:pt x="18498" y="14052"/>
                      <a:pt x="17934" y="15648"/>
                      <a:pt x="17088" y="17059"/>
                    </a:cubicBezTo>
                    <a:cubicBezTo>
                      <a:pt x="16186" y="18409"/>
                      <a:pt x="15114" y="19575"/>
                      <a:pt x="13817" y="20434"/>
                    </a:cubicBezTo>
                    <a:cubicBezTo>
                      <a:pt x="12915" y="20986"/>
                      <a:pt x="11900" y="21355"/>
                      <a:pt x="10828" y="21477"/>
                    </a:cubicBezTo>
                    <a:cubicBezTo>
                      <a:pt x="10941" y="21539"/>
                      <a:pt x="11110" y="21539"/>
                      <a:pt x="11223" y="21539"/>
                    </a:cubicBezTo>
                    <a:cubicBezTo>
                      <a:pt x="11223" y="21539"/>
                      <a:pt x="11223" y="21539"/>
                      <a:pt x="11223" y="21539"/>
                    </a:cubicBezTo>
                    <a:cubicBezTo>
                      <a:pt x="11505" y="21600"/>
                      <a:pt x="11843" y="21600"/>
                      <a:pt x="12125" y="21600"/>
                    </a:cubicBezTo>
                    <a:cubicBezTo>
                      <a:pt x="12802" y="21600"/>
                      <a:pt x="13535" y="21539"/>
                      <a:pt x="14268" y="21293"/>
                    </a:cubicBezTo>
                    <a:cubicBezTo>
                      <a:pt x="15340" y="20986"/>
                      <a:pt x="16355" y="20434"/>
                      <a:pt x="17257" y="19759"/>
                    </a:cubicBezTo>
                    <a:cubicBezTo>
                      <a:pt x="18893" y="18532"/>
                      <a:pt x="20190" y="16752"/>
                      <a:pt x="20923" y="14789"/>
                    </a:cubicBezTo>
                    <a:cubicBezTo>
                      <a:pt x="21318" y="13684"/>
                      <a:pt x="21600" y="12395"/>
                      <a:pt x="21544" y="11230"/>
                    </a:cubicBezTo>
                    <a:cubicBezTo>
                      <a:pt x="21544" y="11230"/>
                      <a:pt x="21544" y="11230"/>
                      <a:pt x="21544" y="11230"/>
                    </a:cubicBezTo>
                    <a:cubicBezTo>
                      <a:pt x="21544" y="11230"/>
                      <a:pt x="21544" y="11230"/>
                      <a:pt x="21544" y="11230"/>
                    </a:cubicBezTo>
                    <a:cubicBezTo>
                      <a:pt x="21544" y="11230"/>
                      <a:pt x="21544" y="11230"/>
                      <a:pt x="21544" y="11230"/>
                    </a:cubicBezTo>
                    <a:cubicBezTo>
                      <a:pt x="21544" y="11230"/>
                      <a:pt x="21544" y="11230"/>
                      <a:pt x="21544" y="11230"/>
                    </a:cubicBezTo>
                    <a:cubicBezTo>
                      <a:pt x="21600" y="8775"/>
                      <a:pt x="20416" y="6505"/>
                      <a:pt x="18724" y="5032"/>
                    </a:cubicBezTo>
                    <a:cubicBezTo>
                      <a:pt x="17145" y="3682"/>
                      <a:pt x="15114" y="3007"/>
                      <a:pt x="13140" y="3007"/>
                    </a:cubicBezTo>
                    <a:moveTo>
                      <a:pt x="21544" y="11045"/>
                    </a:moveTo>
                    <a:cubicBezTo>
                      <a:pt x="21544" y="11045"/>
                      <a:pt x="21544" y="11107"/>
                      <a:pt x="21544" y="11230"/>
                    </a:cubicBezTo>
                    <a:cubicBezTo>
                      <a:pt x="21544" y="11230"/>
                      <a:pt x="21544" y="11230"/>
                      <a:pt x="21544" y="11230"/>
                    </a:cubicBezTo>
                    <a:cubicBezTo>
                      <a:pt x="21544" y="11230"/>
                      <a:pt x="21544" y="11230"/>
                      <a:pt x="21544" y="11230"/>
                    </a:cubicBezTo>
                    <a:cubicBezTo>
                      <a:pt x="21544" y="11230"/>
                      <a:pt x="21544" y="11291"/>
                      <a:pt x="21544" y="11291"/>
                    </a:cubicBezTo>
                    <a:cubicBezTo>
                      <a:pt x="21544" y="11291"/>
                      <a:pt x="21544" y="11230"/>
                      <a:pt x="21544" y="11168"/>
                    </a:cubicBezTo>
                    <a:cubicBezTo>
                      <a:pt x="21544" y="11107"/>
                      <a:pt x="21544" y="11045"/>
                      <a:pt x="21544" y="11045"/>
                    </a:cubicBezTo>
                    <a:moveTo>
                      <a:pt x="11674" y="0"/>
                    </a:moveTo>
                    <a:cubicBezTo>
                      <a:pt x="11505" y="0"/>
                      <a:pt x="11392" y="0"/>
                      <a:pt x="11279" y="0"/>
                    </a:cubicBezTo>
                    <a:cubicBezTo>
                      <a:pt x="11279" y="0"/>
                      <a:pt x="11279" y="0"/>
                      <a:pt x="11279" y="0"/>
                    </a:cubicBezTo>
                    <a:cubicBezTo>
                      <a:pt x="11279" y="0"/>
                      <a:pt x="11279" y="0"/>
                      <a:pt x="11279" y="0"/>
                    </a:cubicBezTo>
                    <a:cubicBezTo>
                      <a:pt x="11279" y="0"/>
                      <a:pt x="11223" y="0"/>
                      <a:pt x="11223" y="0"/>
                    </a:cubicBezTo>
                    <a:cubicBezTo>
                      <a:pt x="7670" y="368"/>
                      <a:pt x="4230" y="2209"/>
                      <a:pt x="1692" y="4909"/>
                    </a:cubicBezTo>
                    <a:cubicBezTo>
                      <a:pt x="1072" y="5584"/>
                      <a:pt x="508" y="6259"/>
                      <a:pt x="0" y="7057"/>
                    </a:cubicBezTo>
                    <a:cubicBezTo>
                      <a:pt x="959" y="5768"/>
                      <a:pt x="2087" y="4664"/>
                      <a:pt x="3327" y="3682"/>
                    </a:cubicBezTo>
                    <a:cubicBezTo>
                      <a:pt x="4794" y="2516"/>
                      <a:pt x="6373" y="1473"/>
                      <a:pt x="8065" y="859"/>
                    </a:cubicBezTo>
                    <a:cubicBezTo>
                      <a:pt x="9249" y="368"/>
                      <a:pt x="10433" y="61"/>
                      <a:pt x="11674" y="0"/>
                    </a:cubicBezTo>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sp>
            <p:nvSpPr>
              <p:cNvPr id="161" name="Freeform 88"/>
              <p:cNvSpPr/>
              <p:nvPr/>
            </p:nvSpPr>
            <p:spPr>
              <a:xfrm>
                <a:off x="-1" y="-1"/>
                <a:ext cx="23972338"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grpSp>
        <p:sp>
          <p:nvSpPr>
            <p:cNvPr id="163" name="Freeform 88"/>
            <p:cNvSpPr/>
            <p:nvPr/>
          </p:nvSpPr>
          <p:spPr>
            <a:xfrm>
              <a:off x="3292064" y="5530391"/>
              <a:ext cx="23972337"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sp>
          <p:nvSpPr>
            <p:cNvPr id="164" name="Freeform 88"/>
            <p:cNvSpPr/>
            <p:nvPr/>
          </p:nvSpPr>
          <p:spPr>
            <a:xfrm>
              <a:off x="6528599" y="-1"/>
              <a:ext cx="23972338"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6000"/>
              </a:srgbClr>
            </a:solidFill>
            <a:ln w="12700" cap="flat">
              <a:noFill/>
              <a:miter lim="400000"/>
            </a:ln>
            <a:effectLst/>
          </p:spPr>
          <p:txBody>
            <a:bodyPr wrap="square" lIns="91439" tIns="91439" rIns="91439" bIns="91439" numCol="1" anchor="t">
              <a:noAutofit/>
            </a:bodyPr>
            <a:lstStyle/>
            <a:p>
              <a:endParaRPr/>
            </a:p>
          </p:txBody>
        </p:sp>
      </p:grpSp>
      <p:sp>
        <p:nvSpPr>
          <p:cNvPr id="166" name="TextBox 17"/>
          <p:cNvSpPr txBox="1"/>
          <p:nvPr/>
        </p:nvSpPr>
        <p:spPr>
          <a:xfrm>
            <a:off x="1332932" y="7987003"/>
            <a:ext cx="22292431" cy="9514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5300">
                <a:solidFill>
                  <a:srgbClr val="FFFFFF"/>
                </a:solidFill>
              </a:defRPr>
            </a:lvl1pPr>
          </a:lstStyle>
          <a:p>
            <a:r>
              <a:t>BACKGROUND</a:t>
            </a:r>
          </a:p>
        </p:txBody>
      </p:sp>
      <p:sp>
        <p:nvSpPr>
          <p:cNvPr id="167" name="Shape 2907"/>
          <p:cNvSpPr/>
          <p:nvPr/>
        </p:nvSpPr>
        <p:spPr>
          <a:xfrm>
            <a:off x="12051207" y="10500763"/>
            <a:ext cx="855881" cy="855881"/>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FFFFFF"/>
          </a:solidFill>
          <a:ln w="12700">
            <a:miter lim="400000"/>
          </a:ln>
        </p:spPr>
        <p:txBody>
          <a:bodyPr tIns="91439" bIns="91439" anchor="ctr"/>
          <a:lstStyle/>
          <a:p>
            <a:pPr defTabSz="457064">
              <a:defRPr sz="3000">
                <a:solidFill>
                  <a:srgbClr val="FFFFFF"/>
                </a:solidFill>
                <a:effectLst>
                  <a:outerShdw blurRad="38100" dist="12700" dir="5400000" rotWithShape="0">
                    <a:srgbClr val="000000">
                      <a:alpha val="50000"/>
                    </a:srgbClr>
                  </a:outerShdw>
                </a:effectLst>
              </a:defRPr>
            </a:pPr>
            <a:endParaRPr/>
          </a:p>
        </p:txBody>
      </p:sp>
      <p:sp>
        <p:nvSpPr>
          <p:cNvPr id="168" name="TextBox 9"/>
          <p:cNvSpPr txBox="1"/>
          <p:nvPr/>
        </p:nvSpPr>
        <p:spPr>
          <a:xfrm>
            <a:off x="11322176" y="1691412"/>
            <a:ext cx="2313941" cy="473326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ctr">
              <a:defRPr sz="30000" b="1">
                <a:solidFill>
                  <a:srgbClr val="FFFFFF"/>
                </a:solidFill>
              </a:defRPr>
            </a:lvl1pPr>
          </a:lstStyle>
          <a:p>
            <a:r>
              <a:t>1</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Rectangle 14"/>
          <p:cNvSpPr/>
          <p:nvPr/>
        </p:nvSpPr>
        <p:spPr>
          <a:xfrm>
            <a:off x="0" y="0"/>
            <a:ext cx="24384000" cy="13716000"/>
          </a:xfrm>
          <a:prstGeom prst="rect">
            <a:avLst/>
          </a:prstGeom>
          <a:gradFill>
            <a:gsLst>
              <a:gs pos="0">
                <a:schemeClr val="accent5"/>
              </a:gs>
              <a:gs pos="100000">
                <a:srgbClr val="44546A"/>
              </a:gs>
            </a:gsLst>
            <a:lin ang="2400000"/>
          </a:gradFill>
          <a:ln w="12700">
            <a:miter lim="400000"/>
          </a:ln>
        </p:spPr>
        <p:txBody>
          <a:bodyPr tIns="91439" bIns="91439" anchor="ctr"/>
          <a:lstStyle/>
          <a:p>
            <a:pPr algn="ctr">
              <a:defRPr sz="4800">
                <a:solidFill>
                  <a:srgbClr val="FFFFFF"/>
                </a:solidFill>
              </a:defRPr>
            </a:pPr>
            <a:endParaRPr/>
          </a:p>
        </p:txBody>
      </p:sp>
      <p:grpSp>
        <p:nvGrpSpPr>
          <p:cNvPr id="686" name="Group 10"/>
          <p:cNvGrpSpPr/>
          <p:nvPr/>
        </p:nvGrpSpPr>
        <p:grpSpPr>
          <a:xfrm>
            <a:off x="-2771321" y="-1382988"/>
            <a:ext cx="30500936" cy="31974943"/>
            <a:chOff x="0" y="0"/>
            <a:chExt cx="30500936" cy="31974941"/>
          </a:xfrm>
        </p:grpSpPr>
        <p:grpSp>
          <p:nvGrpSpPr>
            <p:cNvPr id="683" name="Group 84"/>
            <p:cNvGrpSpPr/>
            <p:nvPr/>
          </p:nvGrpSpPr>
          <p:grpSpPr>
            <a:xfrm>
              <a:off x="-1" y="10716020"/>
              <a:ext cx="23972338" cy="21258922"/>
              <a:chOff x="0" y="0"/>
              <a:chExt cx="23972336" cy="21258920"/>
            </a:xfrm>
          </p:grpSpPr>
          <p:sp>
            <p:nvSpPr>
              <p:cNvPr id="681" name="Freeform 85"/>
              <p:cNvSpPr/>
              <p:nvPr/>
            </p:nvSpPr>
            <p:spPr>
              <a:xfrm>
                <a:off x="1851803" y="88661"/>
                <a:ext cx="20164482" cy="18611452"/>
              </a:xfrm>
              <a:custGeom>
                <a:avLst/>
                <a:gdLst/>
                <a:ahLst/>
                <a:cxnLst>
                  <a:cxn ang="0">
                    <a:pos x="wd2" y="hd2"/>
                  </a:cxn>
                  <a:cxn ang="5400000">
                    <a:pos x="wd2" y="hd2"/>
                  </a:cxn>
                  <a:cxn ang="10800000">
                    <a:pos x="wd2" y="hd2"/>
                  </a:cxn>
                  <a:cxn ang="16200000">
                    <a:pos x="wd2" y="hd2"/>
                  </a:cxn>
                </a:cxnLst>
                <a:rect l="0" t="0" r="r" b="b"/>
                <a:pathLst>
                  <a:path w="21551" h="21600" extrusionOk="0">
                    <a:moveTo>
                      <a:pt x="13140" y="3007"/>
                    </a:moveTo>
                    <a:cubicBezTo>
                      <a:pt x="12746" y="3007"/>
                      <a:pt x="12351" y="3068"/>
                      <a:pt x="11956" y="3130"/>
                    </a:cubicBezTo>
                    <a:cubicBezTo>
                      <a:pt x="10772" y="3252"/>
                      <a:pt x="9587" y="3682"/>
                      <a:pt x="8516" y="4295"/>
                    </a:cubicBezTo>
                    <a:cubicBezTo>
                      <a:pt x="9193" y="4111"/>
                      <a:pt x="9869" y="4050"/>
                      <a:pt x="10546" y="4050"/>
                    </a:cubicBezTo>
                    <a:cubicBezTo>
                      <a:pt x="10433" y="4050"/>
                      <a:pt x="10603" y="4050"/>
                      <a:pt x="10659" y="4050"/>
                    </a:cubicBezTo>
                    <a:cubicBezTo>
                      <a:pt x="10828" y="4050"/>
                      <a:pt x="10997" y="4111"/>
                      <a:pt x="11167" y="4111"/>
                    </a:cubicBezTo>
                    <a:cubicBezTo>
                      <a:pt x="11674" y="4173"/>
                      <a:pt x="12182" y="4357"/>
                      <a:pt x="12689" y="4541"/>
                    </a:cubicBezTo>
                    <a:cubicBezTo>
                      <a:pt x="13648" y="4970"/>
                      <a:pt x="14494" y="5584"/>
                      <a:pt x="15227" y="6259"/>
                    </a:cubicBezTo>
                    <a:cubicBezTo>
                      <a:pt x="16411" y="7302"/>
                      <a:pt x="17427" y="8530"/>
                      <a:pt x="17991" y="10064"/>
                    </a:cubicBezTo>
                    <a:cubicBezTo>
                      <a:pt x="18329" y="10800"/>
                      <a:pt x="18442" y="11598"/>
                      <a:pt x="18498" y="12395"/>
                    </a:cubicBezTo>
                    <a:cubicBezTo>
                      <a:pt x="18498" y="12334"/>
                      <a:pt x="18498" y="12334"/>
                      <a:pt x="18498" y="12334"/>
                    </a:cubicBezTo>
                    <a:cubicBezTo>
                      <a:pt x="18498" y="14052"/>
                      <a:pt x="17934" y="15648"/>
                      <a:pt x="17088" y="17059"/>
                    </a:cubicBezTo>
                    <a:cubicBezTo>
                      <a:pt x="16186" y="18409"/>
                      <a:pt x="15114" y="19575"/>
                      <a:pt x="13817" y="20434"/>
                    </a:cubicBezTo>
                    <a:cubicBezTo>
                      <a:pt x="12915" y="20986"/>
                      <a:pt x="11900" y="21355"/>
                      <a:pt x="10828" y="21477"/>
                    </a:cubicBezTo>
                    <a:cubicBezTo>
                      <a:pt x="10941" y="21539"/>
                      <a:pt x="11110" y="21539"/>
                      <a:pt x="11223" y="21539"/>
                    </a:cubicBezTo>
                    <a:cubicBezTo>
                      <a:pt x="11223" y="21539"/>
                      <a:pt x="11223" y="21539"/>
                      <a:pt x="11223" y="21539"/>
                    </a:cubicBezTo>
                    <a:cubicBezTo>
                      <a:pt x="11505" y="21600"/>
                      <a:pt x="11843" y="21600"/>
                      <a:pt x="12125" y="21600"/>
                    </a:cubicBezTo>
                    <a:cubicBezTo>
                      <a:pt x="12802" y="21600"/>
                      <a:pt x="13535" y="21539"/>
                      <a:pt x="14268" y="21293"/>
                    </a:cubicBezTo>
                    <a:cubicBezTo>
                      <a:pt x="15340" y="20986"/>
                      <a:pt x="16355" y="20434"/>
                      <a:pt x="17257" y="19759"/>
                    </a:cubicBezTo>
                    <a:cubicBezTo>
                      <a:pt x="18893" y="18532"/>
                      <a:pt x="20190" y="16752"/>
                      <a:pt x="20923" y="14789"/>
                    </a:cubicBezTo>
                    <a:cubicBezTo>
                      <a:pt x="21318" y="13684"/>
                      <a:pt x="21600" y="12395"/>
                      <a:pt x="21544" y="11230"/>
                    </a:cubicBezTo>
                    <a:cubicBezTo>
                      <a:pt x="21544" y="11230"/>
                      <a:pt x="21544" y="11230"/>
                      <a:pt x="21544" y="11230"/>
                    </a:cubicBezTo>
                    <a:cubicBezTo>
                      <a:pt x="21544" y="11230"/>
                      <a:pt x="21544" y="11230"/>
                      <a:pt x="21544" y="11230"/>
                    </a:cubicBezTo>
                    <a:cubicBezTo>
                      <a:pt x="21544" y="11230"/>
                      <a:pt x="21544" y="11230"/>
                      <a:pt x="21544" y="11230"/>
                    </a:cubicBezTo>
                    <a:cubicBezTo>
                      <a:pt x="21544" y="11230"/>
                      <a:pt x="21544" y="11230"/>
                      <a:pt x="21544" y="11230"/>
                    </a:cubicBezTo>
                    <a:cubicBezTo>
                      <a:pt x="21600" y="8775"/>
                      <a:pt x="20416" y="6505"/>
                      <a:pt x="18724" y="5032"/>
                    </a:cubicBezTo>
                    <a:cubicBezTo>
                      <a:pt x="17145" y="3682"/>
                      <a:pt x="15114" y="3007"/>
                      <a:pt x="13140" y="3007"/>
                    </a:cubicBezTo>
                    <a:moveTo>
                      <a:pt x="21544" y="11045"/>
                    </a:moveTo>
                    <a:cubicBezTo>
                      <a:pt x="21544" y="11045"/>
                      <a:pt x="21544" y="11107"/>
                      <a:pt x="21544" y="11230"/>
                    </a:cubicBezTo>
                    <a:cubicBezTo>
                      <a:pt x="21544" y="11230"/>
                      <a:pt x="21544" y="11230"/>
                      <a:pt x="21544" y="11230"/>
                    </a:cubicBezTo>
                    <a:cubicBezTo>
                      <a:pt x="21544" y="11230"/>
                      <a:pt x="21544" y="11230"/>
                      <a:pt x="21544" y="11230"/>
                    </a:cubicBezTo>
                    <a:cubicBezTo>
                      <a:pt x="21544" y="11230"/>
                      <a:pt x="21544" y="11291"/>
                      <a:pt x="21544" y="11291"/>
                    </a:cubicBezTo>
                    <a:cubicBezTo>
                      <a:pt x="21544" y="11291"/>
                      <a:pt x="21544" y="11230"/>
                      <a:pt x="21544" y="11168"/>
                    </a:cubicBezTo>
                    <a:cubicBezTo>
                      <a:pt x="21544" y="11107"/>
                      <a:pt x="21544" y="11045"/>
                      <a:pt x="21544" y="11045"/>
                    </a:cubicBezTo>
                    <a:moveTo>
                      <a:pt x="11674" y="0"/>
                    </a:moveTo>
                    <a:cubicBezTo>
                      <a:pt x="11505" y="0"/>
                      <a:pt x="11392" y="0"/>
                      <a:pt x="11279" y="0"/>
                    </a:cubicBezTo>
                    <a:cubicBezTo>
                      <a:pt x="11279" y="0"/>
                      <a:pt x="11279" y="0"/>
                      <a:pt x="11279" y="0"/>
                    </a:cubicBezTo>
                    <a:cubicBezTo>
                      <a:pt x="11279" y="0"/>
                      <a:pt x="11279" y="0"/>
                      <a:pt x="11279" y="0"/>
                    </a:cubicBezTo>
                    <a:cubicBezTo>
                      <a:pt x="11279" y="0"/>
                      <a:pt x="11223" y="0"/>
                      <a:pt x="11223" y="0"/>
                    </a:cubicBezTo>
                    <a:cubicBezTo>
                      <a:pt x="7670" y="368"/>
                      <a:pt x="4230" y="2209"/>
                      <a:pt x="1692" y="4909"/>
                    </a:cubicBezTo>
                    <a:cubicBezTo>
                      <a:pt x="1072" y="5584"/>
                      <a:pt x="508" y="6259"/>
                      <a:pt x="0" y="7057"/>
                    </a:cubicBezTo>
                    <a:cubicBezTo>
                      <a:pt x="959" y="5768"/>
                      <a:pt x="2087" y="4664"/>
                      <a:pt x="3327" y="3682"/>
                    </a:cubicBezTo>
                    <a:cubicBezTo>
                      <a:pt x="4794" y="2516"/>
                      <a:pt x="6373" y="1473"/>
                      <a:pt x="8065" y="859"/>
                    </a:cubicBezTo>
                    <a:cubicBezTo>
                      <a:pt x="9249" y="368"/>
                      <a:pt x="10433" y="61"/>
                      <a:pt x="11674" y="0"/>
                    </a:cubicBezTo>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sp>
            <p:nvSpPr>
              <p:cNvPr id="682" name="Freeform 88"/>
              <p:cNvSpPr/>
              <p:nvPr/>
            </p:nvSpPr>
            <p:spPr>
              <a:xfrm>
                <a:off x="-1" y="-1"/>
                <a:ext cx="23972338"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grpSp>
        <p:sp>
          <p:nvSpPr>
            <p:cNvPr id="684" name="Freeform 88"/>
            <p:cNvSpPr/>
            <p:nvPr/>
          </p:nvSpPr>
          <p:spPr>
            <a:xfrm>
              <a:off x="3292064" y="5530391"/>
              <a:ext cx="23972337"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sp>
          <p:nvSpPr>
            <p:cNvPr id="685" name="Freeform 88"/>
            <p:cNvSpPr/>
            <p:nvPr/>
          </p:nvSpPr>
          <p:spPr>
            <a:xfrm>
              <a:off x="6528599" y="-1"/>
              <a:ext cx="23972338"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6000"/>
              </a:srgbClr>
            </a:solidFill>
            <a:ln w="12700" cap="flat">
              <a:noFill/>
              <a:miter lim="400000"/>
            </a:ln>
            <a:effectLst/>
          </p:spPr>
          <p:txBody>
            <a:bodyPr wrap="square" lIns="91439" tIns="91439" rIns="91439" bIns="91439" numCol="1" anchor="t">
              <a:noAutofit/>
            </a:bodyPr>
            <a:lstStyle/>
            <a:p>
              <a:endParaRPr/>
            </a:p>
          </p:txBody>
        </p:sp>
      </p:grpSp>
      <p:sp>
        <p:nvSpPr>
          <p:cNvPr id="687" name="TextBox 17"/>
          <p:cNvSpPr txBox="1"/>
          <p:nvPr/>
        </p:nvSpPr>
        <p:spPr>
          <a:xfrm>
            <a:off x="1332932" y="7987003"/>
            <a:ext cx="22292431" cy="9514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5300">
                <a:solidFill>
                  <a:srgbClr val="FFFFFF"/>
                </a:solidFill>
              </a:defRPr>
            </a:lvl1pPr>
          </a:lstStyle>
          <a:p>
            <a:r>
              <a:t>CONCLUSION</a:t>
            </a:r>
          </a:p>
        </p:txBody>
      </p:sp>
      <p:sp>
        <p:nvSpPr>
          <p:cNvPr id="688" name="Shape 2907"/>
          <p:cNvSpPr/>
          <p:nvPr/>
        </p:nvSpPr>
        <p:spPr>
          <a:xfrm>
            <a:off x="12051207" y="10500763"/>
            <a:ext cx="855881" cy="855881"/>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FFFFFF"/>
          </a:solidFill>
          <a:ln w="12700">
            <a:miter lim="400000"/>
          </a:ln>
        </p:spPr>
        <p:txBody>
          <a:bodyPr tIns="91439" bIns="91439" anchor="ctr"/>
          <a:lstStyle/>
          <a:p>
            <a:pPr defTabSz="457064">
              <a:defRPr sz="3000">
                <a:solidFill>
                  <a:srgbClr val="FFFFFF"/>
                </a:solidFill>
                <a:effectLst>
                  <a:outerShdw blurRad="38100" dist="12700" dir="5400000" rotWithShape="0">
                    <a:srgbClr val="000000">
                      <a:alpha val="50000"/>
                    </a:srgbClr>
                  </a:outerShdw>
                </a:effectLst>
              </a:defRPr>
            </a:pPr>
            <a:endParaRPr/>
          </a:p>
        </p:txBody>
      </p:sp>
      <p:sp>
        <p:nvSpPr>
          <p:cNvPr id="689" name="TextBox 9"/>
          <p:cNvSpPr txBox="1"/>
          <p:nvPr/>
        </p:nvSpPr>
        <p:spPr>
          <a:xfrm>
            <a:off x="11322176" y="1691412"/>
            <a:ext cx="2313941" cy="473326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ctr">
              <a:defRPr sz="30000" b="1">
                <a:solidFill>
                  <a:srgbClr val="FFFFFF"/>
                </a:solidFill>
              </a:defRPr>
            </a:lvl1pPr>
          </a:lstStyle>
          <a:p>
            <a:r>
              <a:t>6</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2" name="Group 86"/>
          <p:cNvGrpSpPr/>
          <p:nvPr/>
        </p:nvGrpSpPr>
        <p:grpSpPr>
          <a:xfrm>
            <a:off x="1255826" y="3047626"/>
            <a:ext cx="9448801" cy="9448801"/>
            <a:chOff x="0" y="0"/>
            <a:chExt cx="9448800" cy="9448800"/>
          </a:xfrm>
        </p:grpSpPr>
        <p:sp>
          <p:nvSpPr>
            <p:cNvPr id="691" name="Freeform 5"/>
            <p:cNvSpPr/>
            <p:nvPr/>
          </p:nvSpPr>
          <p:spPr>
            <a:xfrm>
              <a:off x="0" y="0"/>
              <a:ext cx="9448801" cy="9448801"/>
            </a:xfrm>
            <a:custGeom>
              <a:avLst/>
              <a:gdLst/>
              <a:ahLst/>
              <a:cxnLst>
                <a:cxn ang="0">
                  <a:pos x="wd2" y="hd2"/>
                </a:cxn>
                <a:cxn ang="5400000">
                  <a:pos x="wd2" y="hd2"/>
                </a:cxn>
                <a:cxn ang="10800000">
                  <a:pos x="wd2" y="hd2"/>
                </a:cxn>
                <a:cxn ang="16200000">
                  <a:pos x="wd2" y="hd2"/>
                </a:cxn>
              </a:cxnLst>
              <a:rect l="0" t="0" r="r" b="b"/>
              <a:pathLst>
                <a:path w="21600" h="21600" extrusionOk="0">
                  <a:moveTo>
                    <a:pt x="18441" y="3159"/>
                  </a:moveTo>
                  <a:cubicBezTo>
                    <a:pt x="16394" y="1125"/>
                    <a:pt x="13678" y="0"/>
                    <a:pt x="10794" y="0"/>
                  </a:cubicBezTo>
                  <a:cubicBezTo>
                    <a:pt x="7910" y="0"/>
                    <a:pt x="5206" y="1125"/>
                    <a:pt x="3159" y="3159"/>
                  </a:cubicBezTo>
                  <a:cubicBezTo>
                    <a:pt x="1125" y="5206"/>
                    <a:pt x="0" y="7922"/>
                    <a:pt x="0" y="10806"/>
                  </a:cubicBezTo>
                  <a:cubicBezTo>
                    <a:pt x="0" y="13690"/>
                    <a:pt x="1125" y="16394"/>
                    <a:pt x="3159" y="18441"/>
                  </a:cubicBezTo>
                  <a:cubicBezTo>
                    <a:pt x="5206" y="20475"/>
                    <a:pt x="7910" y="21600"/>
                    <a:pt x="10794" y="21600"/>
                  </a:cubicBezTo>
                  <a:cubicBezTo>
                    <a:pt x="13678" y="21600"/>
                    <a:pt x="16394" y="20475"/>
                    <a:pt x="18441" y="18441"/>
                  </a:cubicBezTo>
                  <a:cubicBezTo>
                    <a:pt x="20475" y="16394"/>
                    <a:pt x="21600" y="13690"/>
                    <a:pt x="21600" y="10806"/>
                  </a:cubicBezTo>
                  <a:cubicBezTo>
                    <a:pt x="21600" y="7922"/>
                    <a:pt x="20475" y="5206"/>
                    <a:pt x="18441" y="3159"/>
                  </a:cubicBezTo>
                  <a:close/>
                  <a:moveTo>
                    <a:pt x="18381" y="18381"/>
                  </a:moveTo>
                  <a:cubicBezTo>
                    <a:pt x="16347" y="20403"/>
                    <a:pt x="13666" y="21516"/>
                    <a:pt x="10794" y="21516"/>
                  </a:cubicBezTo>
                  <a:cubicBezTo>
                    <a:pt x="7934" y="21516"/>
                    <a:pt x="5241" y="20403"/>
                    <a:pt x="3219" y="18381"/>
                  </a:cubicBezTo>
                  <a:cubicBezTo>
                    <a:pt x="1197" y="16359"/>
                    <a:pt x="84" y="13666"/>
                    <a:pt x="84" y="10806"/>
                  </a:cubicBezTo>
                  <a:cubicBezTo>
                    <a:pt x="84" y="7934"/>
                    <a:pt x="1197" y="5241"/>
                    <a:pt x="3219" y="3219"/>
                  </a:cubicBezTo>
                  <a:cubicBezTo>
                    <a:pt x="5241" y="1197"/>
                    <a:pt x="7934" y="84"/>
                    <a:pt x="10794" y="84"/>
                  </a:cubicBezTo>
                  <a:cubicBezTo>
                    <a:pt x="13666" y="84"/>
                    <a:pt x="16347" y="1197"/>
                    <a:pt x="18381" y="3219"/>
                  </a:cubicBezTo>
                  <a:cubicBezTo>
                    <a:pt x="20403" y="5241"/>
                    <a:pt x="21516" y="7934"/>
                    <a:pt x="21516" y="10806"/>
                  </a:cubicBezTo>
                  <a:cubicBezTo>
                    <a:pt x="21516" y="13666"/>
                    <a:pt x="20403" y="16359"/>
                    <a:pt x="18381" y="18381"/>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692" name="Freeform 6"/>
            <p:cNvSpPr/>
            <p:nvPr/>
          </p:nvSpPr>
          <p:spPr>
            <a:xfrm>
              <a:off x="387137" y="393699"/>
              <a:ext cx="8670150" cy="8663590"/>
            </a:xfrm>
            <a:custGeom>
              <a:avLst/>
              <a:gdLst/>
              <a:ahLst/>
              <a:cxnLst>
                <a:cxn ang="0">
                  <a:pos x="wd2" y="hd2"/>
                </a:cxn>
                <a:cxn ang="5400000">
                  <a:pos x="wd2" y="hd2"/>
                </a:cxn>
                <a:cxn ang="10800000">
                  <a:pos x="wd2" y="hd2"/>
                </a:cxn>
                <a:cxn ang="16200000">
                  <a:pos x="wd2" y="hd2"/>
                </a:cxn>
              </a:cxnLst>
              <a:rect l="0" t="0" r="r" b="b"/>
              <a:pathLst>
                <a:path w="21600" h="21600" extrusionOk="0">
                  <a:moveTo>
                    <a:pt x="18443" y="3158"/>
                  </a:moveTo>
                  <a:cubicBezTo>
                    <a:pt x="16396" y="1122"/>
                    <a:pt x="13683" y="0"/>
                    <a:pt x="10800" y="0"/>
                  </a:cubicBezTo>
                  <a:cubicBezTo>
                    <a:pt x="7917" y="0"/>
                    <a:pt x="5204" y="1122"/>
                    <a:pt x="3170" y="3158"/>
                  </a:cubicBezTo>
                  <a:cubicBezTo>
                    <a:pt x="1135" y="5207"/>
                    <a:pt x="0" y="7922"/>
                    <a:pt x="0" y="10807"/>
                  </a:cubicBezTo>
                  <a:cubicBezTo>
                    <a:pt x="0" y="13691"/>
                    <a:pt x="1135" y="16406"/>
                    <a:pt x="3170" y="18442"/>
                  </a:cubicBezTo>
                  <a:cubicBezTo>
                    <a:pt x="5204" y="20478"/>
                    <a:pt x="7917" y="21600"/>
                    <a:pt x="10800" y="21600"/>
                  </a:cubicBezTo>
                  <a:cubicBezTo>
                    <a:pt x="13683" y="21600"/>
                    <a:pt x="16396" y="20478"/>
                    <a:pt x="18443" y="18442"/>
                  </a:cubicBezTo>
                  <a:cubicBezTo>
                    <a:pt x="20478" y="16406"/>
                    <a:pt x="21600" y="13691"/>
                    <a:pt x="21600" y="10807"/>
                  </a:cubicBezTo>
                  <a:cubicBezTo>
                    <a:pt x="21600" y="7922"/>
                    <a:pt x="20478" y="5207"/>
                    <a:pt x="18443" y="3158"/>
                  </a:cubicBezTo>
                  <a:close/>
                  <a:moveTo>
                    <a:pt x="18378" y="18376"/>
                  </a:moveTo>
                  <a:cubicBezTo>
                    <a:pt x="16357" y="20399"/>
                    <a:pt x="13670" y="21509"/>
                    <a:pt x="10800" y="21509"/>
                  </a:cubicBezTo>
                  <a:cubicBezTo>
                    <a:pt x="7943" y="21509"/>
                    <a:pt x="5257" y="20399"/>
                    <a:pt x="3235" y="18376"/>
                  </a:cubicBezTo>
                  <a:cubicBezTo>
                    <a:pt x="1213" y="16353"/>
                    <a:pt x="91" y="13665"/>
                    <a:pt x="91" y="10807"/>
                  </a:cubicBezTo>
                  <a:cubicBezTo>
                    <a:pt x="91" y="7935"/>
                    <a:pt x="1213" y="5247"/>
                    <a:pt x="3235" y="3224"/>
                  </a:cubicBezTo>
                  <a:cubicBezTo>
                    <a:pt x="5257" y="1201"/>
                    <a:pt x="7943" y="91"/>
                    <a:pt x="10800" y="91"/>
                  </a:cubicBezTo>
                  <a:cubicBezTo>
                    <a:pt x="13670" y="91"/>
                    <a:pt x="16357" y="1201"/>
                    <a:pt x="18378" y="3224"/>
                  </a:cubicBezTo>
                  <a:cubicBezTo>
                    <a:pt x="20400" y="5247"/>
                    <a:pt x="21509" y="7935"/>
                    <a:pt x="21509" y="10807"/>
                  </a:cubicBezTo>
                  <a:cubicBezTo>
                    <a:pt x="21509" y="13665"/>
                    <a:pt x="20400" y="16353"/>
                    <a:pt x="18378" y="18376"/>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693" name="Freeform 7"/>
            <p:cNvSpPr/>
            <p:nvPr/>
          </p:nvSpPr>
          <p:spPr>
            <a:xfrm>
              <a:off x="769901" y="774275"/>
              <a:ext cx="7904624" cy="7904624"/>
            </a:xfrm>
            <a:custGeom>
              <a:avLst/>
              <a:gdLst/>
              <a:ahLst/>
              <a:cxnLst>
                <a:cxn ang="0">
                  <a:pos x="wd2" y="hd2"/>
                </a:cxn>
                <a:cxn ang="5400000">
                  <a:pos x="wd2" y="hd2"/>
                </a:cxn>
                <a:cxn ang="10800000">
                  <a:pos x="wd2" y="hd2"/>
                </a:cxn>
                <a:cxn ang="16200000">
                  <a:pos x="wd2" y="hd2"/>
                </a:cxn>
              </a:cxnLst>
              <a:rect l="0" t="0" r="r" b="b"/>
              <a:pathLst>
                <a:path w="21600" h="21600" extrusionOk="0">
                  <a:moveTo>
                    <a:pt x="18439" y="3161"/>
                  </a:moveTo>
                  <a:cubicBezTo>
                    <a:pt x="16407" y="1116"/>
                    <a:pt x="13690" y="0"/>
                    <a:pt x="10800" y="0"/>
                  </a:cubicBezTo>
                  <a:cubicBezTo>
                    <a:pt x="7925" y="0"/>
                    <a:pt x="5207" y="1116"/>
                    <a:pt x="3161" y="3161"/>
                  </a:cubicBezTo>
                  <a:cubicBezTo>
                    <a:pt x="1130" y="5193"/>
                    <a:pt x="0" y="7910"/>
                    <a:pt x="0" y="10800"/>
                  </a:cubicBezTo>
                  <a:cubicBezTo>
                    <a:pt x="0" y="13675"/>
                    <a:pt x="1130" y="16393"/>
                    <a:pt x="3161" y="18439"/>
                  </a:cubicBezTo>
                  <a:cubicBezTo>
                    <a:pt x="5207" y="20470"/>
                    <a:pt x="7925" y="21600"/>
                    <a:pt x="10800" y="21600"/>
                  </a:cubicBezTo>
                  <a:cubicBezTo>
                    <a:pt x="13690" y="21600"/>
                    <a:pt x="16407" y="20470"/>
                    <a:pt x="18439" y="18439"/>
                  </a:cubicBezTo>
                  <a:cubicBezTo>
                    <a:pt x="20484" y="16393"/>
                    <a:pt x="21600" y="13675"/>
                    <a:pt x="21600" y="10800"/>
                  </a:cubicBezTo>
                  <a:cubicBezTo>
                    <a:pt x="21600" y="7910"/>
                    <a:pt x="20484" y="5193"/>
                    <a:pt x="18439" y="3161"/>
                  </a:cubicBezTo>
                  <a:close/>
                  <a:moveTo>
                    <a:pt x="18367" y="18367"/>
                  </a:moveTo>
                  <a:cubicBezTo>
                    <a:pt x="16350" y="20384"/>
                    <a:pt x="13661" y="21500"/>
                    <a:pt x="10800" y="21500"/>
                  </a:cubicBezTo>
                  <a:cubicBezTo>
                    <a:pt x="7939" y="21500"/>
                    <a:pt x="5264" y="20384"/>
                    <a:pt x="3233" y="18367"/>
                  </a:cubicBezTo>
                  <a:cubicBezTo>
                    <a:pt x="1216" y="16336"/>
                    <a:pt x="100" y="13647"/>
                    <a:pt x="100" y="10800"/>
                  </a:cubicBezTo>
                  <a:cubicBezTo>
                    <a:pt x="100" y="7939"/>
                    <a:pt x="1216" y="5250"/>
                    <a:pt x="3233" y="3233"/>
                  </a:cubicBezTo>
                  <a:cubicBezTo>
                    <a:pt x="5264" y="1202"/>
                    <a:pt x="7939" y="100"/>
                    <a:pt x="10800" y="100"/>
                  </a:cubicBezTo>
                  <a:cubicBezTo>
                    <a:pt x="13661" y="100"/>
                    <a:pt x="16350" y="1202"/>
                    <a:pt x="18367" y="3233"/>
                  </a:cubicBezTo>
                  <a:cubicBezTo>
                    <a:pt x="20398" y="5250"/>
                    <a:pt x="21500" y="7939"/>
                    <a:pt x="21500" y="10800"/>
                  </a:cubicBezTo>
                  <a:cubicBezTo>
                    <a:pt x="21500" y="13647"/>
                    <a:pt x="20398" y="16336"/>
                    <a:pt x="18367" y="18367"/>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694" name="Freeform 8"/>
            <p:cNvSpPr/>
            <p:nvPr/>
          </p:nvSpPr>
          <p:spPr>
            <a:xfrm>
              <a:off x="1172351" y="1178912"/>
              <a:ext cx="7099725" cy="70975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58" y="0"/>
                    <a:pt x="0" y="4842"/>
                    <a:pt x="0" y="10800"/>
                  </a:cubicBezTo>
                  <a:cubicBezTo>
                    <a:pt x="0" y="16742"/>
                    <a:pt x="4858" y="21600"/>
                    <a:pt x="10800" y="21600"/>
                  </a:cubicBezTo>
                  <a:cubicBezTo>
                    <a:pt x="16758" y="21600"/>
                    <a:pt x="21600" y="16742"/>
                    <a:pt x="21600" y="10800"/>
                  </a:cubicBezTo>
                  <a:cubicBezTo>
                    <a:pt x="21600" y="4842"/>
                    <a:pt x="16758" y="0"/>
                    <a:pt x="10800" y="0"/>
                  </a:cubicBezTo>
                  <a:close/>
                  <a:moveTo>
                    <a:pt x="10800" y="21488"/>
                  </a:moveTo>
                  <a:cubicBezTo>
                    <a:pt x="4906" y="21488"/>
                    <a:pt x="112" y="16694"/>
                    <a:pt x="112" y="10800"/>
                  </a:cubicBezTo>
                  <a:cubicBezTo>
                    <a:pt x="112" y="4906"/>
                    <a:pt x="4906" y="112"/>
                    <a:pt x="10800" y="112"/>
                  </a:cubicBezTo>
                  <a:cubicBezTo>
                    <a:pt x="16694" y="112"/>
                    <a:pt x="21488" y="4906"/>
                    <a:pt x="21488" y="10800"/>
                  </a:cubicBezTo>
                  <a:cubicBezTo>
                    <a:pt x="21488" y="16694"/>
                    <a:pt x="16694" y="21488"/>
                    <a:pt x="10800" y="21488"/>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695" name="Freeform 9"/>
            <p:cNvSpPr/>
            <p:nvPr/>
          </p:nvSpPr>
          <p:spPr>
            <a:xfrm>
              <a:off x="1570426" y="1570426"/>
              <a:ext cx="6307948" cy="6307948"/>
            </a:xfrm>
            <a:custGeom>
              <a:avLst/>
              <a:gdLst/>
              <a:ahLst/>
              <a:cxnLst>
                <a:cxn ang="0">
                  <a:pos x="wd2" y="hd2"/>
                </a:cxn>
                <a:cxn ang="5400000">
                  <a:pos x="wd2" y="hd2"/>
                </a:cxn>
                <a:cxn ang="10800000">
                  <a:pos x="wd2" y="hd2"/>
                </a:cxn>
                <a:cxn ang="16200000">
                  <a:pos x="wd2" y="hd2"/>
                </a:cxn>
              </a:cxnLst>
              <a:rect l="0" t="0" r="r" b="b"/>
              <a:pathLst>
                <a:path w="21600" h="21600" extrusionOk="0">
                  <a:moveTo>
                    <a:pt x="10791" y="0"/>
                  </a:moveTo>
                  <a:cubicBezTo>
                    <a:pt x="4840" y="0"/>
                    <a:pt x="0" y="4858"/>
                    <a:pt x="0" y="10809"/>
                  </a:cubicBezTo>
                  <a:cubicBezTo>
                    <a:pt x="0" y="16760"/>
                    <a:pt x="4840" y="21600"/>
                    <a:pt x="10791" y="21600"/>
                  </a:cubicBezTo>
                  <a:cubicBezTo>
                    <a:pt x="16742" y="21600"/>
                    <a:pt x="21600" y="16760"/>
                    <a:pt x="21600" y="10809"/>
                  </a:cubicBezTo>
                  <a:cubicBezTo>
                    <a:pt x="21600" y="4858"/>
                    <a:pt x="16742" y="0"/>
                    <a:pt x="10791" y="0"/>
                  </a:cubicBezTo>
                  <a:close/>
                  <a:moveTo>
                    <a:pt x="10791" y="21475"/>
                  </a:moveTo>
                  <a:cubicBezTo>
                    <a:pt x="4912" y="21475"/>
                    <a:pt x="125" y="16688"/>
                    <a:pt x="125" y="10809"/>
                  </a:cubicBezTo>
                  <a:cubicBezTo>
                    <a:pt x="125" y="4912"/>
                    <a:pt x="4912" y="125"/>
                    <a:pt x="10791" y="125"/>
                  </a:cubicBezTo>
                  <a:cubicBezTo>
                    <a:pt x="16688" y="125"/>
                    <a:pt x="21475" y="4912"/>
                    <a:pt x="21475" y="10809"/>
                  </a:cubicBezTo>
                  <a:cubicBezTo>
                    <a:pt x="21475" y="16688"/>
                    <a:pt x="16688" y="21475"/>
                    <a:pt x="10791" y="21475"/>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696" name="Freeform 10"/>
            <p:cNvSpPr/>
            <p:nvPr/>
          </p:nvSpPr>
          <p:spPr>
            <a:xfrm>
              <a:off x="1994746" y="1994746"/>
              <a:ext cx="5459306" cy="5459306"/>
            </a:xfrm>
            <a:custGeom>
              <a:avLst/>
              <a:gdLst/>
              <a:ahLst/>
              <a:cxnLst>
                <a:cxn ang="0">
                  <a:pos x="wd2" y="hd2"/>
                </a:cxn>
                <a:cxn ang="5400000">
                  <a:pos x="wd2" y="hd2"/>
                </a:cxn>
                <a:cxn ang="10800000">
                  <a:pos x="wd2" y="hd2"/>
                </a:cxn>
                <a:cxn ang="16200000">
                  <a:pos x="wd2" y="hd2"/>
                </a:cxn>
              </a:cxnLst>
              <a:rect l="0" t="0" r="r" b="b"/>
              <a:pathLst>
                <a:path w="21600" h="21600" extrusionOk="0">
                  <a:moveTo>
                    <a:pt x="10790" y="0"/>
                  </a:moveTo>
                  <a:cubicBezTo>
                    <a:pt x="4846" y="0"/>
                    <a:pt x="0" y="4846"/>
                    <a:pt x="0" y="10810"/>
                  </a:cubicBezTo>
                  <a:cubicBezTo>
                    <a:pt x="0" y="16754"/>
                    <a:pt x="4846" y="21600"/>
                    <a:pt x="10790" y="21600"/>
                  </a:cubicBezTo>
                  <a:cubicBezTo>
                    <a:pt x="16754" y="21600"/>
                    <a:pt x="21600" y="16754"/>
                    <a:pt x="21600" y="10810"/>
                  </a:cubicBezTo>
                  <a:cubicBezTo>
                    <a:pt x="21600" y="4846"/>
                    <a:pt x="16754" y="0"/>
                    <a:pt x="10790" y="0"/>
                  </a:cubicBezTo>
                  <a:close/>
                  <a:moveTo>
                    <a:pt x="10790" y="21455"/>
                  </a:moveTo>
                  <a:cubicBezTo>
                    <a:pt x="4929" y="21455"/>
                    <a:pt x="145" y="16671"/>
                    <a:pt x="145" y="10810"/>
                  </a:cubicBezTo>
                  <a:cubicBezTo>
                    <a:pt x="145" y="4929"/>
                    <a:pt x="4929" y="145"/>
                    <a:pt x="10790" y="145"/>
                  </a:cubicBezTo>
                  <a:cubicBezTo>
                    <a:pt x="16671" y="145"/>
                    <a:pt x="21455" y="4929"/>
                    <a:pt x="21455" y="10810"/>
                  </a:cubicBezTo>
                  <a:cubicBezTo>
                    <a:pt x="21455" y="16671"/>
                    <a:pt x="16671" y="21455"/>
                    <a:pt x="10790" y="21455"/>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697" name="Freeform 11"/>
            <p:cNvSpPr/>
            <p:nvPr/>
          </p:nvSpPr>
          <p:spPr>
            <a:xfrm>
              <a:off x="2449687" y="2456250"/>
              <a:ext cx="4545050" cy="45428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53" y="0"/>
                    <a:pt x="0" y="4828"/>
                    <a:pt x="0" y="10800"/>
                  </a:cubicBezTo>
                  <a:cubicBezTo>
                    <a:pt x="0" y="16747"/>
                    <a:pt x="4853" y="21600"/>
                    <a:pt x="10800" y="21600"/>
                  </a:cubicBezTo>
                  <a:cubicBezTo>
                    <a:pt x="16772" y="21600"/>
                    <a:pt x="21600" y="16747"/>
                    <a:pt x="21600" y="10800"/>
                  </a:cubicBezTo>
                  <a:cubicBezTo>
                    <a:pt x="21600" y="4828"/>
                    <a:pt x="16772" y="0"/>
                    <a:pt x="10800" y="0"/>
                  </a:cubicBezTo>
                  <a:close/>
                  <a:moveTo>
                    <a:pt x="10800" y="21426"/>
                  </a:moveTo>
                  <a:cubicBezTo>
                    <a:pt x="4952" y="21426"/>
                    <a:pt x="174" y="16648"/>
                    <a:pt x="174" y="10800"/>
                  </a:cubicBezTo>
                  <a:cubicBezTo>
                    <a:pt x="174" y="4927"/>
                    <a:pt x="4952" y="174"/>
                    <a:pt x="10800" y="174"/>
                  </a:cubicBezTo>
                  <a:cubicBezTo>
                    <a:pt x="16673" y="174"/>
                    <a:pt x="21426" y="4927"/>
                    <a:pt x="21426" y="10800"/>
                  </a:cubicBezTo>
                  <a:cubicBezTo>
                    <a:pt x="21426" y="16648"/>
                    <a:pt x="16673" y="21426"/>
                    <a:pt x="10800" y="21426"/>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698" name="Freeform 12"/>
            <p:cNvSpPr/>
            <p:nvPr/>
          </p:nvSpPr>
          <p:spPr>
            <a:xfrm>
              <a:off x="6450117" y="6977237"/>
              <a:ext cx="984252" cy="984251"/>
            </a:xfrm>
            <a:custGeom>
              <a:avLst/>
              <a:gdLst/>
              <a:ahLst/>
              <a:cxnLst>
                <a:cxn ang="0">
                  <a:pos x="wd2" y="hd2"/>
                </a:cxn>
                <a:cxn ang="5400000">
                  <a:pos x="wd2" y="hd2"/>
                </a:cxn>
                <a:cxn ang="10800000">
                  <a:pos x="wd2" y="hd2"/>
                </a:cxn>
                <a:cxn ang="16200000">
                  <a:pos x="wd2" y="hd2"/>
                </a:cxn>
              </a:cxnLst>
              <a:rect l="0" t="0" r="r" b="b"/>
              <a:pathLst>
                <a:path w="21600" h="21600" extrusionOk="0">
                  <a:moveTo>
                    <a:pt x="13787" y="20566"/>
                  </a:moveTo>
                  <a:cubicBezTo>
                    <a:pt x="13787" y="13902"/>
                    <a:pt x="13787" y="13902"/>
                    <a:pt x="13787" y="13902"/>
                  </a:cubicBezTo>
                  <a:cubicBezTo>
                    <a:pt x="20566" y="13902"/>
                    <a:pt x="20566" y="13902"/>
                    <a:pt x="20566" y="13902"/>
                  </a:cubicBezTo>
                  <a:cubicBezTo>
                    <a:pt x="21140" y="13902"/>
                    <a:pt x="21600" y="13328"/>
                    <a:pt x="21600" y="12753"/>
                  </a:cubicBezTo>
                  <a:cubicBezTo>
                    <a:pt x="21600" y="8847"/>
                    <a:pt x="21600" y="8847"/>
                    <a:pt x="21600" y="8847"/>
                  </a:cubicBezTo>
                  <a:cubicBezTo>
                    <a:pt x="21600" y="8272"/>
                    <a:pt x="21140" y="7813"/>
                    <a:pt x="20566" y="7813"/>
                  </a:cubicBezTo>
                  <a:cubicBezTo>
                    <a:pt x="13787" y="7813"/>
                    <a:pt x="13787" y="7813"/>
                    <a:pt x="13787" y="7813"/>
                  </a:cubicBezTo>
                  <a:cubicBezTo>
                    <a:pt x="13787" y="1034"/>
                    <a:pt x="13787" y="1034"/>
                    <a:pt x="13787" y="1034"/>
                  </a:cubicBezTo>
                  <a:cubicBezTo>
                    <a:pt x="13787" y="460"/>
                    <a:pt x="13328" y="0"/>
                    <a:pt x="12753" y="0"/>
                  </a:cubicBezTo>
                  <a:cubicBezTo>
                    <a:pt x="8847" y="0"/>
                    <a:pt x="8847" y="0"/>
                    <a:pt x="8847" y="0"/>
                  </a:cubicBezTo>
                  <a:cubicBezTo>
                    <a:pt x="8272" y="0"/>
                    <a:pt x="7813" y="460"/>
                    <a:pt x="7813" y="1034"/>
                  </a:cubicBezTo>
                  <a:cubicBezTo>
                    <a:pt x="7813" y="7813"/>
                    <a:pt x="7813" y="7813"/>
                    <a:pt x="7813" y="7813"/>
                  </a:cubicBezTo>
                  <a:cubicBezTo>
                    <a:pt x="1034" y="7813"/>
                    <a:pt x="1034" y="7813"/>
                    <a:pt x="1034" y="7813"/>
                  </a:cubicBezTo>
                  <a:cubicBezTo>
                    <a:pt x="460" y="7813"/>
                    <a:pt x="0" y="8272"/>
                    <a:pt x="0" y="8847"/>
                  </a:cubicBezTo>
                  <a:cubicBezTo>
                    <a:pt x="0" y="12753"/>
                    <a:pt x="0" y="12753"/>
                    <a:pt x="0" y="12753"/>
                  </a:cubicBezTo>
                  <a:cubicBezTo>
                    <a:pt x="0" y="13328"/>
                    <a:pt x="460" y="13902"/>
                    <a:pt x="1034" y="13902"/>
                  </a:cubicBezTo>
                  <a:cubicBezTo>
                    <a:pt x="7813" y="13902"/>
                    <a:pt x="7813" y="13902"/>
                    <a:pt x="7813" y="13902"/>
                  </a:cubicBezTo>
                  <a:cubicBezTo>
                    <a:pt x="7813" y="20566"/>
                    <a:pt x="7813" y="20566"/>
                    <a:pt x="7813" y="20566"/>
                  </a:cubicBezTo>
                  <a:cubicBezTo>
                    <a:pt x="7813" y="21140"/>
                    <a:pt x="8272" y="21600"/>
                    <a:pt x="8847" y="21600"/>
                  </a:cubicBezTo>
                  <a:cubicBezTo>
                    <a:pt x="12753" y="21600"/>
                    <a:pt x="12753" y="21600"/>
                    <a:pt x="12753" y="21600"/>
                  </a:cubicBezTo>
                  <a:cubicBezTo>
                    <a:pt x="13328" y="21600"/>
                    <a:pt x="13787" y="21140"/>
                    <a:pt x="13787" y="20566"/>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699" name="Freeform 13"/>
            <p:cNvSpPr/>
            <p:nvPr/>
          </p:nvSpPr>
          <p:spPr>
            <a:xfrm>
              <a:off x="5936122" y="8468924"/>
              <a:ext cx="592739" cy="592739"/>
            </a:xfrm>
            <a:custGeom>
              <a:avLst/>
              <a:gdLst/>
              <a:ahLst/>
              <a:cxnLst>
                <a:cxn ang="0">
                  <a:pos x="wd2" y="hd2"/>
                </a:cxn>
                <a:cxn ang="5400000">
                  <a:pos x="wd2" y="hd2"/>
                </a:cxn>
                <a:cxn ang="10800000">
                  <a:pos x="wd2" y="hd2"/>
                </a:cxn>
                <a:cxn ang="16200000">
                  <a:pos x="wd2" y="hd2"/>
                </a:cxn>
              </a:cxnLst>
              <a:rect l="0" t="0" r="r" b="b"/>
              <a:pathLst>
                <a:path w="21600" h="21600" extrusionOk="0">
                  <a:moveTo>
                    <a:pt x="13763" y="20453"/>
                  </a:moveTo>
                  <a:cubicBezTo>
                    <a:pt x="13763" y="13763"/>
                    <a:pt x="13763" y="13763"/>
                    <a:pt x="13763" y="13763"/>
                  </a:cubicBezTo>
                  <a:cubicBezTo>
                    <a:pt x="20453" y="13763"/>
                    <a:pt x="20453" y="13763"/>
                    <a:pt x="20453" y="13763"/>
                  </a:cubicBezTo>
                  <a:cubicBezTo>
                    <a:pt x="21027" y="13763"/>
                    <a:pt x="21600" y="13381"/>
                    <a:pt x="21600" y="12807"/>
                  </a:cubicBezTo>
                  <a:cubicBezTo>
                    <a:pt x="21600" y="8793"/>
                    <a:pt x="21600" y="8793"/>
                    <a:pt x="21600" y="8793"/>
                  </a:cubicBezTo>
                  <a:cubicBezTo>
                    <a:pt x="21600" y="8219"/>
                    <a:pt x="21027" y="7837"/>
                    <a:pt x="20453" y="7837"/>
                  </a:cubicBezTo>
                  <a:cubicBezTo>
                    <a:pt x="13763" y="7837"/>
                    <a:pt x="13763" y="7837"/>
                    <a:pt x="13763" y="7837"/>
                  </a:cubicBezTo>
                  <a:cubicBezTo>
                    <a:pt x="13763" y="1147"/>
                    <a:pt x="13763" y="1147"/>
                    <a:pt x="13763" y="1147"/>
                  </a:cubicBezTo>
                  <a:cubicBezTo>
                    <a:pt x="13763" y="573"/>
                    <a:pt x="13381" y="0"/>
                    <a:pt x="12807" y="0"/>
                  </a:cubicBezTo>
                  <a:cubicBezTo>
                    <a:pt x="8793" y="0"/>
                    <a:pt x="8793" y="0"/>
                    <a:pt x="8793" y="0"/>
                  </a:cubicBezTo>
                  <a:cubicBezTo>
                    <a:pt x="8219" y="0"/>
                    <a:pt x="7837" y="573"/>
                    <a:pt x="7837" y="1147"/>
                  </a:cubicBezTo>
                  <a:cubicBezTo>
                    <a:pt x="7837" y="7837"/>
                    <a:pt x="7837" y="7837"/>
                    <a:pt x="7837" y="7837"/>
                  </a:cubicBezTo>
                  <a:cubicBezTo>
                    <a:pt x="1147" y="7837"/>
                    <a:pt x="1147" y="7837"/>
                    <a:pt x="1147" y="7837"/>
                  </a:cubicBezTo>
                  <a:cubicBezTo>
                    <a:pt x="382" y="7837"/>
                    <a:pt x="0" y="8219"/>
                    <a:pt x="0" y="8793"/>
                  </a:cubicBezTo>
                  <a:cubicBezTo>
                    <a:pt x="0" y="12807"/>
                    <a:pt x="0" y="12807"/>
                    <a:pt x="0" y="12807"/>
                  </a:cubicBezTo>
                  <a:cubicBezTo>
                    <a:pt x="0" y="13381"/>
                    <a:pt x="382" y="13763"/>
                    <a:pt x="1147" y="13763"/>
                  </a:cubicBezTo>
                  <a:cubicBezTo>
                    <a:pt x="7837" y="13763"/>
                    <a:pt x="7837" y="13763"/>
                    <a:pt x="7837" y="13763"/>
                  </a:cubicBezTo>
                  <a:cubicBezTo>
                    <a:pt x="7837" y="20453"/>
                    <a:pt x="7837" y="20453"/>
                    <a:pt x="7837" y="20453"/>
                  </a:cubicBezTo>
                  <a:cubicBezTo>
                    <a:pt x="7837" y="21027"/>
                    <a:pt x="8219" y="21600"/>
                    <a:pt x="8793" y="21600"/>
                  </a:cubicBezTo>
                  <a:cubicBezTo>
                    <a:pt x="12807" y="21600"/>
                    <a:pt x="12807" y="21600"/>
                    <a:pt x="12807" y="21600"/>
                  </a:cubicBezTo>
                  <a:cubicBezTo>
                    <a:pt x="13381" y="21600"/>
                    <a:pt x="13763" y="21027"/>
                    <a:pt x="13763" y="20453"/>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700" name="Freeform 14"/>
            <p:cNvSpPr/>
            <p:nvPr/>
          </p:nvSpPr>
          <p:spPr>
            <a:xfrm>
              <a:off x="7926493" y="6450117"/>
              <a:ext cx="395889" cy="398075"/>
            </a:xfrm>
            <a:custGeom>
              <a:avLst/>
              <a:gdLst/>
              <a:ahLst/>
              <a:cxnLst>
                <a:cxn ang="0">
                  <a:pos x="wd2" y="hd2"/>
                </a:cxn>
                <a:cxn ang="5400000">
                  <a:pos x="wd2" y="hd2"/>
                </a:cxn>
                <a:cxn ang="10800000">
                  <a:pos x="wd2" y="hd2"/>
                </a:cxn>
                <a:cxn ang="16200000">
                  <a:pos x="wd2" y="hd2"/>
                </a:cxn>
              </a:cxnLst>
              <a:rect l="0" t="0" r="r" b="b"/>
              <a:pathLst>
                <a:path w="21600" h="21600" extrusionOk="0">
                  <a:moveTo>
                    <a:pt x="13642" y="20463"/>
                  </a:moveTo>
                  <a:cubicBezTo>
                    <a:pt x="13642" y="13926"/>
                    <a:pt x="13642" y="13926"/>
                    <a:pt x="13642" y="13926"/>
                  </a:cubicBezTo>
                  <a:cubicBezTo>
                    <a:pt x="20463" y="13926"/>
                    <a:pt x="20463" y="13926"/>
                    <a:pt x="20463" y="13926"/>
                  </a:cubicBezTo>
                  <a:cubicBezTo>
                    <a:pt x="21032" y="13926"/>
                    <a:pt x="21600" y="13358"/>
                    <a:pt x="21600" y="12789"/>
                  </a:cubicBezTo>
                  <a:cubicBezTo>
                    <a:pt x="21600" y="8811"/>
                    <a:pt x="21600" y="8811"/>
                    <a:pt x="21600" y="8811"/>
                  </a:cubicBezTo>
                  <a:cubicBezTo>
                    <a:pt x="21600" y="8242"/>
                    <a:pt x="21032" y="7674"/>
                    <a:pt x="20463" y="7674"/>
                  </a:cubicBezTo>
                  <a:cubicBezTo>
                    <a:pt x="13642" y="7674"/>
                    <a:pt x="13642" y="7674"/>
                    <a:pt x="13642" y="7674"/>
                  </a:cubicBezTo>
                  <a:cubicBezTo>
                    <a:pt x="13642" y="1137"/>
                    <a:pt x="13642" y="1137"/>
                    <a:pt x="13642" y="1137"/>
                  </a:cubicBezTo>
                  <a:cubicBezTo>
                    <a:pt x="13642" y="568"/>
                    <a:pt x="13358" y="0"/>
                    <a:pt x="12789" y="0"/>
                  </a:cubicBezTo>
                  <a:cubicBezTo>
                    <a:pt x="8811" y="0"/>
                    <a:pt x="8811" y="0"/>
                    <a:pt x="8811" y="0"/>
                  </a:cubicBezTo>
                  <a:cubicBezTo>
                    <a:pt x="8242" y="0"/>
                    <a:pt x="7674" y="568"/>
                    <a:pt x="7674" y="1137"/>
                  </a:cubicBezTo>
                  <a:cubicBezTo>
                    <a:pt x="7674" y="7674"/>
                    <a:pt x="7674" y="7674"/>
                    <a:pt x="7674" y="7674"/>
                  </a:cubicBezTo>
                  <a:cubicBezTo>
                    <a:pt x="1137" y="7674"/>
                    <a:pt x="1137" y="7674"/>
                    <a:pt x="1137" y="7674"/>
                  </a:cubicBezTo>
                  <a:cubicBezTo>
                    <a:pt x="568" y="7674"/>
                    <a:pt x="0" y="8242"/>
                    <a:pt x="0" y="8811"/>
                  </a:cubicBezTo>
                  <a:cubicBezTo>
                    <a:pt x="0" y="12789"/>
                    <a:pt x="0" y="12789"/>
                    <a:pt x="0" y="12789"/>
                  </a:cubicBezTo>
                  <a:cubicBezTo>
                    <a:pt x="0" y="13358"/>
                    <a:pt x="568" y="13926"/>
                    <a:pt x="1137" y="13926"/>
                  </a:cubicBezTo>
                  <a:cubicBezTo>
                    <a:pt x="7674" y="13926"/>
                    <a:pt x="7674" y="13926"/>
                    <a:pt x="7674" y="13926"/>
                  </a:cubicBezTo>
                  <a:cubicBezTo>
                    <a:pt x="7674" y="20463"/>
                    <a:pt x="7674" y="20463"/>
                    <a:pt x="7674" y="20463"/>
                  </a:cubicBezTo>
                  <a:cubicBezTo>
                    <a:pt x="7674" y="21032"/>
                    <a:pt x="8242" y="21600"/>
                    <a:pt x="8811" y="21600"/>
                  </a:cubicBezTo>
                  <a:cubicBezTo>
                    <a:pt x="12789" y="21600"/>
                    <a:pt x="12789" y="21600"/>
                    <a:pt x="12789" y="21600"/>
                  </a:cubicBezTo>
                  <a:cubicBezTo>
                    <a:pt x="13358" y="21600"/>
                    <a:pt x="13642" y="21032"/>
                    <a:pt x="13642" y="20463"/>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701" name="Freeform 15"/>
            <p:cNvSpPr/>
            <p:nvPr/>
          </p:nvSpPr>
          <p:spPr>
            <a:xfrm>
              <a:off x="1972873" y="1187661"/>
              <a:ext cx="853018" cy="848643"/>
            </a:xfrm>
            <a:custGeom>
              <a:avLst/>
              <a:gdLst/>
              <a:ahLst/>
              <a:cxnLst>
                <a:cxn ang="0">
                  <a:pos x="wd2" y="hd2"/>
                </a:cxn>
                <a:cxn ang="5400000">
                  <a:pos x="wd2" y="hd2"/>
                </a:cxn>
                <a:cxn ang="10800000">
                  <a:pos x="wd2" y="hd2"/>
                </a:cxn>
                <a:cxn ang="16200000">
                  <a:pos x="wd2" y="hd2"/>
                </a:cxn>
              </a:cxnLst>
              <a:rect l="0" t="0" r="r" b="b"/>
              <a:pathLst>
                <a:path w="21600" h="21600" extrusionOk="0">
                  <a:moveTo>
                    <a:pt x="13782" y="20533"/>
                  </a:moveTo>
                  <a:cubicBezTo>
                    <a:pt x="13782" y="13867"/>
                    <a:pt x="13782" y="13867"/>
                    <a:pt x="13782" y="13867"/>
                  </a:cubicBezTo>
                  <a:cubicBezTo>
                    <a:pt x="20407" y="13867"/>
                    <a:pt x="20407" y="13867"/>
                    <a:pt x="20407" y="13867"/>
                  </a:cubicBezTo>
                  <a:cubicBezTo>
                    <a:pt x="21070" y="13867"/>
                    <a:pt x="21600" y="13333"/>
                    <a:pt x="21600" y="12800"/>
                  </a:cubicBezTo>
                  <a:cubicBezTo>
                    <a:pt x="21600" y="8933"/>
                    <a:pt x="21600" y="8933"/>
                    <a:pt x="21600" y="8933"/>
                  </a:cubicBezTo>
                  <a:cubicBezTo>
                    <a:pt x="21600" y="8267"/>
                    <a:pt x="21070" y="7867"/>
                    <a:pt x="20407" y="7867"/>
                  </a:cubicBezTo>
                  <a:cubicBezTo>
                    <a:pt x="13782" y="7867"/>
                    <a:pt x="13782" y="7867"/>
                    <a:pt x="13782" y="7867"/>
                  </a:cubicBezTo>
                  <a:cubicBezTo>
                    <a:pt x="13782" y="1067"/>
                    <a:pt x="13782" y="1067"/>
                    <a:pt x="13782" y="1067"/>
                  </a:cubicBezTo>
                  <a:cubicBezTo>
                    <a:pt x="13782" y="533"/>
                    <a:pt x="13384" y="0"/>
                    <a:pt x="12721" y="0"/>
                  </a:cubicBezTo>
                  <a:cubicBezTo>
                    <a:pt x="8879" y="0"/>
                    <a:pt x="8879" y="0"/>
                    <a:pt x="8879" y="0"/>
                  </a:cubicBezTo>
                  <a:cubicBezTo>
                    <a:pt x="8216" y="0"/>
                    <a:pt x="7818" y="533"/>
                    <a:pt x="7818" y="1067"/>
                  </a:cubicBezTo>
                  <a:cubicBezTo>
                    <a:pt x="7818" y="7867"/>
                    <a:pt x="7818" y="7867"/>
                    <a:pt x="7818" y="7867"/>
                  </a:cubicBezTo>
                  <a:cubicBezTo>
                    <a:pt x="1060" y="7867"/>
                    <a:pt x="1060" y="7867"/>
                    <a:pt x="1060" y="7867"/>
                  </a:cubicBezTo>
                  <a:cubicBezTo>
                    <a:pt x="530" y="7867"/>
                    <a:pt x="0" y="8267"/>
                    <a:pt x="0" y="8933"/>
                  </a:cubicBezTo>
                  <a:cubicBezTo>
                    <a:pt x="0" y="12800"/>
                    <a:pt x="0" y="12800"/>
                    <a:pt x="0" y="12800"/>
                  </a:cubicBezTo>
                  <a:cubicBezTo>
                    <a:pt x="0" y="13333"/>
                    <a:pt x="530" y="13867"/>
                    <a:pt x="1060" y="13867"/>
                  </a:cubicBezTo>
                  <a:cubicBezTo>
                    <a:pt x="7818" y="13867"/>
                    <a:pt x="7818" y="13867"/>
                    <a:pt x="7818" y="13867"/>
                  </a:cubicBezTo>
                  <a:cubicBezTo>
                    <a:pt x="7818" y="20533"/>
                    <a:pt x="7818" y="20533"/>
                    <a:pt x="7818" y="20533"/>
                  </a:cubicBezTo>
                  <a:cubicBezTo>
                    <a:pt x="7818" y="21200"/>
                    <a:pt x="8216" y="21600"/>
                    <a:pt x="8879" y="21600"/>
                  </a:cubicBezTo>
                  <a:cubicBezTo>
                    <a:pt x="12721" y="21600"/>
                    <a:pt x="12721" y="21600"/>
                    <a:pt x="12721" y="21600"/>
                  </a:cubicBezTo>
                  <a:cubicBezTo>
                    <a:pt x="13384" y="21600"/>
                    <a:pt x="13782" y="21200"/>
                    <a:pt x="13782" y="20533"/>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702" name="Freeform 16"/>
            <p:cNvSpPr/>
            <p:nvPr/>
          </p:nvSpPr>
          <p:spPr>
            <a:xfrm>
              <a:off x="570865" y="2878383"/>
              <a:ext cx="544619" cy="540246"/>
            </a:xfrm>
            <a:custGeom>
              <a:avLst/>
              <a:gdLst/>
              <a:ahLst/>
              <a:cxnLst>
                <a:cxn ang="0">
                  <a:pos x="wd2" y="hd2"/>
                </a:cxn>
                <a:cxn ang="5400000">
                  <a:pos x="wd2" y="hd2"/>
                </a:cxn>
                <a:cxn ang="10800000">
                  <a:pos x="wd2" y="hd2"/>
                </a:cxn>
                <a:cxn ang="16200000">
                  <a:pos x="wd2" y="hd2"/>
                </a:cxn>
              </a:cxnLst>
              <a:rect l="0" t="0" r="r" b="b"/>
              <a:pathLst>
                <a:path w="21600" h="21600" extrusionOk="0">
                  <a:moveTo>
                    <a:pt x="13915" y="20551"/>
                  </a:moveTo>
                  <a:cubicBezTo>
                    <a:pt x="13915" y="13841"/>
                    <a:pt x="13915" y="13841"/>
                    <a:pt x="13915" y="13841"/>
                  </a:cubicBezTo>
                  <a:cubicBezTo>
                    <a:pt x="20562" y="13841"/>
                    <a:pt x="20562" y="13841"/>
                    <a:pt x="20562" y="13841"/>
                  </a:cubicBezTo>
                  <a:cubicBezTo>
                    <a:pt x="21185" y="13841"/>
                    <a:pt x="21600" y="13421"/>
                    <a:pt x="21600" y="12792"/>
                  </a:cubicBezTo>
                  <a:cubicBezTo>
                    <a:pt x="21600" y="8808"/>
                    <a:pt x="21600" y="8808"/>
                    <a:pt x="21600" y="8808"/>
                  </a:cubicBezTo>
                  <a:cubicBezTo>
                    <a:pt x="21600" y="8179"/>
                    <a:pt x="21185" y="7759"/>
                    <a:pt x="20562" y="7759"/>
                  </a:cubicBezTo>
                  <a:cubicBezTo>
                    <a:pt x="13915" y="7759"/>
                    <a:pt x="13915" y="7759"/>
                    <a:pt x="13915" y="7759"/>
                  </a:cubicBezTo>
                  <a:cubicBezTo>
                    <a:pt x="13915" y="1049"/>
                    <a:pt x="13915" y="1049"/>
                    <a:pt x="13915" y="1049"/>
                  </a:cubicBezTo>
                  <a:cubicBezTo>
                    <a:pt x="13915" y="419"/>
                    <a:pt x="13292" y="0"/>
                    <a:pt x="12877" y="0"/>
                  </a:cubicBezTo>
                  <a:cubicBezTo>
                    <a:pt x="8931" y="0"/>
                    <a:pt x="8931" y="0"/>
                    <a:pt x="8931" y="0"/>
                  </a:cubicBezTo>
                  <a:cubicBezTo>
                    <a:pt x="8308" y="0"/>
                    <a:pt x="7892" y="419"/>
                    <a:pt x="7892" y="1049"/>
                  </a:cubicBezTo>
                  <a:cubicBezTo>
                    <a:pt x="7892" y="7759"/>
                    <a:pt x="7892" y="7759"/>
                    <a:pt x="7892" y="7759"/>
                  </a:cubicBezTo>
                  <a:cubicBezTo>
                    <a:pt x="1246" y="7759"/>
                    <a:pt x="1246" y="7759"/>
                    <a:pt x="1246" y="7759"/>
                  </a:cubicBezTo>
                  <a:cubicBezTo>
                    <a:pt x="623" y="7759"/>
                    <a:pt x="0" y="8179"/>
                    <a:pt x="0" y="8808"/>
                  </a:cubicBezTo>
                  <a:cubicBezTo>
                    <a:pt x="0" y="12792"/>
                    <a:pt x="0" y="12792"/>
                    <a:pt x="0" y="12792"/>
                  </a:cubicBezTo>
                  <a:cubicBezTo>
                    <a:pt x="0" y="13421"/>
                    <a:pt x="623" y="13841"/>
                    <a:pt x="1246" y="13841"/>
                  </a:cubicBezTo>
                  <a:cubicBezTo>
                    <a:pt x="7892" y="13841"/>
                    <a:pt x="7892" y="13841"/>
                    <a:pt x="7892" y="13841"/>
                  </a:cubicBezTo>
                  <a:cubicBezTo>
                    <a:pt x="7892" y="20551"/>
                    <a:pt x="7892" y="20551"/>
                    <a:pt x="7892" y="20551"/>
                  </a:cubicBezTo>
                  <a:cubicBezTo>
                    <a:pt x="7892" y="21181"/>
                    <a:pt x="8308" y="21600"/>
                    <a:pt x="8931" y="21600"/>
                  </a:cubicBezTo>
                  <a:cubicBezTo>
                    <a:pt x="12877" y="21600"/>
                    <a:pt x="12877" y="21600"/>
                    <a:pt x="12877" y="21600"/>
                  </a:cubicBezTo>
                  <a:cubicBezTo>
                    <a:pt x="13292" y="21600"/>
                    <a:pt x="13915" y="21181"/>
                    <a:pt x="13915" y="20551"/>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703" name="Freeform 17"/>
            <p:cNvSpPr/>
            <p:nvPr/>
          </p:nvSpPr>
          <p:spPr>
            <a:xfrm>
              <a:off x="2360011" y="220909"/>
              <a:ext cx="544620" cy="538057"/>
            </a:xfrm>
            <a:custGeom>
              <a:avLst/>
              <a:gdLst/>
              <a:ahLst/>
              <a:cxnLst>
                <a:cxn ang="0">
                  <a:pos x="wd2" y="hd2"/>
                </a:cxn>
                <a:cxn ang="5400000">
                  <a:pos x="wd2" y="hd2"/>
                </a:cxn>
                <a:cxn ang="10800000">
                  <a:pos x="wd2" y="hd2"/>
                </a:cxn>
                <a:cxn ang="16200000">
                  <a:pos x="wd2" y="hd2"/>
                </a:cxn>
              </a:cxnLst>
              <a:rect l="0" t="0" r="r" b="b"/>
              <a:pathLst>
                <a:path w="21600" h="21600" extrusionOk="0">
                  <a:moveTo>
                    <a:pt x="13708" y="20551"/>
                  </a:moveTo>
                  <a:cubicBezTo>
                    <a:pt x="13708" y="13841"/>
                    <a:pt x="13708" y="13841"/>
                    <a:pt x="13708" y="13841"/>
                  </a:cubicBezTo>
                  <a:cubicBezTo>
                    <a:pt x="20562" y="13841"/>
                    <a:pt x="20562" y="13841"/>
                    <a:pt x="20562" y="13841"/>
                  </a:cubicBezTo>
                  <a:cubicBezTo>
                    <a:pt x="20977" y="13841"/>
                    <a:pt x="21600" y="13421"/>
                    <a:pt x="21600" y="12792"/>
                  </a:cubicBezTo>
                  <a:cubicBezTo>
                    <a:pt x="21600" y="8808"/>
                    <a:pt x="21600" y="8808"/>
                    <a:pt x="21600" y="8808"/>
                  </a:cubicBezTo>
                  <a:cubicBezTo>
                    <a:pt x="21600" y="8179"/>
                    <a:pt x="20977" y="7759"/>
                    <a:pt x="20562" y="7759"/>
                  </a:cubicBezTo>
                  <a:cubicBezTo>
                    <a:pt x="13708" y="7759"/>
                    <a:pt x="13708" y="7759"/>
                    <a:pt x="13708" y="7759"/>
                  </a:cubicBezTo>
                  <a:cubicBezTo>
                    <a:pt x="13708" y="1049"/>
                    <a:pt x="13708" y="1049"/>
                    <a:pt x="13708" y="1049"/>
                  </a:cubicBezTo>
                  <a:cubicBezTo>
                    <a:pt x="13708" y="419"/>
                    <a:pt x="13292" y="0"/>
                    <a:pt x="12669" y="0"/>
                  </a:cubicBezTo>
                  <a:cubicBezTo>
                    <a:pt x="8931" y="0"/>
                    <a:pt x="8931" y="0"/>
                    <a:pt x="8931" y="0"/>
                  </a:cubicBezTo>
                  <a:cubicBezTo>
                    <a:pt x="8308" y="0"/>
                    <a:pt x="7685" y="419"/>
                    <a:pt x="7685" y="1049"/>
                  </a:cubicBezTo>
                  <a:cubicBezTo>
                    <a:pt x="7685" y="7759"/>
                    <a:pt x="7685" y="7759"/>
                    <a:pt x="7685" y="7759"/>
                  </a:cubicBezTo>
                  <a:cubicBezTo>
                    <a:pt x="1038" y="7759"/>
                    <a:pt x="1038" y="7759"/>
                    <a:pt x="1038" y="7759"/>
                  </a:cubicBezTo>
                  <a:cubicBezTo>
                    <a:pt x="415" y="7759"/>
                    <a:pt x="0" y="8179"/>
                    <a:pt x="0" y="8808"/>
                  </a:cubicBezTo>
                  <a:cubicBezTo>
                    <a:pt x="0" y="12792"/>
                    <a:pt x="0" y="12792"/>
                    <a:pt x="0" y="12792"/>
                  </a:cubicBezTo>
                  <a:cubicBezTo>
                    <a:pt x="0" y="13421"/>
                    <a:pt x="415" y="13841"/>
                    <a:pt x="1038" y="13841"/>
                  </a:cubicBezTo>
                  <a:cubicBezTo>
                    <a:pt x="7685" y="13841"/>
                    <a:pt x="7685" y="13841"/>
                    <a:pt x="7685" y="13841"/>
                  </a:cubicBezTo>
                  <a:cubicBezTo>
                    <a:pt x="7685" y="20551"/>
                    <a:pt x="7685" y="20551"/>
                    <a:pt x="7685" y="20551"/>
                  </a:cubicBezTo>
                  <a:cubicBezTo>
                    <a:pt x="7685" y="21181"/>
                    <a:pt x="8308" y="21600"/>
                    <a:pt x="8931" y="21600"/>
                  </a:cubicBezTo>
                  <a:cubicBezTo>
                    <a:pt x="12669" y="21600"/>
                    <a:pt x="12669" y="21600"/>
                    <a:pt x="12669" y="21600"/>
                  </a:cubicBezTo>
                  <a:cubicBezTo>
                    <a:pt x="13292" y="21600"/>
                    <a:pt x="13708" y="21181"/>
                    <a:pt x="13708" y="20551"/>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704" name="Freeform 18"/>
            <p:cNvSpPr/>
            <p:nvPr/>
          </p:nvSpPr>
          <p:spPr>
            <a:xfrm>
              <a:off x="2107798" y="1588781"/>
              <a:ext cx="5184857" cy="6274284"/>
            </a:xfrm>
            <a:custGeom>
              <a:avLst/>
              <a:gdLst/>
              <a:ahLst/>
              <a:cxnLst>
                <a:cxn ang="0">
                  <a:pos x="wd2" y="hd2"/>
                </a:cxn>
                <a:cxn ang="5400000">
                  <a:pos x="wd2" y="hd2"/>
                </a:cxn>
                <a:cxn ang="10800000">
                  <a:pos x="wd2" y="hd2"/>
                </a:cxn>
                <a:cxn ang="16200000">
                  <a:pos x="wd2" y="hd2"/>
                </a:cxn>
              </a:cxnLst>
              <a:rect l="0" t="0" r="r" b="b"/>
              <a:pathLst>
                <a:path w="20976" h="21169" extrusionOk="0">
                  <a:moveTo>
                    <a:pt x="8522" y="21169"/>
                  </a:moveTo>
                  <a:cubicBezTo>
                    <a:pt x="8374" y="21169"/>
                    <a:pt x="8226" y="21169"/>
                    <a:pt x="8078" y="21169"/>
                  </a:cubicBezTo>
                  <a:cubicBezTo>
                    <a:pt x="7273" y="21169"/>
                    <a:pt x="7082" y="20957"/>
                    <a:pt x="6955" y="20321"/>
                  </a:cubicBezTo>
                  <a:cubicBezTo>
                    <a:pt x="6849" y="19844"/>
                    <a:pt x="6871" y="19368"/>
                    <a:pt x="6871" y="18891"/>
                  </a:cubicBezTo>
                  <a:cubicBezTo>
                    <a:pt x="6871" y="18749"/>
                    <a:pt x="6892" y="18608"/>
                    <a:pt x="6892" y="18449"/>
                  </a:cubicBezTo>
                  <a:cubicBezTo>
                    <a:pt x="6871" y="17849"/>
                    <a:pt x="6701" y="16771"/>
                    <a:pt x="5791" y="16330"/>
                  </a:cubicBezTo>
                  <a:cubicBezTo>
                    <a:pt x="5409" y="16135"/>
                    <a:pt x="4965" y="16100"/>
                    <a:pt x="4499" y="16047"/>
                  </a:cubicBezTo>
                  <a:cubicBezTo>
                    <a:pt x="4096" y="15994"/>
                    <a:pt x="3673" y="15941"/>
                    <a:pt x="3292" y="15800"/>
                  </a:cubicBezTo>
                  <a:cubicBezTo>
                    <a:pt x="2402" y="15447"/>
                    <a:pt x="1936" y="14687"/>
                    <a:pt x="1492" y="13875"/>
                  </a:cubicBezTo>
                  <a:cubicBezTo>
                    <a:pt x="327" y="11667"/>
                    <a:pt x="327" y="11667"/>
                    <a:pt x="327" y="11667"/>
                  </a:cubicBezTo>
                  <a:cubicBezTo>
                    <a:pt x="200" y="11402"/>
                    <a:pt x="52" y="11137"/>
                    <a:pt x="9" y="10855"/>
                  </a:cubicBezTo>
                  <a:cubicBezTo>
                    <a:pt x="-33" y="10519"/>
                    <a:pt x="73" y="10201"/>
                    <a:pt x="136" y="9901"/>
                  </a:cubicBezTo>
                  <a:cubicBezTo>
                    <a:pt x="814" y="7499"/>
                    <a:pt x="1576" y="4779"/>
                    <a:pt x="3673" y="2766"/>
                  </a:cubicBezTo>
                  <a:cubicBezTo>
                    <a:pt x="5939" y="593"/>
                    <a:pt x="9729" y="-431"/>
                    <a:pt x="13118" y="169"/>
                  </a:cubicBezTo>
                  <a:cubicBezTo>
                    <a:pt x="16506" y="788"/>
                    <a:pt x="19407" y="2978"/>
                    <a:pt x="20487" y="5751"/>
                  </a:cubicBezTo>
                  <a:cubicBezTo>
                    <a:pt x="21567" y="8488"/>
                    <a:pt x="20826" y="11685"/>
                    <a:pt x="18581" y="13910"/>
                  </a:cubicBezTo>
                  <a:cubicBezTo>
                    <a:pt x="18263" y="14246"/>
                    <a:pt x="17882" y="14546"/>
                    <a:pt x="17543" y="14864"/>
                  </a:cubicBezTo>
                  <a:cubicBezTo>
                    <a:pt x="17120" y="15217"/>
                    <a:pt x="16696" y="15570"/>
                    <a:pt x="16336" y="15977"/>
                  </a:cubicBezTo>
                  <a:cubicBezTo>
                    <a:pt x="15765" y="16559"/>
                    <a:pt x="15129" y="17478"/>
                    <a:pt x="15214" y="18449"/>
                  </a:cubicBezTo>
                  <a:cubicBezTo>
                    <a:pt x="15235" y="18643"/>
                    <a:pt x="15278" y="18820"/>
                    <a:pt x="15320" y="19014"/>
                  </a:cubicBezTo>
                  <a:cubicBezTo>
                    <a:pt x="15426" y="19544"/>
                    <a:pt x="15553" y="20109"/>
                    <a:pt x="15172" y="20551"/>
                  </a:cubicBezTo>
                  <a:cubicBezTo>
                    <a:pt x="14727" y="21063"/>
                    <a:pt x="13922" y="21134"/>
                    <a:pt x="13096" y="21134"/>
                  </a:cubicBezTo>
                  <a:cubicBezTo>
                    <a:pt x="12546" y="21151"/>
                    <a:pt x="11974" y="21151"/>
                    <a:pt x="11423" y="21151"/>
                  </a:cubicBezTo>
                  <a:cubicBezTo>
                    <a:pt x="10471" y="21151"/>
                    <a:pt x="9496" y="21169"/>
                    <a:pt x="8522" y="21169"/>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05" name="Freeform 19"/>
            <p:cNvSpPr/>
            <p:nvPr/>
          </p:nvSpPr>
          <p:spPr>
            <a:xfrm>
              <a:off x="6397626" y="4103227"/>
              <a:ext cx="962379" cy="964567"/>
            </a:xfrm>
            <a:custGeom>
              <a:avLst/>
              <a:gdLst/>
              <a:ahLst/>
              <a:cxnLst>
                <a:cxn ang="0">
                  <a:pos x="wd2" y="hd2"/>
                </a:cxn>
                <a:cxn ang="5400000">
                  <a:pos x="wd2" y="hd2"/>
                </a:cxn>
                <a:cxn ang="10800000">
                  <a:pos x="wd2" y="hd2"/>
                </a:cxn>
                <a:cxn ang="16200000">
                  <a:pos x="wd2" y="hd2"/>
                </a:cxn>
              </a:cxnLst>
              <a:rect l="0" t="0" r="r" b="b"/>
              <a:pathLst>
                <a:path w="21600" h="21600" extrusionOk="0">
                  <a:moveTo>
                    <a:pt x="3757" y="10096"/>
                  </a:moveTo>
                  <a:cubicBezTo>
                    <a:pt x="3287" y="10096"/>
                    <a:pt x="2817" y="9978"/>
                    <a:pt x="2465" y="9743"/>
                  </a:cubicBezTo>
                  <a:cubicBezTo>
                    <a:pt x="2465" y="9743"/>
                    <a:pt x="2465" y="9743"/>
                    <a:pt x="2465" y="9743"/>
                  </a:cubicBezTo>
                  <a:cubicBezTo>
                    <a:pt x="2465" y="9743"/>
                    <a:pt x="0" y="8217"/>
                    <a:pt x="0" y="9743"/>
                  </a:cubicBezTo>
                  <a:cubicBezTo>
                    <a:pt x="0" y="15613"/>
                    <a:pt x="0" y="15613"/>
                    <a:pt x="0" y="15613"/>
                  </a:cubicBezTo>
                  <a:cubicBezTo>
                    <a:pt x="5870" y="15613"/>
                    <a:pt x="5870" y="15613"/>
                    <a:pt x="5870" y="15613"/>
                  </a:cubicBezTo>
                  <a:cubicBezTo>
                    <a:pt x="7396" y="15613"/>
                    <a:pt x="5870" y="17961"/>
                    <a:pt x="5870" y="17961"/>
                  </a:cubicBezTo>
                  <a:cubicBezTo>
                    <a:pt x="5870" y="17961"/>
                    <a:pt x="5870" y="17961"/>
                    <a:pt x="5870" y="17961"/>
                  </a:cubicBezTo>
                  <a:cubicBezTo>
                    <a:pt x="5635" y="18313"/>
                    <a:pt x="5517" y="18783"/>
                    <a:pt x="5517" y="19252"/>
                  </a:cubicBezTo>
                  <a:cubicBezTo>
                    <a:pt x="5517" y="20543"/>
                    <a:pt x="6574" y="21600"/>
                    <a:pt x="7865" y="21600"/>
                  </a:cubicBezTo>
                  <a:cubicBezTo>
                    <a:pt x="9157" y="21600"/>
                    <a:pt x="10213" y="20543"/>
                    <a:pt x="10213" y="19252"/>
                  </a:cubicBezTo>
                  <a:cubicBezTo>
                    <a:pt x="10213" y="18783"/>
                    <a:pt x="10096" y="18313"/>
                    <a:pt x="9861" y="17961"/>
                  </a:cubicBezTo>
                  <a:cubicBezTo>
                    <a:pt x="9861" y="17961"/>
                    <a:pt x="9861" y="17961"/>
                    <a:pt x="9861" y="17961"/>
                  </a:cubicBezTo>
                  <a:cubicBezTo>
                    <a:pt x="9861" y="17961"/>
                    <a:pt x="8335" y="15613"/>
                    <a:pt x="9861" y="15613"/>
                  </a:cubicBezTo>
                  <a:cubicBezTo>
                    <a:pt x="15613" y="15613"/>
                    <a:pt x="15613" y="15613"/>
                    <a:pt x="15613" y="15613"/>
                  </a:cubicBezTo>
                  <a:cubicBezTo>
                    <a:pt x="15613" y="9743"/>
                    <a:pt x="15613" y="9743"/>
                    <a:pt x="15613" y="9743"/>
                  </a:cubicBezTo>
                  <a:cubicBezTo>
                    <a:pt x="15613" y="8217"/>
                    <a:pt x="18078" y="9743"/>
                    <a:pt x="18078" y="9743"/>
                  </a:cubicBezTo>
                  <a:cubicBezTo>
                    <a:pt x="18078" y="9743"/>
                    <a:pt x="18078" y="9743"/>
                    <a:pt x="18078" y="9743"/>
                  </a:cubicBezTo>
                  <a:cubicBezTo>
                    <a:pt x="18430" y="9978"/>
                    <a:pt x="18783" y="10096"/>
                    <a:pt x="19252" y="10096"/>
                  </a:cubicBezTo>
                  <a:cubicBezTo>
                    <a:pt x="20543" y="10096"/>
                    <a:pt x="21600" y="9039"/>
                    <a:pt x="21600" y="7748"/>
                  </a:cubicBezTo>
                  <a:cubicBezTo>
                    <a:pt x="21600" y="6457"/>
                    <a:pt x="20543" y="5400"/>
                    <a:pt x="19252" y="5400"/>
                  </a:cubicBezTo>
                  <a:cubicBezTo>
                    <a:pt x="18783" y="5400"/>
                    <a:pt x="18430" y="5517"/>
                    <a:pt x="18078" y="5752"/>
                  </a:cubicBezTo>
                  <a:cubicBezTo>
                    <a:pt x="18078" y="5752"/>
                    <a:pt x="18078" y="5752"/>
                    <a:pt x="18078" y="5752"/>
                  </a:cubicBezTo>
                  <a:cubicBezTo>
                    <a:pt x="18078" y="5752"/>
                    <a:pt x="15613" y="7278"/>
                    <a:pt x="15613" y="5752"/>
                  </a:cubicBezTo>
                  <a:cubicBezTo>
                    <a:pt x="15613" y="0"/>
                    <a:pt x="15613" y="0"/>
                    <a:pt x="15613" y="0"/>
                  </a:cubicBezTo>
                  <a:cubicBezTo>
                    <a:pt x="9861" y="0"/>
                    <a:pt x="9861" y="0"/>
                    <a:pt x="9861" y="0"/>
                  </a:cubicBezTo>
                  <a:cubicBezTo>
                    <a:pt x="8335" y="0"/>
                    <a:pt x="9861" y="2348"/>
                    <a:pt x="9861" y="2348"/>
                  </a:cubicBezTo>
                  <a:cubicBezTo>
                    <a:pt x="9861" y="2348"/>
                    <a:pt x="9861" y="2348"/>
                    <a:pt x="9861" y="2348"/>
                  </a:cubicBezTo>
                  <a:cubicBezTo>
                    <a:pt x="10096" y="2700"/>
                    <a:pt x="10213" y="3170"/>
                    <a:pt x="10213" y="3639"/>
                  </a:cubicBezTo>
                  <a:cubicBezTo>
                    <a:pt x="10213" y="4930"/>
                    <a:pt x="9157" y="5987"/>
                    <a:pt x="7865" y="5987"/>
                  </a:cubicBezTo>
                  <a:cubicBezTo>
                    <a:pt x="6574" y="5987"/>
                    <a:pt x="5517" y="4930"/>
                    <a:pt x="5517" y="3639"/>
                  </a:cubicBezTo>
                  <a:cubicBezTo>
                    <a:pt x="5517" y="3170"/>
                    <a:pt x="5635" y="2700"/>
                    <a:pt x="5870" y="2348"/>
                  </a:cubicBezTo>
                  <a:cubicBezTo>
                    <a:pt x="5870" y="2348"/>
                    <a:pt x="5870" y="2348"/>
                    <a:pt x="5870" y="2348"/>
                  </a:cubicBezTo>
                  <a:cubicBezTo>
                    <a:pt x="5870" y="2348"/>
                    <a:pt x="7396" y="0"/>
                    <a:pt x="5870" y="0"/>
                  </a:cubicBezTo>
                  <a:cubicBezTo>
                    <a:pt x="0" y="0"/>
                    <a:pt x="0" y="0"/>
                    <a:pt x="0" y="0"/>
                  </a:cubicBezTo>
                  <a:cubicBezTo>
                    <a:pt x="0" y="5752"/>
                    <a:pt x="0" y="5752"/>
                    <a:pt x="0" y="5752"/>
                  </a:cubicBezTo>
                  <a:cubicBezTo>
                    <a:pt x="0" y="7278"/>
                    <a:pt x="2465" y="5752"/>
                    <a:pt x="2465" y="5752"/>
                  </a:cubicBezTo>
                  <a:cubicBezTo>
                    <a:pt x="2465" y="5752"/>
                    <a:pt x="2465" y="5752"/>
                    <a:pt x="2465" y="5752"/>
                  </a:cubicBezTo>
                  <a:cubicBezTo>
                    <a:pt x="2817" y="5517"/>
                    <a:pt x="3287" y="5400"/>
                    <a:pt x="3757" y="5400"/>
                  </a:cubicBezTo>
                  <a:cubicBezTo>
                    <a:pt x="5048" y="5400"/>
                    <a:pt x="6104" y="6457"/>
                    <a:pt x="6104" y="7748"/>
                  </a:cubicBezTo>
                  <a:cubicBezTo>
                    <a:pt x="6104" y="9039"/>
                    <a:pt x="5048" y="10096"/>
                    <a:pt x="3757" y="10096"/>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06" name="Freeform 20"/>
            <p:cNvSpPr/>
            <p:nvPr/>
          </p:nvSpPr>
          <p:spPr>
            <a:xfrm>
              <a:off x="6382313" y="4083544"/>
              <a:ext cx="999561" cy="999561"/>
            </a:xfrm>
            <a:custGeom>
              <a:avLst/>
              <a:gdLst/>
              <a:ahLst/>
              <a:cxnLst>
                <a:cxn ang="0">
                  <a:pos x="wd2" y="hd2"/>
                </a:cxn>
                <a:cxn ang="5400000">
                  <a:pos x="wd2" y="hd2"/>
                </a:cxn>
                <a:cxn ang="10800000">
                  <a:pos x="wd2" y="hd2"/>
                </a:cxn>
                <a:cxn ang="16200000">
                  <a:pos x="wd2" y="hd2"/>
                </a:cxn>
              </a:cxnLst>
              <a:rect l="0" t="0" r="r" b="b"/>
              <a:pathLst>
                <a:path w="21600" h="21600" extrusionOk="0">
                  <a:moveTo>
                    <a:pt x="7916" y="21600"/>
                  </a:moveTo>
                  <a:cubicBezTo>
                    <a:pt x="6446" y="21600"/>
                    <a:pt x="5202" y="20469"/>
                    <a:pt x="5202" y="18999"/>
                  </a:cubicBezTo>
                  <a:cubicBezTo>
                    <a:pt x="5202" y="18660"/>
                    <a:pt x="5315" y="18207"/>
                    <a:pt x="5428" y="17981"/>
                  </a:cubicBezTo>
                  <a:cubicBezTo>
                    <a:pt x="5428" y="17868"/>
                    <a:pt x="5428" y="17868"/>
                    <a:pt x="5428" y="17868"/>
                  </a:cubicBezTo>
                  <a:cubicBezTo>
                    <a:pt x="5654" y="17529"/>
                    <a:pt x="5654" y="17529"/>
                    <a:pt x="5654" y="17529"/>
                  </a:cubicBezTo>
                  <a:cubicBezTo>
                    <a:pt x="5994" y="16963"/>
                    <a:pt x="6333" y="16172"/>
                    <a:pt x="6220" y="15946"/>
                  </a:cubicBezTo>
                  <a:cubicBezTo>
                    <a:pt x="6220" y="15832"/>
                    <a:pt x="5994" y="15832"/>
                    <a:pt x="5994" y="15832"/>
                  </a:cubicBezTo>
                  <a:cubicBezTo>
                    <a:pt x="0" y="15832"/>
                    <a:pt x="0" y="15832"/>
                    <a:pt x="0" y="15832"/>
                  </a:cubicBezTo>
                  <a:cubicBezTo>
                    <a:pt x="0" y="9839"/>
                    <a:pt x="0" y="9839"/>
                    <a:pt x="0" y="9839"/>
                  </a:cubicBezTo>
                  <a:cubicBezTo>
                    <a:pt x="0" y="9273"/>
                    <a:pt x="226" y="9047"/>
                    <a:pt x="452" y="8934"/>
                  </a:cubicBezTo>
                  <a:cubicBezTo>
                    <a:pt x="1018" y="8595"/>
                    <a:pt x="1923" y="8934"/>
                    <a:pt x="2488" y="9273"/>
                  </a:cubicBezTo>
                  <a:cubicBezTo>
                    <a:pt x="2488" y="9273"/>
                    <a:pt x="2488" y="9273"/>
                    <a:pt x="2488" y="9273"/>
                  </a:cubicBezTo>
                  <a:cubicBezTo>
                    <a:pt x="2940" y="9499"/>
                    <a:pt x="2940" y="9499"/>
                    <a:pt x="2940" y="9499"/>
                  </a:cubicBezTo>
                  <a:cubicBezTo>
                    <a:pt x="3166" y="9726"/>
                    <a:pt x="3619" y="9839"/>
                    <a:pt x="3958" y="9839"/>
                  </a:cubicBezTo>
                  <a:cubicBezTo>
                    <a:pt x="4976" y="9839"/>
                    <a:pt x="5768" y="8934"/>
                    <a:pt x="5768" y="7916"/>
                  </a:cubicBezTo>
                  <a:cubicBezTo>
                    <a:pt x="5768" y="6898"/>
                    <a:pt x="4976" y="6107"/>
                    <a:pt x="3958" y="6107"/>
                  </a:cubicBezTo>
                  <a:cubicBezTo>
                    <a:pt x="3619" y="6107"/>
                    <a:pt x="3166" y="6220"/>
                    <a:pt x="2940" y="6333"/>
                  </a:cubicBezTo>
                  <a:cubicBezTo>
                    <a:pt x="2488" y="6672"/>
                    <a:pt x="2488" y="6672"/>
                    <a:pt x="2488" y="6672"/>
                  </a:cubicBezTo>
                  <a:cubicBezTo>
                    <a:pt x="2488" y="6672"/>
                    <a:pt x="2488" y="6672"/>
                    <a:pt x="2488" y="6672"/>
                  </a:cubicBezTo>
                  <a:cubicBezTo>
                    <a:pt x="1923" y="6898"/>
                    <a:pt x="1018" y="7238"/>
                    <a:pt x="452" y="6898"/>
                  </a:cubicBezTo>
                  <a:cubicBezTo>
                    <a:pt x="226" y="6785"/>
                    <a:pt x="0" y="6559"/>
                    <a:pt x="0" y="5994"/>
                  </a:cubicBezTo>
                  <a:cubicBezTo>
                    <a:pt x="0" y="0"/>
                    <a:pt x="0" y="0"/>
                    <a:pt x="0" y="0"/>
                  </a:cubicBezTo>
                  <a:cubicBezTo>
                    <a:pt x="5994" y="0"/>
                    <a:pt x="5994" y="0"/>
                    <a:pt x="5994" y="0"/>
                  </a:cubicBezTo>
                  <a:cubicBezTo>
                    <a:pt x="6559" y="0"/>
                    <a:pt x="6785" y="339"/>
                    <a:pt x="6898" y="452"/>
                  </a:cubicBezTo>
                  <a:cubicBezTo>
                    <a:pt x="7238" y="1131"/>
                    <a:pt x="6898" y="2036"/>
                    <a:pt x="6559" y="2601"/>
                  </a:cubicBezTo>
                  <a:cubicBezTo>
                    <a:pt x="6559" y="2601"/>
                    <a:pt x="6559" y="2601"/>
                    <a:pt x="6559" y="2601"/>
                  </a:cubicBezTo>
                  <a:cubicBezTo>
                    <a:pt x="6333" y="2940"/>
                    <a:pt x="6333" y="2940"/>
                    <a:pt x="6333" y="2940"/>
                  </a:cubicBezTo>
                  <a:cubicBezTo>
                    <a:pt x="6107" y="3280"/>
                    <a:pt x="5994" y="3619"/>
                    <a:pt x="5994" y="3958"/>
                  </a:cubicBezTo>
                  <a:cubicBezTo>
                    <a:pt x="5994" y="4976"/>
                    <a:pt x="6898" y="5768"/>
                    <a:pt x="7916" y="5768"/>
                  </a:cubicBezTo>
                  <a:cubicBezTo>
                    <a:pt x="8934" y="5768"/>
                    <a:pt x="9726" y="4976"/>
                    <a:pt x="9726" y="3958"/>
                  </a:cubicBezTo>
                  <a:cubicBezTo>
                    <a:pt x="9726" y="3619"/>
                    <a:pt x="9613" y="3280"/>
                    <a:pt x="9499" y="2940"/>
                  </a:cubicBezTo>
                  <a:cubicBezTo>
                    <a:pt x="9160" y="2601"/>
                    <a:pt x="9160" y="2601"/>
                    <a:pt x="9160" y="2601"/>
                  </a:cubicBezTo>
                  <a:cubicBezTo>
                    <a:pt x="9273" y="2601"/>
                    <a:pt x="9273" y="2601"/>
                    <a:pt x="9273" y="2601"/>
                  </a:cubicBezTo>
                  <a:cubicBezTo>
                    <a:pt x="8934" y="2036"/>
                    <a:pt x="8595" y="1131"/>
                    <a:pt x="8934" y="452"/>
                  </a:cubicBezTo>
                  <a:cubicBezTo>
                    <a:pt x="9047" y="339"/>
                    <a:pt x="9273" y="0"/>
                    <a:pt x="9839" y="0"/>
                  </a:cubicBezTo>
                  <a:cubicBezTo>
                    <a:pt x="15832" y="0"/>
                    <a:pt x="15832" y="0"/>
                    <a:pt x="15832" y="0"/>
                  </a:cubicBezTo>
                  <a:cubicBezTo>
                    <a:pt x="15832" y="5994"/>
                    <a:pt x="15832" y="5994"/>
                    <a:pt x="15832" y="5994"/>
                  </a:cubicBezTo>
                  <a:cubicBezTo>
                    <a:pt x="15832" y="6107"/>
                    <a:pt x="15832" y="6220"/>
                    <a:pt x="15832" y="6220"/>
                  </a:cubicBezTo>
                  <a:cubicBezTo>
                    <a:pt x="16059" y="6446"/>
                    <a:pt x="16963" y="6107"/>
                    <a:pt x="17529" y="5654"/>
                  </a:cubicBezTo>
                  <a:cubicBezTo>
                    <a:pt x="17868" y="5428"/>
                    <a:pt x="17868" y="5428"/>
                    <a:pt x="17868" y="5428"/>
                  </a:cubicBezTo>
                  <a:cubicBezTo>
                    <a:pt x="17868" y="5541"/>
                    <a:pt x="17868" y="5541"/>
                    <a:pt x="17868" y="5541"/>
                  </a:cubicBezTo>
                  <a:cubicBezTo>
                    <a:pt x="18207" y="5315"/>
                    <a:pt x="18547" y="5315"/>
                    <a:pt x="18886" y="5315"/>
                  </a:cubicBezTo>
                  <a:cubicBezTo>
                    <a:pt x="20356" y="5315"/>
                    <a:pt x="21600" y="6446"/>
                    <a:pt x="21600" y="7916"/>
                  </a:cubicBezTo>
                  <a:cubicBezTo>
                    <a:pt x="21600" y="9386"/>
                    <a:pt x="20356" y="10630"/>
                    <a:pt x="18886" y="10630"/>
                  </a:cubicBezTo>
                  <a:cubicBezTo>
                    <a:pt x="18547" y="10630"/>
                    <a:pt x="18207" y="10517"/>
                    <a:pt x="17868" y="10404"/>
                  </a:cubicBezTo>
                  <a:cubicBezTo>
                    <a:pt x="17868" y="10404"/>
                    <a:pt x="17868" y="10404"/>
                    <a:pt x="17868" y="10404"/>
                  </a:cubicBezTo>
                  <a:cubicBezTo>
                    <a:pt x="17529" y="10178"/>
                    <a:pt x="17529" y="10178"/>
                    <a:pt x="17529" y="10178"/>
                  </a:cubicBezTo>
                  <a:cubicBezTo>
                    <a:pt x="16963" y="9839"/>
                    <a:pt x="16059" y="9499"/>
                    <a:pt x="15832" y="9613"/>
                  </a:cubicBezTo>
                  <a:cubicBezTo>
                    <a:pt x="15832" y="9613"/>
                    <a:pt x="15832" y="9839"/>
                    <a:pt x="15832" y="9839"/>
                  </a:cubicBezTo>
                  <a:cubicBezTo>
                    <a:pt x="15832" y="15832"/>
                    <a:pt x="15832" y="15832"/>
                    <a:pt x="15832" y="15832"/>
                  </a:cubicBezTo>
                  <a:cubicBezTo>
                    <a:pt x="9839" y="15832"/>
                    <a:pt x="9839" y="15832"/>
                    <a:pt x="9839" y="15832"/>
                  </a:cubicBezTo>
                  <a:cubicBezTo>
                    <a:pt x="9726" y="15832"/>
                    <a:pt x="9613" y="15832"/>
                    <a:pt x="9613" y="15946"/>
                  </a:cubicBezTo>
                  <a:cubicBezTo>
                    <a:pt x="9499" y="16172"/>
                    <a:pt x="9726" y="16963"/>
                    <a:pt x="10178" y="17529"/>
                  </a:cubicBezTo>
                  <a:cubicBezTo>
                    <a:pt x="10404" y="17981"/>
                    <a:pt x="10404" y="17981"/>
                    <a:pt x="10404" y="17981"/>
                  </a:cubicBezTo>
                  <a:cubicBezTo>
                    <a:pt x="10291" y="17981"/>
                    <a:pt x="10291" y="17981"/>
                    <a:pt x="10291" y="17981"/>
                  </a:cubicBezTo>
                  <a:cubicBezTo>
                    <a:pt x="10517" y="18320"/>
                    <a:pt x="10517" y="18660"/>
                    <a:pt x="10517" y="18999"/>
                  </a:cubicBezTo>
                  <a:cubicBezTo>
                    <a:pt x="10517" y="20469"/>
                    <a:pt x="9386" y="21600"/>
                    <a:pt x="7916" y="21600"/>
                  </a:cubicBezTo>
                  <a:close/>
                  <a:moveTo>
                    <a:pt x="6559" y="17642"/>
                  </a:moveTo>
                  <a:cubicBezTo>
                    <a:pt x="6559" y="17642"/>
                    <a:pt x="6559" y="17642"/>
                    <a:pt x="6559" y="17642"/>
                  </a:cubicBezTo>
                  <a:cubicBezTo>
                    <a:pt x="6333" y="17981"/>
                    <a:pt x="6333" y="17981"/>
                    <a:pt x="6333" y="17981"/>
                  </a:cubicBezTo>
                  <a:cubicBezTo>
                    <a:pt x="6107" y="18320"/>
                    <a:pt x="5994" y="18660"/>
                    <a:pt x="5994" y="18999"/>
                  </a:cubicBezTo>
                  <a:cubicBezTo>
                    <a:pt x="5994" y="20017"/>
                    <a:pt x="6898" y="20808"/>
                    <a:pt x="7916" y="20808"/>
                  </a:cubicBezTo>
                  <a:cubicBezTo>
                    <a:pt x="8934" y="20808"/>
                    <a:pt x="9726" y="20017"/>
                    <a:pt x="9726" y="18999"/>
                  </a:cubicBezTo>
                  <a:cubicBezTo>
                    <a:pt x="9726" y="18660"/>
                    <a:pt x="9613" y="18320"/>
                    <a:pt x="9499" y="17981"/>
                  </a:cubicBezTo>
                  <a:cubicBezTo>
                    <a:pt x="9160" y="17529"/>
                    <a:pt x="9160" y="17529"/>
                    <a:pt x="9160" y="17529"/>
                  </a:cubicBezTo>
                  <a:cubicBezTo>
                    <a:pt x="9273" y="17529"/>
                    <a:pt x="9273" y="17529"/>
                    <a:pt x="9273" y="17529"/>
                  </a:cubicBezTo>
                  <a:cubicBezTo>
                    <a:pt x="8934" y="16963"/>
                    <a:pt x="8595" y="16059"/>
                    <a:pt x="8934" y="15493"/>
                  </a:cubicBezTo>
                  <a:cubicBezTo>
                    <a:pt x="9047" y="15267"/>
                    <a:pt x="9273" y="15041"/>
                    <a:pt x="9839" y="15041"/>
                  </a:cubicBezTo>
                  <a:cubicBezTo>
                    <a:pt x="15041" y="15041"/>
                    <a:pt x="15041" y="15041"/>
                    <a:pt x="15041" y="15041"/>
                  </a:cubicBezTo>
                  <a:cubicBezTo>
                    <a:pt x="15041" y="9839"/>
                    <a:pt x="15041" y="9839"/>
                    <a:pt x="15041" y="9839"/>
                  </a:cubicBezTo>
                  <a:cubicBezTo>
                    <a:pt x="15041" y="9273"/>
                    <a:pt x="15267" y="9047"/>
                    <a:pt x="15493" y="8934"/>
                  </a:cubicBezTo>
                  <a:cubicBezTo>
                    <a:pt x="16059" y="8595"/>
                    <a:pt x="16963" y="8934"/>
                    <a:pt x="17529" y="9273"/>
                  </a:cubicBezTo>
                  <a:cubicBezTo>
                    <a:pt x="17529" y="9273"/>
                    <a:pt x="17529" y="9273"/>
                    <a:pt x="17529" y="9273"/>
                  </a:cubicBezTo>
                  <a:cubicBezTo>
                    <a:pt x="17981" y="9499"/>
                    <a:pt x="17981" y="9499"/>
                    <a:pt x="17981" y="9499"/>
                  </a:cubicBezTo>
                  <a:cubicBezTo>
                    <a:pt x="18207" y="9726"/>
                    <a:pt x="18547" y="9839"/>
                    <a:pt x="18886" y="9839"/>
                  </a:cubicBezTo>
                  <a:cubicBezTo>
                    <a:pt x="19904" y="9839"/>
                    <a:pt x="20808" y="8934"/>
                    <a:pt x="20808" y="7916"/>
                  </a:cubicBezTo>
                  <a:cubicBezTo>
                    <a:pt x="20808" y="6898"/>
                    <a:pt x="19904" y="6107"/>
                    <a:pt x="18886" y="6107"/>
                  </a:cubicBezTo>
                  <a:cubicBezTo>
                    <a:pt x="18547" y="6107"/>
                    <a:pt x="18207" y="6220"/>
                    <a:pt x="17981" y="6333"/>
                  </a:cubicBezTo>
                  <a:cubicBezTo>
                    <a:pt x="17529" y="6672"/>
                    <a:pt x="17529" y="6672"/>
                    <a:pt x="17529" y="6672"/>
                  </a:cubicBezTo>
                  <a:cubicBezTo>
                    <a:pt x="17529" y="6559"/>
                    <a:pt x="17529" y="6559"/>
                    <a:pt x="17529" y="6559"/>
                  </a:cubicBezTo>
                  <a:cubicBezTo>
                    <a:pt x="16963" y="6898"/>
                    <a:pt x="16059" y="7238"/>
                    <a:pt x="15493" y="6898"/>
                  </a:cubicBezTo>
                  <a:cubicBezTo>
                    <a:pt x="15267" y="6785"/>
                    <a:pt x="15041" y="6559"/>
                    <a:pt x="15041" y="5994"/>
                  </a:cubicBezTo>
                  <a:cubicBezTo>
                    <a:pt x="15041" y="792"/>
                    <a:pt x="15041" y="792"/>
                    <a:pt x="15041" y="792"/>
                  </a:cubicBezTo>
                  <a:cubicBezTo>
                    <a:pt x="9839" y="792"/>
                    <a:pt x="9839" y="792"/>
                    <a:pt x="9839" y="792"/>
                  </a:cubicBezTo>
                  <a:cubicBezTo>
                    <a:pt x="9726" y="792"/>
                    <a:pt x="9613" y="792"/>
                    <a:pt x="9613" y="905"/>
                  </a:cubicBezTo>
                  <a:cubicBezTo>
                    <a:pt x="9499" y="1131"/>
                    <a:pt x="9726" y="1923"/>
                    <a:pt x="10178" y="2488"/>
                  </a:cubicBezTo>
                  <a:cubicBezTo>
                    <a:pt x="10404" y="2940"/>
                    <a:pt x="10404" y="2940"/>
                    <a:pt x="10404" y="2940"/>
                  </a:cubicBezTo>
                  <a:cubicBezTo>
                    <a:pt x="10291" y="2940"/>
                    <a:pt x="10291" y="2940"/>
                    <a:pt x="10291" y="2940"/>
                  </a:cubicBezTo>
                  <a:cubicBezTo>
                    <a:pt x="10517" y="3280"/>
                    <a:pt x="10517" y="3619"/>
                    <a:pt x="10517" y="3958"/>
                  </a:cubicBezTo>
                  <a:cubicBezTo>
                    <a:pt x="10517" y="5428"/>
                    <a:pt x="9386" y="6559"/>
                    <a:pt x="7916" y="6559"/>
                  </a:cubicBezTo>
                  <a:cubicBezTo>
                    <a:pt x="6446" y="6559"/>
                    <a:pt x="5202" y="5428"/>
                    <a:pt x="5202" y="3958"/>
                  </a:cubicBezTo>
                  <a:cubicBezTo>
                    <a:pt x="5202" y="3619"/>
                    <a:pt x="5315" y="3280"/>
                    <a:pt x="5428" y="2940"/>
                  </a:cubicBezTo>
                  <a:cubicBezTo>
                    <a:pt x="5428" y="2940"/>
                    <a:pt x="5428" y="2940"/>
                    <a:pt x="5428" y="2940"/>
                  </a:cubicBezTo>
                  <a:cubicBezTo>
                    <a:pt x="5654" y="2488"/>
                    <a:pt x="5654" y="2488"/>
                    <a:pt x="5654" y="2488"/>
                  </a:cubicBezTo>
                  <a:cubicBezTo>
                    <a:pt x="5994" y="1923"/>
                    <a:pt x="6333" y="1131"/>
                    <a:pt x="6220" y="905"/>
                  </a:cubicBezTo>
                  <a:cubicBezTo>
                    <a:pt x="6220" y="792"/>
                    <a:pt x="5994" y="792"/>
                    <a:pt x="5994" y="792"/>
                  </a:cubicBezTo>
                  <a:cubicBezTo>
                    <a:pt x="792" y="792"/>
                    <a:pt x="792" y="792"/>
                    <a:pt x="792" y="792"/>
                  </a:cubicBezTo>
                  <a:cubicBezTo>
                    <a:pt x="792" y="5994"/>
                    <a:pt x="792" y="5994"/>
                    <a:pt x="792" y="5994"/>
                  </a:cubicBezTo>
                  <a:cubicBezTo>
                    <a:pt x="792" y="6107"/>
                    <a:pt x="792" y="6220"/>
                    <a:pt x="792" y="6220"/>
                  </a:cubicBezTo>
                  <a:cubicBezTo>
                    <a:pt x="1131" y="6446"/>
                    <a:pt x="1923" y="6107"/>
                    <a:pt x="2488" y="5654"/>
                  </a:cubicBezTo>
                  <a:cubicBezTo>
                    <a:pt x="2940" y="5428"/>
                    <a:pt x="2940" y="5428"/>
                    <a:pt x="2940" y="5428"/>
                  </a:cubicBezTo>
                  <a:cubicBezTo>
                    <a:pt x="2940" y="5428"/>
                    <a:pt x="2940" y="5428"/>
                    <a:pt x="2940" y="5428"/>
                  </a:cubicBezTo>
                  <a:cubicBezTo>
                    <a:pt x="3280" y="5315"/>
                    <a:pt x="3619" y="5315"/>
                    <a:pt x="3958" y="5315"/>
                  </a:cubicBezTo>
                  <a:cubicBezTo>
                    <a:pt x="5428" y="5315"/>
                    <a:pt x="6559" y="6446"/>
                    <a:pt x="6559" y="7916"/>
                  </a:cubicBezTo>
                  <a:cubicBezTo>
                    <a:pt x="6559" y="9386"/>
                    <a:pt x="5428" y="10630"/>
                    <a:pt x="3958" y="10630"/>
                  </a:cubicBezTo>
                  <a:cubicBezTo>
                    <a:pt x="3619" y="10630"/>
                    <a:pt x="3280" y="10517"/>
                    <a:pt x="2940" y="10404"/>
                  </a:cubicBezTo>
                  <a:cubicBezTo>
                    <a:pt x="2940" y="10404"/>
                    <a:pt x="2940" y="10404"/>
                    <a:pt x="2940" y="10404"/>
                  </a:cubicBezTo>
                  <a:cubicBezTo>
                    <a:pt x="2488" y="10178"/>
                    <a:pt x="2488" y="10178"/>
                    <a:pt x="2488" y="10178"/>
                  </a:cubicBezTo>
                  <a:cubicBezTo>
                    <a:pt x="1923" y="9839"/>
                    <a:pt x="1131" y="9499"/>
                    <a:pt x="792" y="9613"/>
                  </a:cubicBezTo>
                  <a:cubicBezTo>
                    <a:pt x="792" y="9613"/>
                    <a:pt x="792" y="9839"/>
                    <a:pt x="792" y="9839"/>
                  </a:cubicBezTo>
                  <a:cubicBezTo>
                    <a:pt x="792" y="15041"/>
                    <a:pt x="792" y="15041"/>
                    <a:pt x="792" y="15041"/>
                  </a:cubicBezTo>
                  <a:cubicBezTo>
                    <a:pt x="5994" y="15041"/>
                    <a:pt x="5994" y="15041"/>
                    <a:pt x="5994" y="15041"/>
                  </a:cubicBezTo>
                  <a:cubicBezTo>
                    <a:pt x="6559" y="15041"/>
                    <a:pt x="6785" y="15267"/>
                    <a:pt x="6898" y="15493"/>
                  </a:cubicBezTo>
                  <a:cubicBezTo>
                    <a:pt x="7238" y="16059"/>
                    <a:pt x="6898" y="17076"/>
                    <a:pt x="6559" y="17642"/>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07" name="Freeform 21"/>
            <p:cNvSpPr/>
            <p:nvPr/>
          </p:nvSpPr>
          <p:spPr>
            <a:xfrm>
              <a:off x="4741898" y="2712155"/>
              <a:ext cx="964567" cy="962379"/>
            </a:xfrm>
            <a:custGeom>
              <a:avLst/>
              <a:gdLst/>
              <a:ahLst/>
              <a:cxnLst>
                <a:cxn ang="0">
                  <a:pos x="wd2" y="hd2"/>
                </a:cxn>
                <a:cxn ang="5400000">
                  <a:pos x="wd2" y="hd2"/>
                </a:cxn>
                <a:cxn ang="10800000">
                  <a:pos x="wd2" y="hd2"/>
                </a:cxn>
                <a:cxn ang="16200000">
                  <a:pos x="wd2" y="hd2"/>
                </a:cxn>
              </a:cxnLst>
              <a:rect l="0" t="0" r="r" b="b"/>
              <a:pathLst>
                <a:path w="21600" h="21600" extrusionOk="0">
                  <a:moveTo>
                    <a:pt x="11504" y="3757"/>
                  </a:moveTo>
                  <a:cubicBezTo>
                    <a:pt x="11504" y="3287"/>
                    <a:pt x="11622" y="2817"/>
                    <a:pt x="11857" y="2465"/>
                  </a:cubicBezTo>
                  <a:cubicBezTo>
                    <a:pt x="11857" y="2465"/>
                    <a:pt x="11857" y="2465"/>
                    <a:pt x="11857" y="2465"/>
                  </a:cubicBezTo>
                  <a:cubicBezTo>
                    <a:pt x="11857" y="2465"/>
                    <a:pt x="13383" y="0"/>
                    <a:pt x="11857" y="0"/>
                  </a:cubicBezTo>
                  <a:cubicBezTo>
                    <a:pt x="5987" y="0"/>
                    <a:pt x="5987" y="0"/>
                    <a:pt x="5987" y="0"/>
                  </a:cubicBezTo>
                  <a:cubicBezTo>
                    <a:pt x="5987" y="5870"/>
                    <a:pt x="5987" y="5870"/>
                    <a:pt x="5987" y="5870"/>
                  </a:cubicBezTo>
                  <a:cubicBezTo>
                    <a:pt x="5987" y="7396"/>
                    <a:pt x="3639" y="5870"/>
                    <a:pt x="3639" y="5870"/>
                  </a:cubicBezTo>
                  <a:cubicBezTo>
                    <a:pt x="3639" y="5870"/>
                    <a:pt x="3639" y="5870"/>
                    <a:pt x="3639" y="5870"/>
                  </a:cubicBezTo>
                  <a:cubicBezTo>
                    <a:pt x="3287" y="5635"/>
                    <a:pt x="2817" y="5517"/>
                    <a:pt x="2348" y="5517"/>
                  </a:cubicBezTo>
                  <a:cubicBezTo>
                    <a:pt x="1057" y="5517"/>
                    <a:pt x="0" y="6574"/>
                    <a:pt x="0" y="7865"/>
                  </a:cubicBezTo>
                  <a:cubicBezTo>
                    <a:pt x="0" y="9157"/>
                    <a:pt x="1057" y="10213"/>
                    <a:pt x="2348" y="10213"/>
                  </a:cubicBezTo>
                  <a:cubicBezTo>
                    <a:pt x="2817" y="10213"/>
                    <a:pt x="3287" y="10096"/>
                    <a:pt x="3639" y="9861"/>
                  </a:cubicBezTo>
                  <a:cubicBezTo>
                    <a:pt x="3639" y="9861"/>
                    <a:pt x="3639" y="9861"/>
                    <a:pt x="3639" y="9861"/>
                  </a:cubicBezTo>
                  <a:cubicBezTo>
                    <a:pt x="3639" y="9861"/>
                    <a:pt x="5987" y="8335"/>
                    <a:pt x="5987" y="9861"/>
                  </a:cubicBezTo>
                  <a:cubicBezTo>
                    <a:pt x="5987" y="15613"/>
                    <a:pt x="5987" y="15613"/>
                    <a:pt x="5987" y="15613"/>
                  </a:cubicBezTo>
                  <a:cubicBezTo>
                    <a:pt x="11857" y="15613"/>
                    <a:pt x="11857" y="15613"/>
                    <a:pt x="11857" y="15613"/>
                  </a:cubicBezTo>
                  <a:cubicBezTo>
                    <a:pt x="13383" y="15613"/>
                    <a:pt x="11857" y="18078"/>
                    <a:pt x="11857" y="18078"/>
                  </a:cubicBezTo>
                  <a:cubicBezTo>
                    <a:pt x="11857" y="18078"/>
                    <a:pt x="11857" y="18078"/>
                    <a:pt x="11857" y="18078"/>
                  </a:cubicBezTo>
                  <a:cubicBezTo>
                    <a:pt x="11622" y="18430"/>
                    <a:pt x="11504" y="18783"/>
                    <a:pt x="11504" y="19252"/>
                  </a:cubicBezTo>
                  <a:cubicBezTo>
                    <a:pt x="11504" y="20543"/>
                    <a:pt x="12561" y="21600"/>
                    <a:pt x="13852" y="21600"/>
                  </a:cubicBezTo>
                  <a:cubicBezTo>
                    <a:pt x="15143" y="21600"/>
                    <a:pt x="16200" y="20543"/>
                    <a:pt x="16200" y="19252"/>
                  </a:cubicBezTo>
                  <a:cubicBezTo>
                    <a:pt x="16200" y="18783"/>
                    <a:pt x="16083" y="18430"/>
                    <a:pt x="15848" y="18078"/>
                  </a:cubicBezTo>
                  <a:cubicBezTo>
                    <a:pt x="15848" y="18078"/>
                    <a:pt x="15848" y="18078"/>
                    <a:pt x="15848" y="18078"/>
                  </a:cubicBezTo>
                  <a:cubicBezTo>
                    <a:pt x="15848" y="18078"/>
                    <a:pt x="14322" y="15613"/>
                    <a:pt x="15848" y="15613"/>
                  </a:cubicBezTo>
                  <a:cubicBezTo>
                    <a:pt x="21600" y="15613"/>
                    <a:pt x="21600" y="15613"/>
                    <a:pt x="21600" y="15613"/>
                  </a:cubicBezTo>
                  <a:cubicBezTo>
                    <a:pt x="21600" y="9861"/>
                    <a:pt x="21600" y="9861"/>
                    <a:pt x="21600" y="9861"/>
                  </a:cubicBezTo>
                  <a:cubicBezTo>
                    <a:pt x="21600" y="8335"/>
                    <a:pt x="19252" y="9861"/>
                    <a:pt x="19252" y="9861"/>
                  </a:cubicBezTo>
                  <a:cubicBezTo>
                    <a:pt x="19252" y="9861"/>
                    <a:pt x="19252" y="9861"/>
                    <a:pt x="19252" y="9861"/>
                  </a:cubicBezTo>
                  <a:cubicBezTo>
                    <a:pt x="18900" y="10096"/>
                    <a:pt x="18430" y="10213"/>
                    <a:pt x="17961" y="10213"/>
                  </a:cubicBezTo>
                  <a:cubicBezTo>
                    <a:pt x="16670" y="10213"/>
                    <a:pt x="15613" y="9157"/>
                    <a:pt x="15613" y="7865"/>
                  </a:cubicBezTo>
                  <a:cubicBezTo>
                    <a:pt x="15613" y="6574"/>
                    <a:pt x="16670" y="5517"/>
                    <a:pt x="17961" y="5517"/>
                  </a:cubicBezTo>
                  <a:cubicBezTo>
                    <a:pt x="18430" y="5517"/>
                    <a:pt x="18900" y="5635"/>
                    <a:pt x="19252" y="5870"/>
                  </a:cubicBezTo>
                  <a:cubicBezTo>
                    <a:pt x="19252" y="5870"/>
                    <a:pt x="19252" y="5870"/>
                    <a:pt x="19252" y="5870"/>
                  </a:cubicBezTo>
                  <a:cubicBezTo>
                    <a:pt x="19252" y="5870"/>
                    <a:pt x="21600" y="7396"/>
                    <a:pt x="21600" y="5870"/>
                  </a:cubicBezTo>
                  <a:cubicBezTo>
                    <a:pt x="21600" y="0"/>
                    <a:pt x="21600" y="0"/>
                    <a:pt x="21600" y="0"/>
                  </a:cubicBezTo>
                  <a:cubicBezTo>
                    <a:pt x="15848" y="0"/>
                    <a:pt x="15848" y="0"/>
                    <a:pt x="15848" y="0"/>
                  </a:cubicBezTo>
                  <a:cubicBezTo>
                    <a:pt x="14322" y="0"/>
                    <a:pt x="15848" y="2465"/>
                    <a:pt x="15848" y="2465"/>
                  </a:cubicBezTo>
                  <a:cubicBezTo>
                    <a:pt x="15848" y="2465"/>
                    <a:pt x="15848" y="2465"/>
                    <a:pt x="15848" y="2465"/>
                  </a:cubicBezTo>
                  <a:cubicBezTo>
                    <a:pt x="16083" y="2817"/>
                    <a:pt x="16200" y="3287"/>
                    <a:pt x="16200" y="3757"/>
                  </a:cubicBezTo>
                  <a:cubicBezTo>
                    <a:pt x="16200" y="5048"/>
                    <a:pt x="15143" y="6104"/>
                    <a:pt x="13852" y="6104"/>
                  </a:cubicBezTo>
                  <a:cubicBezTo>
                    <a:pt x="12561" y="6104"/>
                    <a:pt x="11504" y="5048"/>
                    <a:pt x="11504" y="3757"/>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08" name="Freeform 22"/>
            <p:cNvSpPr/>
            <p:nvPr/>
          </p:nvSpPr>
          <p:spPr>
            <a:xfrm>
              <a:off x="4726587" y="2696846"/>
              <a:ext cx="999561" cy="999561"/>
            </a:xfrm>
            <a:custGeom>
              <a:avLst/>
              <a:gdLst/>
              <a:ahLst/>
              <a:cxnLst>
                <a:cxn ang="0">
                  <a:pos x="wd2" y="hd2"/>
                </a:cxn>
                <a:cxn ang="5400000">
                  <a:pos x="wd2" y="hd2"/>
                </a:cxn>
                <a:cxn ang="10800000">
                  <a:pos x="wd2" y="hd2"/>
                </a:cxn>
                <a:cxn ang="16200000">
                  <a:pos x="wd2" y="hd2"/>
                </a:cxn>
              </a:cxnLst>
              <a:rect l="0" t="0" r="r" b="b"/>
              <a:pathLst>
                <a:path w="21600" h="21600" extrusionOk="0">
                  <a:moveTo>
                    <a:pt x="13684" y="21600"/>
                  </a:moveTo>
                  <a:cubicBezTo>
                    <a:pt x="12214" y="21600"/>
                    <a:pt x="10970" y="20356"/>
                    <a:pt x="10970" y="18886"/>
                  </a:cubicBezTo>
                  <a:cubicBezTo>
                    <a:pt x="10970" y="18547"/>
                    <a:pt x="11083" y="18207"/>
                    <a:pt x="11196" y="17868"/>
                  </a:cubicBezTo>
                  <a:cubicBezTo>
                    <a:pt x="11196" y="17868"/>
                    <a:pt x="11196" y="17868"/>
                    <a:pt x="11196" y="17868"/>
                  </a:cubicBezTo>
                  <a:cubicBezTo>
                    <a:pt x="11422" y="17529"/>
                    <a:pt x="11422" y="17529"/>
                    <a:pt x="11422" y="17529"/>
                  </a:cubicBezTo>
                  <a:cubicBezTo>
                    <a:pt x="11761" y="16963"/>
                    <a:pt x="12101" y="16059"/>
                    <a:pt x="11987" y="15832"/>
                  </a:cubicBezTo>
                  <a:cubicBezTo>
                    <a:pt x="11987" y="15832"/>
                    <a:pt x="11761" y="15832"/>
                    <a:pt x="11761" y="15832"/>
                  </a:cubicBezTo>
                  <a:cubicBezTo>
                    <a:pt x="5768" y="15832"/>
                    <a:pt x="5768" y="15832"/>
                    <a:pt x="5768" y="15832"/>
                  </a:cubicBezTo>
                  <a:cubicBezTo>
                    <a:pt x="5768" y="9839"/>
                    <a:pt x="5768" y="9839"/>
                    <a:pt x="5768" y="9839"/>
                  </a:cubicBezTo>
                  <a:cubicBezTo>
                    <a:pt x="5768" y="9726"/>
                    <a:pt x="5768" y="9613"/>
                    <a:pt x="5654" y="9613"/>
                  </a:cubicBezTo>
                  <a:cubicBezTo>
                    <a:pt x="5428" y="9386"/>
                    <a:pt x="4637" y="9726"/>
                    <a:pt x="4071" y="10178"/>
                  </a:cubicBezTo>
                  <a:cubicBezTo>
                    <a:pt x="3619" y="10404"/>
                    <a:pt x="3619" y="10404"/>
                    <a:pt x="3619" y="10404"/>
                  </a:cubicBezTo>
                  <a:cubicBezTo>
                    <a:pt x="3619" y="10291"/>
                    <a:pt x="3619" y="10291"/>
                    <a:pt x="3619" y="10291"/>
                  </a:cubicBezTo>
                  <a:cubicBezTo>
                    <a:pt x="3280" y="10517"/>
                    <a:pt x="2940" y="10517"/>
                    <a:pt x="2601" y="10517"/>
                  </a:cubicBezTo>
                  <a:cubicBezTo>
                    <a:pt x="1131" y="10517"/>
                    <a:pt x="0" y="9386"/>
                    <a:pt x="0" y="7916"/>
                  </a:cubicBezTo>
                  <a:cubicBezTo>
                    <a:pt x="0" y="6446"/>
                    <a:pt x="1131" y="5202"/>
                    <a:pt x="2601" y="5202"/>
                  </a:cubicBezTo>
                  <a:cubicBezTo>
                    <a:pt x="2940" y="5202"/>
                    <a:pt x="3280" y="5315"/>
                    <a:pt x="3619" y="5428"/>
                  </a:cubicBezTo>
                  <a:cubicBezTo>
                    <a:pt x="3619" y="5428"/>
                    <a:pt x="3619" y="5428"/>
                    <a:pt x="3619" y="5428"/>
                  </a:cubicBezTo>
                  <a:cubicBezTo>
                    <a:pt x="4071" y="5654"/>
                    <a:pt x="4071" y="5654"/>
                    <a:pt x="4071" y="5654"/>
                  </a:cubicBezTo>
                  <a:cubicBezTo>
                    <a:pt x="4637" y="5994"/>
                    <a:pt x="5428" y="6333"/>
                    <a:pt x="5654" y="6220"/>
                  </a:cubicBezTo>
                  <a:cubicBezTo>
                    <a:pt x="5768" y="6220"/>
                    <a:pt x="5768" y="5994"/>
                    <a:pt x="5768" y="5994"/>
                  </a:cubicBezTo>
                  <a:cubicBezTo>
                    <a:pt x="5768" y="0"/>
                    <a:pt x="5768" y="0"/>
                    <a:pt x="5768" y="0"/>
                  </a:cubicBezTo>
                  <a:cubicBezTo>
                    <a:pt x="11761" y="0"/>
                    <a:pt x="11761" y="0"/>
                    <a:pt x="11761" y="0"/>
                  </a:cubicBezTo>
                  <a:cubicBezTo>
                    <a:pt x="12327" y="0"/>
                    <a:pt x="12553" y="226"/>
                    <a:pt x="12666" y="452"/>
                  </a:cubicBezTo>
                  <a:cubicBezTo>
                    <a:pt x="13005" y="1018"/>
                    <a:pt x="12666" y="1923"/>
                    <a:pt x="12327" y="2488"/>
                  </a:cubicBezTo>
                  <a:cubicBezTo>
                    <a:pt x="12327" y="2488"/>
                    <a:pt x="12327" y="2488"/>
                    <a:pt x="12327" y="2488"/>
                  </a:cubicBezTo>
                  <a:cubicBezTo>
                    <a:pt x="12101" y="2940"/>
                    <a:pt x="12101" y="2940"/>
                    <a:pt x="12101" y="2940"/>
                  </a:cubicBezTo>
                  <a:cubicBezTo>
                    <a:pt x="11874" y="3166"/>
                    <a:pt x="11761" y="3506"/>
                    <a:pt x="11761" y="3958"/>
                  </a:cubicBezTo>
                  <a:cubicBezTo>
                    <a:pt x="11761" y="4976"/>
                    <a:pt x="12666" y="5768"/>
                    <a:pt x="13684" y="5768"/>
                  </a:cubicBezTo>
                  <a:cubicBezTo>
                    <a:pt x="14702" y="5768"/>
                    <a:pt x="15493" y="4976"/>
                    <a:pt x="15493" y="3958"/>
                  </a:cubicBezTo>
                  <a:cubicBezTo>
                    <a:pt x="15493" y="3506"/>
                    <a:pt x="15380" y="3166"/>
                    <a:pt x="15267" y="2940"/>
                  </a:cubicBezTo>
                  <a:cubicBezTo>
                    <a:pt x="14928" y="2488"/>
                    <a:pt x="14928" y="2488"/>
                    <a:pt x="14928" y="2488"/>
                  </a:cubicBezTo>
                  <a:cubicBezTo>
                    <a:pt x="15041" y="2488"/>
                    <a:pt x="15041" y="2488"/>
                    <a:pt x="15041" y="2488"/>
                  </a:cubicBezTo>
                  <a:cubicBezTo>
                    <a:pt x="14702" y="1923"/>
                    <a:pt x="14362" y="1018"/>
                    <a:pt x="14588" y="452"/>
                  </a:cubicBezTo>
                  <a:cubicBezTo>
                    <a:pt x="14702" y="226"/>
                    <a:pt x="15041" y="0"/>
                    <a:pt x="15606" y="0"/>
                  </a:cubicBezTo>
                  <a:cubicBezTo>
                    <a:pt x="21600" y="0"/>
                    <a:pt x="21600" y="0"/>
                    <a:pt x="21600" y="0"/>
                  </a:cubicBezTo>
                  <a:cubicBezTo>
                    <a:pt x="21600" y="5994"/>
                    <a:pt x="21600" y="5994"/>
                    <a:pt x="21600" y="5994"/>
                  </a:cubicBezTo>
                  <a:cubicBezTo>
                    <a:pt x="21600" y="6559"/>
                    <a:pt x="21261" y="6785"/>
                    <a:pt x="21035" y="6898"/>
                  </a:cubicBezTo>
                  <a:cubicBezTo>
                    <a:pt x="20469" y="7238"/>
                    <a:pt x="19564" y="6785"/>
                    <a:pt x="18999" y="6559"/>
                  </a:cubicBezTo>
                  <a:cubicBezTo>
                    <a:pt x="18999" y="6559"/>
                    <a:pt x="18999" y="6559"/>
                    <a:pt x="18999" y="6559"/>
                  </a:cubicBezTo>
                  <a:cubicBezTo>
                    <a:pt x="18660" y="6333"/>
                    <a:pt x="18660" y="6333"/>
                    <a:pt x="18660" y="6333"/>
                  </a:cubicBezTo>
                  <a:cubicBezTo>
                    <a:pt x="18320" y="6107"/>
                    <a:pt x="17981" y="5994"/>
                    <a:pt x="17642" y="5994"/>
                  </a:cubicBezTo>
                  <a:cubicBezTo>
                    <a:pt x="16624" y="5994"/>
                    <a:pt x="15832" y="6898"/>
                    <a:pt x="15832" y="7916"/>
                  </a:cubicBezTo>
                  <a:cubicBezTo>
                    <a:pt x="15832" y="8934"/>
                    <a:pt x="16624" y="9726"/>
                    <a:pt x="17642" y="9726"/>
                  </a:cubicBezTo>
                  <a:cubicBezTo>
                    <a:pt x="17981" y="9726"/>
                    <a:pt x="18320" y="9613"/>
                    <a:pt x="18660" y="9499"/>
                  </a:cubicBezTo>
                  <a:cubicBezTo>
                    <a:pt x="18999" y="9273"/>
                    <a:pt x="18999" y="9273"/>
                    <a:pt x="18999" y="9273"/>
                  </a:cubicBezTo>
                  <a:cubicBezTo>
                    <a:pt x="18999" y="9273"/>
                    <a:pt x="18999" y="9273"/>
                    <a:pt x="18999" y="9273"/>
                  </a:cubicBezTo>
                  <a:cubicBezTo>
                    <a:pt x="19564" y="8934"/>
                    <a:pt x="20469" y="8595"/>
                    <a:pt x="21035" y="8821"/>
                  </a:cubicBezTo>
                  <a:cubicBezTo>
                    <a:pt x="21261" y="9047"/>
                    <a:pt x="21600" y="9273"/>
                    <a:pt x="21600" y="9839"/>
                  </a:cubicBezTo>
                  <a:cubicBezTo>
                    <a:pt x="21600" y="15832"/>
                    <a:pt x="21600" y="15832"/>
                    <a:pt x="21600" y="15832"/>
                  </a:cubicBezTo>
                  <a:cubicBezTo>
                    <a:pt x="15606" y="15832"/>
                    <a:pt x="15606" y="15832"/>
                    <a:pt x="15606" y="15832"/>
                  </a:cubicBezTo>
                  <a:cubicBezTo>
                    <a:pt x="15493" y="15832"/>
                    <a:pt x="15380" y="15832"/>
                    <a:pt x="15380" y="15832"/>
                  </a:cubicBezTo>
                  <a:cubicBezTo>
                    <a:pt x="15154" y="16059"/>
                    <a:pt x="15493" y="16963"/>
                    <a:pt x="15832" y="17529"/>
                  </a:cubicBezTo>
                  <a:cubicBezTo>
                    <a:pt x="16172" y="17868"/>
                    <a:pt x="16172" y="17868"/>
                    <a:pt x="16172" y="17868"/>
                  </a:cubicBezTo>
                  <a:cubicBezTo>
                    <a:pt x="16059" y="17868"/>
                    <a:pt x="16059" y="17868"/>
                    <a:pt x="16059" y="17868"/>
                  </a:cubicBezTo>
                  <a:cubicBezTo>
                    <a:pt x="16285" y="18207"/>
                    <a:pt x="16285" y="18547"/>
                    <a:pt x="16285" y="18886"/>
                  </a:cubicBezTo>
                  <a:cubicBezTo>
                    <a:pt x="16285" y="20356"/>
                    <a:pt x="15154" y="21600"/>
                    <a:pt x="13684" y="21600"/>
                  </a:cubicBezTo>
                  <a:close/>
                  <a:moveTo>
                    <a:pt x="12327" y="17529"/>
                  </a:moveTo>
                  <a:cubicBezTo>
                    <a:pt x="12327" y="17529"/>
                    <a:pt x="12327" y="17529"/>
                    <a:pt x="12327" y="17529"/>
                  </a:cubicBezTo>
                  <a:cubicBezTo>
                    <a:pt x="12101" y="17868"/>
                    <a:pt x="12101" y="17868"/>
                    <a:pt x="12101" y="17868"/>
                  </a:cubicBezTo>
                  <a:cubicBezTo>
                    <a:pt x="11874" y="18207"/>
                    <a:pt x="11761" y="18547"/>
                    <a:pt x="11761" y="18886"/>
                  </a:cubicBezTo>
                  <a:cubicBezTo>
                    <a:pt x="11761" y="19904"/>
                    <a:pt x="12666" y="20808"/>
                    <a:pt x="13684" y="20808"/>
                  </a:cubicBezTo>
                  <a:cubicBezTo>
                    <a:pt x="14702" y="20808"/>
                    <a:pt x="15493" y="19904"/>
                    <a:pt x="15493" y="18886"/>
                  </a:cubicBezTo>
                  <a:cubicBezTo>
                    <a:pt x="15493" y="18547"/>
                    <a:pt x="15380" y="18207"/>
                    <a:pt x="15267" y="17868"/>
                  </a:cubicBezTo>
                  <a:cubicBezTo>
                    <a:pt x="14928" y="17529"/>
                    <a:pt x="14928" y="17529"/>
                    <a:pt x="14928" y="17529"/>
                  </a:cubicBezTo>
                  <a:cubicBezTo>
                    <a:pt x="15041" y="17529"/>
                    <a:pt x="15041" y="17529"/>
                    <a:pt x="15041" y="17529"/>
                  </a:cubicBezTo>
                  <a:cubicBezTo>
                    <a:pt x="14702" y="16963"/>
                    <a:pt x="14362" y="16059"/>
                    <a:pt x="14588" y="15493"/>
                  </a:cubicBezTo>
                  <a:cubicBezTo>
                    <a:pt x="14702" y="15267"/>
                    <a:pt x="15041" y="15041"/>
                    <a:pt x="15606" y="15041"/>
                  </a:cubicBezTo>
                  <a:cubicBezTo>
                    <a:pt x="20808" y="15041"/>
                    <a:pt x="20808" y="15041"/>
                    <a:pt x="20808" y="15041"/>
                  </a:cubicBezTo>
                  <a:cubicBezTo>
                    <a:pt x="20808" y="9839"/>
                    <a:pt x="20808" y="9839"/>
                    <a:pt x="20808" y="9839"/>
                  </a:cubicBezTo>
                  <a:cubicBezTo>
                    <a:pt x="20808" y="9726"/>
                    <a:pt x="20808" y="9613"/>
                    <a:pt x="20695" y="9613"/>
                  </a:cubicBezTo>
                  <a:cubicBezTo>
                    <a:pt x="20469" y="9386"/>
                    <a:pt x="19677" y="9726"/>
                    <a:pt x="19112" y="10178"/>
                  </a:cubicBezTo>
                  <a:cubicBezTo>
                    <a:pt x="18773" y="10291"/>
                    <a:pt x="18773" y="10291"/>
                    <a:pt x="18773" y="10291"/>
                  </a:cubicBezTo>
                  <a:cubicBezTo>
                    <a:pt x="18660" y="10291"/>
                    <a:pt x="18660" y="10291"/>
                    <a:pt x="18660" y="10291"/>
                  </a:cubicBezTo>
                  <a:cubicBezTo>
                    <a:pt x="18320" y="10404"/>
                    <a:pt x="17981" y="10517"/>
                    <a:pt x="17642" y="10517"/>
                  </a:cubicBezTo>
                  <a:cubicBezTo>
                    <a:pt x="16172" y="10517"/>
                    <a:pt x="15041" y="9386"/>
                    <a:pt x="15041" y="7916"/>
                  </a:cubicBezTo>
                  <a:cubicBezTo>
                    <a:pt x="15041" y="6446"/>
                    <a:pt x="16172" y="5202"/>
                    <a:pt x="17642" y="5202"/>
                  </a:cubicBezTo>
                  <a:cubicBezTo>
                    <a:pt x="17981" y="5202"/>
                    <a:pt x="18320" y="5315"/>
                    <a:pt x="18660" y="5428"/>
                  </a:cubicBezTo>
                  <a:cubicBezTo>
                    <a:pt x="18773" y="5428"/>
                    <a:pt x="18773" y="5428"/>
                    <a:pt x="18773" y="5428"/>
                  </a:cubicBezTo>
                  <a:cubicBezTo>
                    <a:pt x="19112" y="5654"/>
                    <a:pt x="19112" y="5654"/>
                    <a:pt x="19112" y="5654"/>
                  </a:cubicBezTo>
                  <a:cubicBezTo>
                    <a:pt x="19677" y="5994"/>
                    <a:pt x="20469" y="6333"/>
                    <a:pt x="20695" y="6220"/>
                  </a:cubicBezTo>
                  <a:cubicBezTo>
                    <a:pt x="20808" y="6220"/>
                    <a:pt x="20808" y="5994"/>
                    <a:pt x="20808" y="5994"/>
                  </a:cubicBezTo>
                  <a:cubicBezTo>
                    <a:pt x="20808" y="792"/>
                    <a:pt x="20808" y="792"/>
                    <a:pt x="20808" y="792"/>
                  </a:cubicBezTo>
                  <a:cubicBezTo>
                    <a:pt x="15606" y="792"/>
                    <a:pt x="15606" y="792"/>
                    <a:pt x="15606" y="792"/>
                  </a:cubicBezTo>
                  <a:cubicBezTo>
                    <a:pt x="15493" y="792"/>
                    <a:pt x="15380" y="792"/>
                    <a:pt x="15380" y="792"/>
                  </a:cubicBezTo>
                  <a:cubicBezTo>
                    <a:pt x="15154" y="1018"/>
                    <a:pt x="15493" y="1923"/>
                    <a:pt x="15832" y="2488"/>
                  </a:cubicBezTo>
                  <a:cubicBezTo>
                    <a:pt x="16172" y="2827"/>
                    <a:pt x="16172" y="2827"/>
                    <a:pt x="16172" y="2827"/>
                  </a:cubicBezTo>
                  <a:cubicBezTo>
                    <a:pt x="16059" y="2940"/>
                    <a:pt x="16059" y="2940"/>
                    <a:pt x="16059" y="2940"/>
                  </a:cubicBezTo>
                  <a:cubicBezTo>
                    <a:pt x="16285" y="3166"/>
                    <a:pt x="16285" y="3506"/>
                    <a:pt x="16285" y="3958"/>
                  </a:cubicBezTo>
                  <a:cubicBezTo>
                    <a:pt x="16285" y="5428"/>
                    <a:pt x="15154" y="6559"/>
                    <a:pt x="13684" y="6559"/>
                  </a:cubicBezTo>
                  <a:cubicBezTo>
                    <a:pt x="12214" y="6559"/>
                    <a:pt x="10970" y="5428"/>
                    <a:pt x="10970" y="3958"/>
                  </a:cubicBezTo>
                  <a:cubicBezTo>
                    <a:pt x="10970" y="3619"/>
                    <a:pt x="11083" y="3280"/>
                    <a:pt x="11196" y="2940"/>
                  </a:cubicBezTo>
                  <a:cubicBezTo>
                    <a:pt x="11196" y="2940"/>
                    <a:pt x="11196" y="2940"/>
                    <a:pt x="11196" y="2940"/>
                  </a:cubicBezTo>
                  <a:cubicBezTo>
                    <a:pt x="11422" y="2488"/>
                    <a:pt x="11422" y="2488"/>
                    <a:pt x="11422" y="2488"/>
                  </a:cubicBezTo>
                  <a:cubicBezTo>
                    <a:pt x="11761" y="1923"/>
                    <a:pt x="12101" y="1018"/>
                    <a:pt x="11987" y="792"/>
                  </a:cubicBezTo>
                  <a:cubicBezTo>
                    <a:pt x="11987" y="792"/>
                    <a:pt x="11761" y="792"/>
                    <a:pt x="11761" y="792"/>
                  </a:cubicBezTo>
                  <a:cubicBezTo>
                    <a:pt x="6559" y="792"/>
                    <a:pt x="6559" y="792"/>
                    <a:pt x="6559" y="792"/>
                  </a:cubicBezTo>
                  <a:cubicBezTo>
                    <a:pt x="6559" y="5994"/>
                    <a:pt x="6559" y="5994"/>
                    <a:pt x="6559" y="5994"/>
                  </a:cubicBezTo>
                  <a:cubicBezTo>
                    <a:pt x="6559" y="6559"/>
                    <a:pt x="6333" y="6785"/>
                    <a:pt x="6107" y="6898"/>
                  </a:cubicBezTo>
                  <a:cubicBezTo>
                    <a:pt x="5541" y="7238"/>
                    <a:pt x="4637" y="6898"/>
                    <a:pt x="4071" y="6559"/>
                  </a:cubicBezTo>
                  <a:cubicBezTo>
                    <a:pt x="3958" y="6559"/>
                    <a:pt x="3958" y="6559"/>
                    <a:pt x="3958" y="6559"/>
                  </a:cubicBezTo>
                  <a:cubicBezTo>
                    <a:pt x="3619" y="6333"/>
                    <a:pt x="3619" y="6333"/>
                    <a:pt x="3619" y="6333"/>
                  </a:cubicBezTo>
                  <a:cubicBezTo>
                    <a:pt x="3280" y="6107"/>
                    <a:pt x="2940" y="5994"/>
                    <a:pt x="2601" y="5994"/>
                  </a:cubicBezTo>
                  <a:cubicBezTo>
                    <a:pt x="1583" y="5994"/>
                    <a:pt x="792" y="6898"/>
                    <a:pt x="792" y="7916"/>
                  </a:cubicBezTo>
                  <a:cubicBezTo>
                    <a:pt x="792" y="8934"/>
                    <a:pt x="1583" y="9726"/>
                    <a:pt x="2601" y="9726"/>
                  </a:cubicBezTo>
                  <a:cubicBezTo>
                    <a:pt x="2940" y="9726"/>
                    <a:pt x="3280" y="9613"/>
                    <a:pt x="3619" y="9499"/>
                  </a:cubicBezTo>
                  <a:cubicBezTo>
                    <a:pt x="3958" y="9160"/>
                    <a:pt x="3958" y="9160"/>
                    <a:pt x="3958" y="9160"/>
                  </a:cubicBezTo>
                  <a:cubicBezTo>
                    <a:pt x="4071" y="9273"/>
                    <a:pt x="4071" y="9273"/>
                    <a:pt x="4071" y="9273"/>
                  </a:cubicBezTo>
                  <a:cubicBezTo>
                    <a:pt x="4637" y="8934"/>
                    <a:pt x="5541" y="8595"/>
                    <a:pt x="6107" y="8821"/>
                  </a:cubicBezTo>
                  <a:cubicBezTo>
                    <a:pt x="6333" y="9047"/>
                    <a:pt x="6559" y="9273"/>
                    <a:pt x="6559" y="9839"/>
                  </a:cubicBezTo>
                  <a:cubicBezTo>
                    <a:pt x="6559" y="15041"/>
                    <a:pt x="6559" y="15041"/>
                    <a:pt x="6559" y="15041"/>
                  </a:cubicBezTo>
                  <a:cubicBezTo>
                    <a:pt x="11761" y="15041"/>
                    <a:pt x="11761" y="15041"/>
                    <a:pt x="11761" y="15041"/>
                  </a:cubicBezTo>
                  <a:cubicBezTo>
                    <a:pt x="12327" y="15041"/>
                    <a:pt x="12553" y="15267"/>
                    <a:pt x="12666" y="15493"/>
                  </a:cubicBezTo>
                  <a:cubicBezTo>
                    <a:pt x="13005" y="16059"/>
                    <a:pt x="12666" y="16963"/>
                    <a:pt x="12327" y="17529"/>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09" name="Freeform 23"/>
            <p:cNvSpPr/>
            <p:nvPr/>
          </p:nvSpPr>
          <p:spPr>
            <a:xfrm>
              <a:off x="5706462" y="3836387"/>
              <a:ext cx="962379" cy="1231408"/>
            </a:xfrm>
            <a:custGeom>
              <a:avLst/>
              <a:gdLst/>
              <a:ahLst/>
              <a:cxnLst>
                <a:cxn ang="0">
                  <a:pos x="wd2" y="hd2"/>
                </a:cxn>
                <a:cxn ang="5400000">
                  <a:pos x="wd2" y="hd2"/>
                </a:cxn>
                <a:cxn ang="10800000">
                  <a:pos x="wd2" y="hd2"/>
                </a:cxn>
                <a:cxn ang="16200000">
                  <a:pos x="wd2" y="hd2"/>
                </a:cxn>
              </a:cxnLst>
              <a:rect l="0" t="0" r="r" b="b"/>
              <a:pathLst>
                <a:path w="21600" h="21600" extrusionOk="0">
                  <a:moveTo>
                    <a:pt x="3639" y="12592"/>
                  </a:moveTo>
                  <a:cubicBezTo>
                    <a:pt x="3170" y="12592"/>
                    <a:pt x="2817" y="12500"/>
                    <a:pt x="2465" y="12317"/>
                  </a:cubicBezTo>
                  <a:cubicBezTo>
                    <a:pt x="2465" y="12317"/>
                    <a:pt x="2465" y="12317"/>
                    <a:pt x="2465" y="12317"/>
                  </a:cubicBezTo>
                  <a:cubicBezTo>
                    <a:pt x="2465" y="12317"/>
                    <a:pt x="0" y="11122"/>
                    <a:pt x="0" y="12317"/>
                  </a:cubicBezTo>
                  <a:cubicBezTo>
                    <a:pt x="0" y="16912"/>
                    <a:pt x="0" y="16912"/>
                    <a:pt x="0" y="16912"/>
                  </a:cubicBezTo>
                  <a:cubicBezTo>
                    <a:pt x="5870" y="16912"/>
                    <a:pt x="5870" y="16912"/>
                    <a:pt x="5870" y="16912"/>
                  </a:cubicBezTo>
                  <a:cubicBezTo>
                    <a:pt x="7278" y="16912"/>
                    <a:pt x="5870" y="18751"/>
                    <a:pt x="5870" y="18751"/>
                  </a:cubicBezTo>
                  <a:cubicBezTo>
                    <a:pt x="5870" y="18751"/>
                    <a:pt x="5870" y="18751"/>
                    <a:pt x="5870" y="18751"/>
                  </a:cubicBezTo>
                  <a:cubicBezTo>
                    <a:pt x="5635" y="19026"/>
                    <a:pt x="5517" y="19394"/>
                    <a:pt x="5517" y="19762"/>
                  </a:cubicBezTo>
                  <a:cubicBezTo>
                    <a:pt x="5517" y="20773"/>
                    <a:pt x="6457" y="21600"/>
                    <a:pt x="7748" y="21600"/>
                  </a:cubicBezTo>
                  <a:cubicBezTo>
                    <a:pt x="9039" y="21600"/>
                    <a:pt x="10096" y="20773"/>
                    <a:pt x="10096" y="19762"/>
                  </a:cubicBezTo>
                  <a:cubicBezTo>
                    <a:pt x="10096" y="19394"/>
                    <a:pt x="9978" y="19026"/>
                    <a:pt x="9743" y="18751"/>
                  </a:cubicBezTo>
                  <a:cubicBezTo>
                    <a:pt x="9743" y="18751"/>
                    <a:pt x="9743" y="18751"/>
                    <a:pt x="9743" y="18751"/>
                  </a:cubicBezTo>
                  <a:cubicBezTo>
                    <a:pt x="9743" y="18751"/>
                    <a:pt x="8217" y="16912"/>
                    <a:pt x="9743" y="16912"/>
                  </a:cubicBezTo>
                  <a:cubicBezTo>
                    <a:pt x="15613" y="16912"/>
                    <a:pt x="15613" y="16912"/>
                    <a:pt x="15613" y="16912"/>
                  </a:cubicBezTo>
                  <a:cubicBezTo>
                    <a:pt x="15613" y="12317"/>
                    <a:pt x="15613" y="12317"/>
                    <a:pt x="15613" y="12317"/>
                  </a:cubicBezTo>
                  <a:cubicBezTo>
                    <a:pt x="15613" y="11122"/>
                    <a:pt x="17961" y="12317"/>
                    <a:pt x="17961" y="12317"/>
                  </a:cubicBezTo>
                  <a:cubicBezTo>
                    <a:pt x="17961" y="12317"/>
                    <a:pt x="17961" y="12317"/>
                    <a:pt x="17961" y="12317"/>
                  </a:cubicBezTo>
                  <a:cubicBezTo>
                    <a:pt x="18313" y="12500"/>
                    <a:pt x="18783" y="12592"/>
                    <a:pt x="19252" y="12592"/>
                  </a:cubicBezTo>
                  <a:cubicBezTo>
                    <a:pt x="20543" y="12592"/>
                    <a:pt x="21600" y="11765"/>
                    <a:pt x="21600" y="10754"/>
                  </a:cubicBezTo>
                  <a:cubicBezTo>
                    <a:pt x="21600" y="9743"/>
                    <a:pt x="20543" y="8916"/>
                    <a:pt x="19252" y="8916"/>
                  </a:cubicBezTo>
                  <a:cubicBezTo>
                    <a:pt x="18783" y="8916"/>
                    <a:pt x="18313" y="9008"/>
                    <a:pt x="17961" y="9191"/>
                  </a:cubicBezTo>
                  <a:cubicBezTo>
                    <a:pt x="17961" y="9191"/>
                    <a:pt x="17961" y="9191"/>
                    <a:pt x="17961" y="9191"/>
                  </a:cubicBezTo>
                  <a:cubicBezTo>
                    <a:pt x="17961" y="9191"/>
                    <a:pt x="15613" y="10386"/>
                    <a:pt x="15613" y="9191"/>
                  </a:cubicBezTo>
                  <a:cubicBezTo>
                    <a:pt x="15613" y="4688"/>
                    <a:pt x="15613" y="4688"/>
                    <a:pt x="15613" y="4688"/>
                  </a:cubicBezTo>
                  <a:cubicBezTo>
                    <a:pt x="9743" y="4688"/>
                    <a:pt x="9743" y="4688"/>
                    <a:pt x="9743" y="4688"/>
                  </a:cubicBezTo>
                  <a:cubicBezTo>
                    <a:pt x="8217" y="4688"/>
                    <a:pt x="9743" y="2757"/>
                    <a:pt x="9743" y="2757"/>
                  </a:cubicBezTo>
                  <a:cubicBezTo>
                    <a:pt x="9743" y="2757"/>
                    <a:pt x="9743" y="2757"/>
                    <a:pt x="9743" y="2757"/>
                  </a:cubicBezTo>
                  <a:cubicBezTo>
                    <a:pt x="9978" y="2482"/>
                    <a:pt x="10096" y="2206"/>
                    <a:pt x="10096" y="1838"/>
                  </a:cubicBezTo>
                  <a:cubicBezTo>
                    <a:pt x="10096" y="827"/>
                    <a:pt x="9039" y="0"/>
                    <a:pt x="7748" y="0"/>
                  </a:cubicBezTo>
                  <a:cubicBezTo>
                    <a:pt x="6457" y="0"/>
                    <a:pt x="5517" y="827"/>
                    <a:pt x="5517" y="1838"/>
                  </a:cubicBezTo>
                  <a:cubicBezTo>
                    <a:pt x="5517" y="2206"/>
                    <a:pt x="5635" y="2482"/>
                    <a:pt x="5870" y="2757"/>
                  </a:cubicBezTo>
                  <a:cubicBezTo>
                    <a:pt x="5870" y="2757"/>
                    <a:pt x="5870" y="2757"/>
                    <a:pt x="5870" y="2757"/>
                  </a:cubicBezTo>
                  <a:cubicBezTo>
                    <a:pt x="5870" y="2757"/>
                    <a:pt x="7278" y="4688"/>
                    <a:pt x="5870" y="4688"/>
                  </a:cubicBezTo>
                  <a:cubicBezTo>
                    <a:pt x="0" y="4688"/>
                    <a:pt x="0" y="4688"/>
                    <a:pt x="0" y="4688"/>
                  </a:cubicBezTo>
                  <a:cubicBezTo>
                    <a:pt x="0" y="9191"/>
                    <a:pt x="0" y="9191"/>
                    <a:pt x="0" y="9191"/>
                  </a:cubicBezTo>
                  <a:cubicBezTo>
                    <a:pt x="0" y="10386"/>
                    <a:pt x="2465" y="9191"/>
                    <a:pt x="2465" y="9191"/>
                  </a:cubicBezTo>
                  <a:cubicBezTo>
                    <a:pt x="2465" y="9191"/>
                    <a:pt x="2465" y="9191"/>
                    <a:pt x="2465" y="9191"/>
                  </a:cubicBezTo>
                  <a:cubicBezTo>
                    <a:pt x="2817" y="9008"/>
                    <a:pt x="3170" y="8916"/>
                    <a:pt x="3639" y="8916"/>
                  </a:cubicBezTo>
                  <a:cubicBezTo>
                    <a:pt x="4930" y="8916"/>
                    <a:pt x="5987" y="9743"/>
                    <a:pt x="5987" y="10754"/>
                  </a:cubicBezTo>
                  <a:cubicBezTo>
                    <a:pt x="5987" y="11765"/>
                    <a:pt x="4930" y="12592"/>
                    <a:pt x="3639" y="12592"/>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10" name="Freeform 24"/>
            <p:cNvSpPr/>
            <p:nvPr/>
          </p:nvSpPr>
          <p:spPr>
            <a:xfrm>
              <a:off x="5691151" y="3816701"/>
              <a:ext cx="992999" cy="1266404"/>
            </a:xfrm>
            <a:custGeom>
              <a:avLst/>
              <a:gdLst/>
              <a:ahLst/>
              <a:cxnLst>
                <a:cxn ang="0">
                  <a:pos x="wd2" y="hd2"/>
                </a:cxn>
                <a:cxn ang="5400000">
                  <a:pos x="wd2" y="hd2"/>
                </a:cxn>
                <a:cxn ang="10800000">
                  <a:pos x="wd2" y="hd2"/>
                </a:cxn>
                <a:cxn ang="16200000">
                  <a:pos x="wd2" y="hd2"/>
                </a:cxn>
              </a:cxnLst>
              <a:rect l="0" t="0" r="r" b="b"/>
              <a:pathLst>
                <a:path w="21600" h="21600" extrusionOk="0">
                  <a:moveTo>
                    <a:pt x="7844" y="21600"/>
                  </a:moveTo>
                  <a:cubicBezTo>
                    <a:pt x="6480" y="21600"/>
                    <a:pt x="5229" y="20707"/>
                    <a:pt x="5229" y="19547"/>
                  </a:cubicBezTo>
                  <a:cubicBezTo>
                    <a:pt x="5229" y="19279"/>
                    <a:pt x="5343" y="19012"/>
                    <a:pt x="5457" y="18744"/>
                  </a:cubicBezTo>
                  <a:cubicBezTo>
                    <a:pt x="5457" y="18744"/>
                    <a:pt x="5457" y="18744"/>
                    <a:pt x="5457" y="18744"/>
                  </a:cubicBezTo>
                  <a:cubicBezTo>
                    <a:pt x="5684" y="18387"/>
                    <a:pt x="5684" y="18387"/>
                    <a:pt x="5684" y="18387"/>
                  </a:cubicBezTo>
                  <a:cubicBezTo>
                    <a:pt x="6025" y="17940"/>
                    <a:pt x="6366" y="17316"/>
                    <a:pt x="6253" y="17137"/>
                  </a:cubicBezTo>
                  <a:cubicBezTo>
                    <a:pt x="6139" y="17048"/>
                    <a:pt x="6025" y="17048"/>
                    <a:pt x="6025" y="17048"/>
                  </a:cubicBezTo>
                  <a:cubicBezTo>
                    <a:pt x="0" y="17048"/>
                    <a:pt x="0" y="17048"/>
                    <a:pt x="0" y="17048"/>
                  </a:cubicBezTo>
                  <a:cubicBezTo>
                    <a:pt x="0" y="12317"/>
                    <a:pt x="0" y="12317"/>
                    <a:pt x="0" y="12317"/>
                  </a:cubicBezTo>
                  <a:cubicBezTo>
                    <a:pt x="0" y="11871"/>
                    <a:pt x="227" y="11693"/>
                    <a:pt x="455" y="11603"/>
                  </a:cubicBezTo>
                  <a:cubicBezTo>
                    <a:pt x="1023" y="11336"/>
                    <a:pt x="1933" y="11603"/>
                    <a:pt x="2501" y="11871"/>
                  </a:cubicBezTo>
                  <a:cubicBezTo>
                    <a:pt x="2501" y="11871"/>
                    <a:pt x="2501" y="11871"/>
                    <a:pt x="2501" y="11871"/>
                  </a:cubicBezTo>
                  <a:cubicBezTo>
                    <a:pt x="2842" y="12050"/>
                    <a:pt x="2842" y="12050"/>
                    <a:pt x="2842" y="12050"/>
                  </a:cubicBezTo>
                  <a:cubicBezTo>
                    <a:pt x="3183" y="12228"/>
                    <a:pt x="3524" y="12317"/>
                    <a:pt x="3865" y="12317"/>
                  </a:cubicBezTo>
                  <a:cubicBezTo>
                    <a:pt x="4888" y="12317"/>
                    <a:pt x="5798" y="11603"/>
                    <a:pt x="5798" y="10800"/>
                  </a:cubicBezTo>
                  <a:cubicBezTo>
                    <a:pt x="5798" y="9997"/>
                    <a:pt x="4888" y="9372"/>
                    <a:pt x="3865" y="9372"/>
                  </a:cubicBezTo>
                  <a:cubicBezTo>
                    <a:pt x="3524" y="9372"/>
                    <a:pt x="3183" y="9461"/>
                    <a:pt x="2842" y="9550"/>
                  </a:cubicBezTo>
                  <a:cubicBezTo>
                    <a:pt x="2501" y="9818"/>
                    <a:pt x="2501" y="9818"/>
                    <a:pt x="2501" y="9818"/>
                  </a:cubicBezTo>
                  <a:cubicBezTo>
                    <a:pt x="2501" y="9729"/>
                    <a:pt x="2501" y="9729"/>
                    <a:pt x="2501" y="9729"/>
                  </a:cubicBezTo>
                  <a:cubicBezTo>
                    <a:pt x="1933" y="9997"/>
                    <a:pt x="1023" y="10264"/>
                    <a:pt x="455" y="9997"/>
                  </a:cubicBezTo>
                  <a:cubicBezTo>
                    <a:pt x="227" y="9907"/>
                    <a:pt x="0" y="9729"/>
                    <a:pt x="0" y="9283"/>
                  </a:cubicBezTo>
                  <a:cubicBezTo>
                    <a:pt x="0" y="4552"/>
                    <a:pt x="0" y="4552"/>
                    <a:pt x="0" y="4552"/>
                  </a:cubicBezTo>
                  <a:cubicBezTo>
                    <a:pt x="6025" y="4552"/>
                    <a:pt x="6025" y="4552"/>
                    <a:pt x="6025" y="4552"/>
                  </a:cubicBezTo>
                  <a:cubicBezTo>
                    <a:pt x="6025" y="4552"/>
                    <a:pt x="6139" y="4552"/>
                    <a:pt x="6253" y="4552"/>
                  </a:cubicBezTo>
                  <a:cubicBezTo>
                    <a:pt x="6366" y="4374"/>
                    <a:pt x="6025" y="3660"/>
                    <a:pt x="5684" y="3213"/>
                  </a:cubicBezTo>
                  <a:cubicBezTo>
                    <a:pt x="5457" y="2945"/>
                    <a:pt x="5457" y="2945"/>
                    <a:pt x="5457" y="2945"/>
                  </a:cubicBezTo>
                  <a:cubicBezTo>
                    <a:pt x="5457" y="2945"/>
                    <a:pt x="5457" y="2945"/>
                    <a:pt x="5457" y="2945"/>
                  </a:cubicBezTo>
                  <a:cubicBezTo>
                    <a:pt x="5343" y="2678"/>
                    <a:pt x="5229" y="2410"/>
                    <a:pt x="5229" y="2142"/>
                  </a:cubicBezTo>
                  <a:cubicBezTo>
                    <a:pt x="5229" y="982"/>
                    <a:pt x="6480" y="0"/>
                    <a:pt x="7844" y="0"/>
                  </a:cubicBezTo>
                  <a:cubicBezTo>
                    <a:pt x="9322" y="0"/>
                    <a:pt x="10573" y="982"/>
                    <a:pt x="10573" y="2142"/>
                  </a:cubicBezTo>
                  <a:cubicBezTo>
                    <a:pt x="10573" y="2410"/>
                    <a:pt x="10459" y="2678"/>
                    <a:pt x="10345" y="2945"/>
                  </a:cubicBezTo>
                  <a:cubicBezTo>
                    <a:pt x="10345" y="2945"/>
                    <a:pt x="10345" y="2945"/>
                    <a:pt x="10345" y="2945"/>
                  </a:cubicBezTo>
                  <a:cubicBezTo>
                    <a:pt x="10118" y="3213"/>
                    <a:pt x="10118" y="3213"/>
                    <a:pt x="10118" y="3213"/>
                  </a:cubicBezTo>
                  <a:cubicBezTo>
                    <a:pt x="9777" y="3660"/>
                    <a:pt x="9436" y="4374"/>
                    <a:pt x="9549" y="4552"/>
                  </a:cubicBezTo>
                  <a:cubicBezTo>
                    <a:pt x="9663" y="4552"/>
                    <a:pt x="9777" y="4552"/>
                    <a:pt x="9777" y="4552"/>
                  </a:cubicBezTo>
                  <a:cubicBezTo>
                    <a:pt x="15802" y="4552"/>
                    <a:pt x="15802" y="4552"/>
                    <a:pt x="15802" y="4552"/>
                  </a:cubicBezTo>
                  <a:cubicBezTo>
                    <a:pt x="15802" y="9283"/>
                    <a:pt x="15802" y="9283"/>
                    <a:pt x="15802" y="9283"/>
                  </a:cubicBezTo>
                  <a:cubicBezTo>
                    <a:pt x="15802" y="9372"/>
                    <a:pt x="15802" y="9461"/>
                    <a:pt x="15916" y="9461"/>
                  </a:cubicBezTo>
                  <a:cubicBezTo>
                    <a:pt x="16143" y="9550"/>
                    <a:pt x="16939" y="9372"/>
                    <a:pt x="17507" y="9015"/>
                  </a:cubicBezTo>
                  <a:cubicBezTo>
                    <a:pt x="17962" y="8836"/>
                    <a:pt x="17962" y="8836"/>
                    <a:pt x="17962" y="8836"/>
                  </a:cubicBezTo>
                  <a:cubicBezTo>
                    <a:pt x="17962" y="8926"/>
                    <a:pt x="17962" y="8926"/>
                    <a:pt x="17962" y="8926"/>
                  </a:cubicBezTo>
                  <a:cubicBezTo>
                    <a:pt x="18303" y="8747"/>
                    <a:pt x="18644" y="8747"/>
                    <a:pt x="18985" y="8747"/>
                  </a:cubicBezTo>
                  <a:cubicBezTo>
                    <a:pt x="20463" y="8747"/>
                    <a:pt x="21600" y="9640"/>
                    <a:pt x="21600" y="10800"/>
                  </a:cubicBezTo>
                  <a:cubicBezTo>
                    <a:pt x="21600" y="11960"/>
                    <a:pt x="20463" y="12942"/>
                    <a:pt x="18985" y="12942"/>
                  </a:cubicBezTo>
                  <a:cubicBezTo>
                    <a:pt x="18644" y="12942"/>
                    <a:pt x="18303" y="12853"/>
                    <a:pt x="17962" y="12764"/>
                  </a:cubicBezTo>
                  <a:cubicBezTo>
                    <a:pt x="17962" y="12764"/>
                    <a:pt x="17962" y="12764"/>
                    <a:pt x="17962" y="12764"/>
                  </a:cubicBezTo>
                  <a:cubicBezTo>
                    <a:pt x="17507" y="12585"/>
                    <a:pt x="17507" y="12585"/>
                    <a:pt x="17507" y="12585"/>
                  </a:cubicBezTo>
                  <a:cubicBezTo>
                    <a:pt x="16939" y="12317"/>
                    <a:pt x="16143" y="12050"/>
                    <a:pt x="15916" y="12139"/>
                  </a:cubicBezTo>
                  <a:cubicBezTo>
                    <a:pt x="15802" y="12139"/>
                    <a:pt x="15802" y="12317"/>
                    <a:pt x="15802" y="12317"/>
                  </a:cubicBezTo>
                  <a:cubicBezTo>
                    <a:pt x="15802" y="17048"/>
                    <a:pt x="15802" y="17048"/>
                    <a:pt x="15802" y="17048"/>
                  </a:cubicBezTo>
                  <a:cubicBezTo>
                    <a:pt x="9777" y="17048"/>
                    <a:pt x="9777" y="17048"/>
                    <a:pt x="9777" y="17048"/>
                  </a:cubicBezTo>
                  <a:cubicBezTo>
                    <a:pt x="9777" y="17048"/>
                    <a:pt x="9663" y="17048"/>
                    <a:pt x="9549" y="17137"/>
                  </a:cubicBezTo>
                  <a:cubicBezTo>
                    <a:pt x="9436" y="17316"/>
                    <a:pt x="9777" y="17940"/>
                    <a:pt x="10118" y="18387"/>
                  </a:cubicBezTo>
                  <a:cubicBezTo>
                    <a:pt x="10345" y="18744"/>
                    <a:pt x="10345" y="18744"/>
                    <a:pt x="10345" y="18744"/>
                  </a:cubicBezTo>
                  <a:cubicBezTo>
                    <a:pt x="10345" y="18744"/>
                    <a:pt x="10345" y="18744"/>
                    <a:pt x="10345" y="18744"/>
                  </a:cubicBezTo>
                  <a:cubicBezTo>
                    <a:pt x="10459" y="19012"/>
                    <a:pt x="10573" y="19279"/>
                    <a:pt x="10573" y="19547"/>
                  </a:cubicBezTo>
                  <a:cubicBezTo>
                    <a:pt x="10573" y="20707"/>
                    <a:pt x="9322" y="21600"/>
                    <a:pt x="7844" y="21600"/>
                  </a:cubicBezTo>
                  <a:close/>
                  <a:moveTo>
                    <a:pt x="6594" y="18387"/>
                  </a:moveTo>
                  <a:cubicBezTo>
                    <a:pt x="6594" y="18387"/>
                    <a:pt x="6594" y="18387"/>
                    <a:pt x="6594" y="18387"/>
                  </a:cubicBezTo>
                  <a:cubicBezTo>
                    <a:pt x="6366" y="18744"/>
                    <a:pt x="6366" y="18744"/>
                    <a:pt x="6366" y="18744"/>
                  </a:cubicBezTo>
                  <a:cubicBezTo>
                    <a:pt x="6139" y="19012"/>
                    <a:pt x="6025" y="19279"/>
                    <a:pt x="6025" y="19547"/>
                  </a:cubicBezTo>
                  <a:cubicBezTo>
                    <a:pt x="6025" y="20350"/>
                    <a:pt x="6821" y="20975"/>
                    <a:pt x="7844" y="20975"/>
                  </a:cubicBezTo>
                  <a:cubicBezTo>
                    <a:pt x="8981" y="20975"/>
                    <a:pt x="9777" y="20350"/>
                    <a:pt x="9777" y="19547"/>
                  </a:cubicBezTo>
                  <a:cubicBezTo>
                    <a:pt x="9777" y="19279"/>
                    <a:pt x="9663" y="19012"/>
                    <a:pt x="9436" y="18744"/>
                  </a:cubicBezTo>
                  <a:cubicBezTo>
                    <a:pt x="9208" y="18387"/>
                    <a:pt x="9208" y="18387"/>
                    <a:pt x="9208" y="18387"/>
                  </a:cubicBezTo>
                  <a:cubicBezTo>
                    <a:pt x="9208" y="18387"/>
                    <a:pt x="9208" y="18387"/>
                    <a:pt x="9208" y="18387"/>
                  </a:cubicBezTo>
                  <a:cubicBezTo>
                    <a:pt x="8981" y="17940"/>
                    <a:pt x="8526" y="17226"/>
                    <a:pt x="8867" y="16780"/>
                  </a:cubicBezTo>
                  <a:cubicBezTo>
                    <a:pt x="8981" y="16602"/>
                    <a:pt x="9208" y="16423"/>
                    <a:pt x="9777" y="16423"/>
                  </a:cubicBezTo>
                  <a:cubicBezTo>
                    <a:pt x="15006" y="16423"/>
                    <a:pt x="15006" y="16423"/>
                    <a:pt x="15006" y="16423"/>
                  </a:cubicBezTo>
                  <a:cubicBezTo>
                    <a:pt x="15006" y="12317"/>
                    <a:pt x="15006" y="12317"/>
                    <a:pt x="15006" y="12317"/>
                  </a:cubicBezTo>
                  <a:cubicBezTo>
                    <a:pt x="15006" y="11871"/>
                    <a:pt x="15347" y="11693"/>
                    <a:pt x="15461" y="11603"/>
                  </a:cubicBezTo>
                  <a:cubicBezTo>
                    <a:pt x="16143" y="11336"/>
                    <a:pt x="17053" y="11603"/>
                    <a:pt x="17621" y="11871"/>
                  </a:cubicBezTo>
                  <a:cubicBezTo>
                    <a:pt x="17621" y="11871"/>
                    <a:pt x="17621" y="11871"/>
                    <a:pt x="17621" y="11871"/>
                  </a:cubicBezTo>
                  <a:cubicBezTo>
                    <a:pt x="17962" y="12050"/>
                    <a:pt x="17962" y="12050"/>
                    <a:pt x="17962" y="12050"/>
                  </a:cubicBezTo>
                  <a:cubicBezTo>
                    <a:pt x="18303" y="12228"/>
                    <a:pt x="18644" y="12317"/>
                    <a:pt x="18985" y="12317"/>
                  </a:cubicBezTo>
                  <a:cubicBezTo>
                    <a:pt x="20008" y="12317"/>
                    <a:pt x="20804" y="11603"/>
                    <a:pt x="20804" y="10800"/>
                  </a:cubicBezTo>
                  <a:cubicBezTo>
                    <a:pt x="20804" y="9997"/>
                    <a:pt x="20008" y="9372"/>
                    <a:pt x="18985" y="9372"/>
                  </a:cubicBezTo>
                  <a:cubicBezTo>
                    <a:pt x="18644" y="9372"/>
                    <a:pt x="18303" y="9461"/>
                    <a:pt x="17962" y="9550"/>
                  </a:cubicBezTo>
                  <a:cubicBezTo>
                    <a:pt x="17621" y="9818"/>
                    <a:pt x="17621" y="9818"/>
                    <a:pt x="17621" y="9818"/>
                  </a:cubicBezTo>
                  <a:cubicBezTo>
                    <a:pt x="17621" y="9729"/>
                    <a:pt x="17621" y="9729"/>
                    <a:pt x="17621" y="9729"/>
                  </a:cubicBezTo>
                  <a:cubicBezTo>
                    <a:pt x="17053" y="9997"/>
                    <a:pt x="16143" y="10264"/>
                    <a:pt x="15461" y="9997"/>
                  </a:cubicBezTo>
                  <a:cubicBezTo>
                    <a:pt x="15347" y="9907"/>
                    <a:pt x="15006" y="9729"/>
                    <a:pt x="15006" y="9283"/>
                  </a:cubicBezTo>
                  <a:cubicBezTo>
                    <a:pt x="15006" y="5177"/>
                    <a:pt x="15006" y="5177"/>
                    <a:pt x="15006" y="5177"/>
                  </a:cubicBezTo>
                  <a:cubicBezTo>
                    <a:pt x="9777" y="5177"/>
                    <a:pt x="9777" y="5177"/>
                    <a:pt x="9777" y="5177"/>
                  </a:cubicBezTo>
                  <a:cubicBezTo>
                    <a:pt x="9208" y="5177"/>
                    <a:pt x="8981" y="4998"/>
                    <a:pt x="8867" y="4820"/>
                  </a:cubicBezTo>
                  <a:cubicBezTo>
                    <a:pt x="8526" y="4374"/>
                    <a:pt x="8981" y="3660"/>
                    <a:pt x="9208" y="3213"/>
                  </a:cubicBezTo>
                  <a:cubicBezTo>
                    <a:pt x="9208" y="3213"/>
                    <a:pt x="9208" y="3213"/>
                    <a:pt x="9208" y="3213"/>
                  </a:cubicBezTo>
                  <a:cubicBezTo>
                    <a:pt x="9436" y="2856"/>
                    <a:pt x="9436" y="2856"/>
                    <a:pt x="9436" y="2856"/>
                  </a:cubicBezTo>
                  <a:cubicBezTo>
                    <a:pt x="9663" y="2678"/>
                    <a:pt x="9777" y="2410"/>
                    <a:pt x="9777" y="2142"/>
                  </a:cubicBezTo>
                  <a:cubicBezTo>
                    <a:pt x="9777" y="1339"/>
                    <a:pt x="8981" y="625"/>
                    <a:pt x="7844" y="625"/>
                  </a:cubicBezTo>
                  <a:cubicBezTo>
                    <a:pt x="6821" y="625"/>
                    <a:pt x="6025" y="1339"/>
                    <a:pt x="6025" y="2142"/>
                  </a:cubicBezTo>
                  <a:cubicBezTo>
                    <a:pt x="6025" y="2410"/>
                    <a:pt x="6139" y="2678"/>
                    <a:pt x="6366" y="2856"/>
                  </a:cubicBezTo>
                  <a:cubicBezTo>
                    <a:pt x="6594" y="3213"/>
                    <a:pt x="6594" y="3213"/>
                    <a:pt x="6594" y="3213"/>
                  </a:cubicBezTo>
                  <a:cubicBezTo>
                    <a:pt x="6594" y="3213"/>
                    <a:pt x="6594" y="3213"/>
                    <a:pt x="6594" y="3213"/>
                  </a:cubicBezTo>
                  <a:cubicBezTo>
                    <a:pt x="6821" y="3660"/>
                    <a:pt x="7276" y="4374"/>
                    <a:pt x="6935" y="4820"/>
                  </a:cubicBezTo>
                  <a:cubicBezTo>
                    <a:pt x="6821" y="4998"/>
                    <a:pt x="6594" y="5177"/>
                    <a:pt x="6025" y="5177"/>
                  </a:cubicBezTo>
                  <a:cubicBezTo>
                    <a:pt x="796" y="5177"/>
                    <a:pt x="796" y="5177"/>
                    <a:pt x="796" y="5177"/>
                  </a:cubicBezTo>
                  <a:cubicBezTo>
                    <a:pt x="796" y="9283"/>
                    <a:pt x="796" y="9283"/>
                    <a:pt x="796" y="9283"/>
                  </a:cubicBezTo>
                  <a:cubicBezTo>
                    <a:pt x="796" y="9372"/>
                    <a:pt x="796" y="9461"/>
                    <a:pt x="796" y="9461"/>
                  </a:cubicBezTo>
                  <a:cubicBezTo>
                    <a:pt x="1023" y="9550"/>
                    <a:pt x="1819" y="9372"/>
                    <a:pt x="2501" y="9015"/>
                  </a:cubicBezTo>
                  <a:cubicBezTo>
                    <a:pt x="2842" y="8836"/>
                    <a:pt x="2842" y="8836"/>
                    <a:pt x="2842" y="8836"/>
                  </a:cubicBezTo>
                  <a:cubicBezTo>
                    <a:pt x="2842" y="8926"/>
                    <a:pt x="2842" y="8926"/>
                    <a:pt x="2842" y="8926"/>
                  </a:cubicBezTo>
                  <a:cubicBezTo>
                    <a:pt x="3183" y="8747"/>
                    <a:pt x="3524" y="8747"/>
                    <a:pt x="3865" y="8747"/>
                  </a:cubicBezTo>
                  <a:cubicBezTo>
                    <a:pt x="5343" y="8747"/>
                    <a:pt x="6594" y="9640"/>
                    <a:pt x="6594" y="10800"/>
                  </a:cubicBezTo>
                  <a:cubicBezTo>
                    <a:pt x="6594" y="11960"/>
                    <a:pt x="5343" y="12942"/>
                    <a:pt x="3865" y="12942"/>
                  </a:cubicBezTo>
                  <a:cubicBezTo>
                    <a:pt x="3524" y="12942"/>
                    <a:pt x="3183" y="12853"/>
                    <a:pt x="2842" y="12764"/>
                  </a:cubicBezTo>
                  <a:cubicBezTo>
                    <a:pt x="2842" y="12764"/>
                    <a:pt x="2842" y="12764"/>
                    <a:pt x="2842" y="12764"/>
                  </a:cubicBezTo>
                  <a:cubicBezTo>
                    <a:pt x="2501" y="12585"/>
                    <a:pt x="2501" y="12585"/>
                    <a:pt x="2501" y="12585"/>
                  </a:cubicBezTo>
                  <a:cubicBezTo>
                    <a:pt x="1819" y="12317"/>
                    <a:pt x="1023" y="12050"/>
                    <a:pt x="796" y="12139"/>
                  </a:cubicBezTo>
                  <a:cubicBezTo>
                    <a:pt x="796" y="12139"/>
                    <a:pt x="796" y="12317"/>
                    <a:pt x="796" y="12317"/>
                  </a:cubicBezTo>
                  <a:cubicBezTo>
                    <a:pt x="796" y="16423"/>
                    <a:pt x="796" y="16423"/>
                    <a:pt x="796" y="16423"/>
                  </a:cubicBezTo>
                  <a:cubicBezTo>
                    <a:pt x="6025" y="16423"/>
                    <a:pt x="6025" y="16423"/>
                    <a:pt x="6025" y="16423"/>
                  </a:cubicBezTo>
                  <a:cubicBezTo>
                    <a:pt x="6594" y="16423"/>
                    <a:pt x="6821" y="16602"/>
                    <a:pt x="6935" y="16780"/>
                  </a:cubicBezTo>
                  <a:cubicBezTo>
                    <a:pt x="7276" y="17226"/>
                    <a:pt x="6821" y="17940"/>
                    <a:pt x="6594" y="18387"/>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11" name="Freeform 25"/>
            <p:cNvSpPr/>
            <p:nvPr/>
          </p:nvSpPr>
          <p:spPr>
            <a:xfrm>
              <a:off x="5706462" y="1754152"/>
              <a:ext cx="962379" cy="1229219"/>
            </a:xfrm>
            <a:custGeom>
              <a:avLst/>
              <a:gdLst/>
              <a:ahLst/>
              <a:cxnLst>
                <a:cxn ang="0">
                  <a:pos x="wd2" y="hd2"/>
                </a:cxn>
                <a:cxn ang="5400000">
                  <a:pos x="wd2" y="hd2"/>
                </a:cxn>
                <a:cxn ang="10800000">
                  <a:pos x="wd2" y="hd2"/>
                </a:cxn>
                <a:cxn ang="16200000">
                  <a:pos x="wd2" y="hd2"/>
                </a:cxn>
              </a:cxnLst>
              <a:rect l="0" t="0" r="r" b="b"/>
              <a:pathLst>
                <a:path w="21600" h="21600" extrusionOk="0">
                  <a:moveTo>
                    <a:pt x="3639" y="12592"/>
                  </a:moveTo>
                  <a:cubicBezTo>
                    <a:pt x="3170" y="12592"/>
                    <a:pt x="2700" y="12500"/>
                    <a:pt x="2348" y="12317"/>
                  </a:cubicBezTo>
                  <a:cubicBezTo>
                    <a:pt x="2348" y="12317"/>
                    <a:pt x="2348" y="12317"/>
                    <a:pt x="2348" y="12317"/>
                  </a:cubicBezTo>
                  <a:cubicBezTo>
                    <a:pt x="2348" y="12317"/>
                    <a:pt x="0" y="11122"/>
                    <a:pt x="0" y="12317"/>
                  </a:cubicBezTo>
                  <a:cubicBezTo>
                    <a:pt x="0" y="16820"/>
                    <a:pt x="0" y="16820"/>
                    <a:pt x="0" y="16820"/>
                  </a:cubicBezTo>
                  <a:cubicBezTo>
                    <a:pt x="5752" y="16820"/>
                    <a:pt x="5752" y="16820"/>
                    <a:pt x="5752" y="16820"/>
                  </a:cubicBezTo>
                  <a:cubicBezTo>
                    <a:pt x="7278" y="16820"/>
                    <a:pt x="5752" y="18751"/>
                    <a:pt x="5752" y="18751"/>
                  </a:cubicBezTo>
                  <a:cubicBezTo>
                    <a:pt x="5752" y="18751"/>
                    <a:pt x="5752" y="18751"/>
                    <a:pt x="5752" y="18751"/>
                  </a:cubicBezTo>
                  <a:cubicBezTo>
                    <a:pt x="5517" y="19026"/>
                    <a:pt x="5400" y="19394"/>
                    <a:pt x="5400" y="19762"/>
                  </a:cubicBezTo>
                  <a:cubicBezTo>
                    <a:pt x="5400" y="20773"/>
                    <a:pt x="6457" y="21600"/>
                    <a:pt x="7748" y="21600"/>
                  </a:cubicBezTo>
                  <a:cubicBezTo>
                    <a:pt x="9039" y="21600"/>
                    <a:pt x="10096" y="20773"/>
                    <a:pt x="10096" y="19762"/>
                  </a:cubicBezTo>
                  <a:cubicBezTo>
                    <a:pt x="10096" y="19394"/>
                    <a:pt x="9978" y="19026"/>
                    <a:pt x="9743" y="18751"/>
                  </a:cubicBezTo>
                  <a:cubicBezTo>
                    <a:pt x="9743" y="18751"/>
                    <a:pt x="9743" y="18751"/>
                    <a:pt x="9743" y="18751"/>
                  </a:cubicBezTo>
                  <a:cubicBezTo>
                    <a:pt x="9743" y="18751"/>
                    <a:pt x="8217" y="16820"/>
                    <a:pt x="9743" y="16820"/>
                  </a:cubicBezTo>
                  <a:cubicBezTo>
                    <a:pt x="15613" y="16820"/>
                    <a:pt x="15613" y="16820"/>
                    <a:pt x="15613" y="16820"/>
                  </a:cubicBezTo>
                  <a:cubicBezTo>
                    <a:pt x="15613" y="12317"/>
                    <a:pt x="15613" y="12317"/>
                    <a:pt x="15613" y="12317"/>
                  </a:cubicBezTo>
                  <a:cubicBezTo>
                    <a:pt x="15613" y="11122"/>
                    <a:pt x="17961" y="12317"/>
                    <a:pt x="17961" y="12317"/>
                  </a:cubicBezTo>
                  <a:cubicBezTo>
                    <a:pt x="17961" y="12317"/>
                    <a:pt x="17961" y="12317"/>
                    <a:pt x="17961" y="12317"/>
                  </a:cubicBezTo>
                  <a:cubicBezTo>
                    <a:pt x="18313" y="12500"/>
                    <a:pt x="18783" y="12592"/>
                    <a:pt x="19252" y="12592"/>
                  </a:cubicBezTo>
                  <a:cubicBezTo>
                    <a:pt x="20543" y="12592"/>
                    <a:pt x="21600" y="11765"/>
                    <a:pt x="21600" y="10754"/>
                  </a:cubicBezTo>
                  <a:cubicBezTo>
                    <a:pt x="21600" y="9743"/>
                    <a:pt x="20543" y="8916"/>
                    <a:pt x="19252" y="8916"/>
                  </a:cubicBezTo>
                  <a:cubicBezTo>
                    <a:pt x="18783" y="8916"/>
                    <a:pt x="18313" y="9008"/>
                    <a:pt x="17961" y="9191"/>
                  </a:cubicBezTo>
                  <a:cubicBezTo>
                    <a:pt x="17961" y="9191"/>
                    <a:pt x="17961" y="9191"/>
                    <a:pt x="17961" y="9191"/>
                  </a:cubicBezTo>
                  <a:cubicBezTo>
                    <a:pt x="17961" y="9191"/>
                    <a:pt x="15613" y="10386"/>
                    <a:pt x="15613" y="9191"/>
                  </a:cubicBezTo>
                  <a:cubicBezTo>
                    <a:pt x="15613" y="4688"/>
                    <a:pt x="15613" y="4688"/>
                    <a:pt x="15613" y="4688"/>
                  </a:cubicBezTo>
                  <a:cubicBezTo>
                    <a:pt x="9743" y="4688"/>
                    <a:pt x="9743" y="4688"/>
                    <a:pt x="9743" y="4688"/>
                  </a:cubicBezTo>
                  <a:cubicBezTo>
                    <a:pt x="8217" y="4688"/>
                    <a:pt x="9743" y="2757"/>
                    <a:pt x="9743" y="2757"/>
                  </a:cubicBezTo>
                  <a:cubicBezTo>
                    <a:pt x="9743" y="2757"/>
                    <a:pt x="9743" y="2757"/>
                    <a:pt x="9743" y="2757"/>
                  </a:cubicBezTo>
                  <a:cubicBezTo>
                    <a:pt x="9978" y="2482"/>
                    <a:pt x="10096" y="2114"/>
                    <a:pt x="10096" y="1838"/>
                  </a:cubicBezTo>
                  <a:cubicBezTo>
                    <a:pt x="10096" y="827"/>
                    <a:pt x="9039" y="0"/>
                    <a:pt x="7748" y="0"/>
                  </a:cubicBezTo>
                  <a:cubicBezTo>
                    <a:pt x="6457" y="0"/>
                    <a:pt x="5400" y="827"/>
                    <a:pt x="5400" y="1838"/>
                  </a:cubicBezTo>
                  <a:cubicBezTo>
                    <a:pt x="5400" y="2114"/>
                    <a:pt x="5517" y="2482"/>
                    <a:pt x="5752" y="2757"/>
                  </a:cubicBezTo>
                  <a:cubicBezTo>
                    <a:pt x="5752" y="2757"/>
                    <a:pt x="5752" y="2757"/>
                    <a:pt x="5752" y="2757"/>
                  </a:cubicBezTo>
                  <a:cubicBezTo>
                    <a:pt x="5752" y="2757"/>
                    <a:pt x="7278" y="4688"/>
                    <a:pt x="5752" y="4688"/>
                  </a:cubicBezTo>
                  <a:cubicBezTo>
                    <a:pt x="0" y="4688"/>
                    <a:pt x="0" y="4688"/>
                    <a:pt x="0" y="4688"/>
                  </a:cubicBezTo>
                  <a:cubicBezTo>
                    <a:pt x="0" y="9191"/>
                    <a:pt x="0" y="9191"/>
                    <a:pt x="0" y="9191"/>
                  </a:cubicBezTo>
                  <a:cubicBezTo>
                    <a:pt x="0" y="10386"/>
                    <a:pt x="2348" y="9191"/>
                    <a:pt x="2348" y="9191"/>
                  </a:cubicBezTo>
                  <a:cubicBezTo>
                    <a:pt x="2348" y="9191"/>
                    <a:pt x="2348" y="9191"/>
                    <a:pt x="2348" y="9191"/>
                  </a:cubicBezTo>
                  <a:cubicBezTo>
                    <a:pt x="2700" y="9008"/>
                    <a:pt x="3170" y="8916"/>
                    <a:pt x="3639" y="8916"/>
                  </a:cubicBezTo>
                  <a:cubicBezTo>
                    <a:pt x="4930" y="8916"/>
                    <a:pt x="5987" y="9743"/>
                    <a:pt x="5987" y="10754"/>
                  </a:cubicBezTo>
                  <a:cubicBezTo>
                    <a:pt x="5987" y="11765"/>
                    <a:pt x="4930" y="12592"/>
                    <a:pt x="3639" y="12592"/>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12" name="Freeform 26"/>
            <p:cNvSpPr/>
            <p:nvPr/>
          </p:nvSpPr>
          <p:spPr>
            <a:xfrm>
              <a:off x="5684589" y="1732279"/>
              <a:ext cx="999561" cy="1266404"/>
            </a:xfrm>
            <a:custGeom>
              <a:avLst/>
              <a:gdLst/>
              <a:ahLst/>
              <a:cxnLst>
                <a:cxn ang="0">
                  <a:pos x="wd2" y="hd2"/>
                </a:cxn>
                <a:cxn ang="5400000">
                  <a:pos x="wd2" y="hd2"/>
                </a:cxn>
                <a:cxn ang="10800000">
                  <a:pos x="wd2" y="hd2"/>
                </a:cxn>
                <a:cxn ang="16200000">
                  <a:pos x="wd2" y="hd2"/>
                </a:cxn>
              </a:cxnLst>
              <a:rect l="0" t="0" r="r" b="b"/>
              <a:pathLst>
                <a:path w="21600" h="21600" extrusionOk="0">
                  <a:moveTo>
                    <a:pt x="7916" y="21600"/>
                  </a:moveTo>
                  <a:cubicBezTo>
                    <a:pt x="6446" y="21600"/>
                    <a:pt x="5315" y="20618"/>
                    <a:pt x="5315" y="19547"/>
                  </a:cubicBezTo>
                  <a:cubicBezTo>
                    <a:pt x="5315" y="19190"/>
                    <a:pt x="5315" y="18922"/>
                    <a:pt x="5541" y="18655"/>
                  </a:cubicBezTo>
                  <a:cubicBezTo>
                    <a:pt x="5428" y="18655"/>
                    <a:pt x="5428" y="18655"/>
                    <a:pt x="5428" y="18655"/>
                  </a:cubicBezTo>
                  <a:cubicBezTo>
                    <a:pt x="5654" y="18387"/>
                    <a:pt x="5654" y="18387"/>
                    <a:pt x="5654" y="18387"/>
                  </a:cubicBezTo>
                  <a:cubicBezTo>
                    <a:pt x="6107" y="17940"/>
                    <a:pt x="6333" y="17226"/>
                    <a:pt x="6220" y="17048"/>
                  </a:cubicBezTo>
                  <a:cubicBezTo>
                    <a:pt x="6220" y="17048"/>
                    <a:pt x="6107" y="17048"/>
                    <a:pt x="5994" y="17048"/>
                  </a:cubicBezTo>
                  <a:cubicBezTo>
                    <a:pt x="0" y="17048"/>
                    <a:pt x="0" y="17048"/>
                    <a:pt x="0" y="17048"/>
                  </a:cubicBezTo>
                  <a:cubicBezTo>
                    <a:pt x="0" y="12317"/>
                    <a:pt x="0" y="12317"/>
                    <a:pt x="0" y="12317"/>
                  </a:cubicBezTo>
                  <a:cubicBezTo>
                    <a:pt x="0" y="11871"/>
                    <a:pt x="339" y="11693"/>
                    <a:pt x="452" y="11603"/>
                  </a:cubicBezTo>
                  <a:cubicBezTo>
                    <a:pt x="1018" y="11336"/>
                    <a:pt x="1923" y="11603"/>
                    <a:pt x="2488" y="11871"/>
                  </a:cubicBezTo>
                  <a:cubicBezTo>
                    <a:pt x="2488" y="11782"/>
                    <a:pt x="2488" y="11782"/>
                    <a:pt x="2488" y="11782"/>
                  </a:cubicBezTo>
                  <a:cubicBezTo>
                    <a:pt x="2940" y="12050"/>
                    <a:pt x="2940" y="12050"/>
                    <a:pt x="2940" y="12050"/>
                  </a:cubicBezTo>
                  <a:cubicBezTo>
                    <a:pt x="3280" y="12228"/>
                    <a:pt x="3619" y="12228"/>
                    <a:pt x="3958" y="12228"/>
                  </a:cubicBezTo>
                  <a:cubicBezTo>
                    <a:pt x="4976" y="12228"/>
                    <a:pt x="5768" y="11603"/>
                    <a:pt x="5768" y="10800"/>
                  </a:cubicBezTo>
                  <a:cubicBezTo>
                    <a:pt x="5768" y="9997"/>
                    <a:pt x="4976" y="9372"/>
                    <a:pt x="3958" y="9372"/>
                  </a:cubicBezTo>
                  <a:cubicBezTo>
                    <a:pt x="3619" y="9372"/>
                    <a:pt x="3280" y="9461"/>
                    <a:pt x="2940" y="9550"/>
                  </a:cubicBezTo>
                  <a:cubicBezTo>
                    <a:pt x="2488" y="9818"/>
                    <a:pt x="2488" y="9818"/>
                    <a:pt x="2488" y="9818"/>
                  </a:cubicBezTo>
                  <a:cubicBezTo>
                    <a:pt x="2488" y="9729"/>
                    <a:pt x="2488" y="9729"/>
                    <a:pt x="2488" y="9729"/>
                  </a:cubicBezTo>
                  <a:cubicBezTo>
                    <a:pt x="1923" y="9997"/>
                    <a:pt x="1018" y="10264"/>
                    <a:pt x="452" y="9997"/>
                  </a:cubicBezTo>
                  <a:cubicBezTo>
                    <a:pt x="339" y="9907"/>
                    <a:pt x="0" y="9729"/>
                    <a:pt x="0" y="9283"/>
                  </a:cubicBezTo>
                  <a:cubicBezTo>
                    <a:pt x="0" y="4552"/>
                    <a:pt x="0" y="4552"/>
                    <a:pt x="0" y="4552"/>
                  </a:cubicBezTo>
                  <a:cubicBezTo>
                    <a:pt x="5994" y="4552"/>
                    <a:pt x="5994" y="4552"/>
                    <a:pt x="5994" y="4552"/>
                  </a:cubicBezTo>
                  <a:cubicBezTo>
                    <a:pt x="6107" y="4552"/>
                    <a:pt x="6220" y="4552"/>
                    <a:pt x="6220" y="4552"/>
                  </a:cubicBezTo>
                  <a:cubicBezTo>
                    <a:pt x="6333" y="4374"/>
                    <a:pt x="6107" y="3660"/>
                    <a:pt x="5654" y="3213"/>
                  </a:cubicBezTo>
                  <a:cubicBezTo>
                    <a:pt x="5428" y="2945"/>
                    <a:pt x="5428" y="2945"/>
                    <a:pt x="5428" y="2945"/>
                  </a:cubicBezTo>
                  <a:cubicBezTo>
                    <a:pt x="5541" y="2945"/>
                    <a:pt x="5541" y="2945"/>
                    <a:pt x="5541" y="2945"/>
                  </a:cubicBezTo>
                  <a:cubicBezTo>
                    <a:pt x="5315" y="2678"/>
                    <a:pt x="5315" y="2410"/>
                    <a:pt x="5315" y="2142"/>
                  </a:cubicBezTo>
                  <a:cubicBezTo>
                    <a:pt x="5315" y="982"/>
                    <a:pt x="6446" y="0"/>
                    <a:pt x="7916" y="0"/>
                  </a:cubicBezTo>
                  <a:cubicBezTo>
                    <a:pt x="9386" y="0"/>
                    <a:pt x="10630" y="982"/>
                    <a:pt x="10630" y="2142"/>
                  </a:cubicBezTo>
                  <a:cubicBezTo>
                    <a:pt x="10630" y="2410"/>
                    <a:pt x="10517" y="2678"/>
                    <a:pt x="10404" y="2945"/>
                  </a:cubicBezTo>
                  <a:cubicBezTo>
                    <a:pt x="10404" y="2945"/>
                    <a:pt x="10404" y="2945"/>
                    <a:pt x="10404" y="2945"/>
                  </a:cubicBezTo>
                  <a:cubicBezTo>
                    <a:pt x="10178" y="3213"/>
                    <a:pt x="10178" y="3213"/>
                    <a:pt x="10178" y="3213"/>
                  </a:cubicBezTo>
                  <a:cubicBezTo>
                    <a:pt x="9839" y="3660"/>
                    <a:pt x="9499" y="4374"/>
                    <a:pt x="9613" y="4552"/>
                  </a:cubicBezTo>
                  <a:cubicBezTo>
                    <a:pt x="9613" y="4552"/>
                    <a:pt x="9839" y="4552"/>
                    <a:pt x="9839" y="4552"/>
                  </a:cubicBezTo>
                  <a:cubicBezTo>
                    <a:pt x="15832" y="4552"/>
                    <a:pt x="15832" y="4552"/>
                    <a:pt x="15832" y="4552"/>
                  </a:cubicBezTo>
                  <a:cubicBezTo>
                    <a:pt x="15832" y="9283"/>
                    <a:pt x="15832" y="9283"/>
                    <a:pt x="15832" y="9283"/>
                  </a:cubicBezTo>
                  <a:cubicBezTo>
                    <a:pt x="15832" y="9372"/>
                    <a:pt x="15832" y="9461"/>
                    <a:pt x="15946" y="9461"/>
                  </a:cubicBezTo>
                  <a:cubicBezTo>
                    <a:pt x="16172" y="9550"/>
                    <a:pt x="16963" y="9372"/>
                    <a:pt x="17529" y="9015"/>
                  </a:cubicBezTo>
                  <a:cubicBezTo>
                    <a:pt x="17868" y="8836"/>
                    <a:pt x="17868" y="8836"/>
                    <a:pt x="17868" y="8836"/>
                  </a:cubicBezTo>
                  <a:cubicBezTo>
                    <a:pt x="17981" y="8836"/>
                    <a:pt x="17981" y="8836"/>
                    <a:pt x="17981" y="8836"/>
                  </a:cubicBezTo>
                  <a:cubicBezTo>
                    <a:pt x="18207" y="8747"/>
                    <a:pt x="18660" y="8747"/>
                    <a:pt x="18999" y="8747"/>
                  </a:cubicBezTo>
                  <a:cubicBezTo>
                    <a:pt x="20469" y="8747"/>
                    <a:pt x="21600" y="9640"/>
                    <a:pt x="21600" y="10800"/>
                  </a:cubicBezTo>
                  <a:cubicBezTo>
                    <a:pt x="21600" y="11960"/>
                    <a:pt x="20469" y="12853"/>
                    <a:pt x="18999" y="12853"/>
                  </a:cubicBezTo>
                  <a:cubicBezTo>
                    <a:pt x="18660" y="12853"/>
                    <a:pt x="18207" y="12853"/>
                    <a:pt x="17981" y="12764"/>
                  </a:cubicBezTo>
                  <a:cubicBezTo>
                    <a:pt x="17981" y="12764"/>
                    <a:pt x="17981" y="12764"/>
                    <a:pt x="17981" y="12764"/>
                  </a:cubicBezTo>
                  <a:cubicBezTo>
                    <a:pt x="17529" y="12585"/>
                    <a:pt x="17529" y="12585"/>
                    <a:pt x="17529" y="12585"/>
                  </a:cubicBezTo>
                  <a:cubicBezTo>
                    <a:pt x="16963" y="12317"/>
                    <a:pt x="16172" y="12050"/>
                    <a:pt x="15946" y="12139"/>
                  </a:cubicBezTo>
                  <a:cubicBezTo>
                    <a:pt x="15832" y="12139"/>
                    <a:pt x="15832" y="12228"/>
                    <a:pt x="15832" y="12317"/>
                  </a:cubicBezTo>
                  <a:cubicBezTo>
                    <a:pt x="15832" y="17048"/>
                    <a:pt x="15832" y="17048"/>
                    <a:pt x="15832" y="17048"/>
                  </a:cubicBezTo>
                  <a:cubicBezTo>
                    <a:pt x="9839" y="17048"/>
                    <a:pt x="9839" y="17048"/>
                    <a:pt x="9839" y="17048"/>
                  </a:cubicBezTo>
                  <a:cubicBezTo>
                    <a:pt x="9839" y="17048"/>
                    <a:pt x="9613" y="17048"/>
                    <a:pt x="9613" y="17048"/>
                  </a:cubicBezTo>
                  <a:cubicBezTo>
                    <a:pt x="9499" y="17226"/>
                    <a:pt x="9839" y="17940"/>
                    <a:pt x="10178" y="18387"/>
                  </a:cubicBezTo>
                  <a:cubicBezTo>
                    <a:pt x="10404" y="18655"/>
                    <a:pt x="10404" y="18655"/>
                    <a:pt x="10404" y="18655"/>
                  </a:cubicBezTo>
                  <a:cubicBezTo>
                    <a:pt x="10404" y="18744"/>
                    <a:pt x="10404" y="18744"/>
                    <a:pt x="10404" y="18744"/>
                  </a:cubicBezTo>
                  <a:cubicBezTo>
                    <a:pt x="10517" y="18922"/>
                    <a:pt x="10630" y="19190"/>
                    <a:pt x="10630" y="19547"/>
                  </a:cubicBezTo>
                  <a:cubicBezTo>
                    <a:pt x="10630" y="20618"/>
                    <a:pt x="9386" y="21600"/>
                    <a:pt x="7916" y="21600"/>
                  </a:cubicBezTo>
                  <a:close/>
                  <a:moveTo>
                    <a:pt x="6559" y="18387"/>
                  </a:moveTo>
                  <a:cubicBezTo>
                    <a:pt x="6559" y="18476"/>
                    <a:pt x="6559" y="18476"/>
                    <a:pt x="6559" y="18476"/>
                  </a:cubicBezTo>
                  <a:cubicBezTo>
                    <a:pt x="6333" y="18744"/>
                    <a:pt x="6333" y="18744"/>
                    <a:pt x="6333" y="18744"/>
                  </a:cubicBezTo>
                  <a:cubicBezTo>
                    <a:pt x="6220" y="18922"/>
                    <a:pt x="6107" y="19190"/>
                    <a:pt x="6107" y="19547"/>
                  </a:cubicBezTo>
                  <a:cubicBezTo>
                    <a:pt x="6107" y="20350"/>
                    <a:pt x="6898" y="20975"/>
                    <a:pt x="7916" y="20975"/>
                  </a:cubicBezTo>
                  <a:cubicBezTo>
                    <a:pt x="8934" y="20975"/>
                    <a:pt x="9839" y="20350"/>
                    <a:pt x="9839" y="19547"/>
                  </a:cubicBezTo>
                  <a:cubicBezTo>
                    <a:pt x="9839" y="19190"/>
                    <a:pt x="9726" y="18922"/>
                    <a:pt x="9499" y="18744"/>
                  </a:cubicBezTo>
                  <a:cubicBezTo>
                    <a:pt x="9273" y="18387"/>
                    <a:pt x="9273" y="18387"/>
                    <a:pt x="9273" y="18387"/>
                  </a:cubicBezTo>
                  <a:cubicBezTo>
                    <a:pt x="9273" y="18387"/>
                    <a:pt x="9273" y="18387"/>
                    <a:pt x="9273" y="18387"/>
                  </a:cubicBezTo>
                  <a:cubicBezTo>
                    <a:pt x="8934" y="17940"/>
                    <a:pt x="8595" y="17226"/>
                    <a:pt x="8934" y="16780"/>
                  </a:cubicBezTo>
                  <a:cubicBezTo>
                    <a:pt x="9047" y="16602"/>
                    <a:pt x="9273" y="16423"/>
                    <a:pt x="9839" y="16423"/>
                  </a:cubicBezTo>
                  <a:cubicBezTo>
                    <a:pt x="15041" y="16423"/>
                    <a:pt x="15041" y="16423"/>
                    <a:pt x="15041" y="16423"/>
                  </a:cubicBezTo>
                  <a:cubicBezTo>
                    <a:pt x="15041" y="12317"/>
                    <a:pt x="15041" y="12317"/>
                    <a:pt x="15041" y="12317"/>
                  </a:cubicBezTo>
                  <a:cubicBezTo>
                    <a:pt x="15041" y="11871"/>
                    <a:pt x="15267" y="11693"/>
                    <a:pt x="15493" y="11603"/>
                  </a:cubicBezTo>
                  <a:cubicBezTo>
                    <a:pt x="16059" y="11336"/>
                    <a:pt x="16963" y="11603"/>
                    <a:pt x="17529" y="11871"/>
                  </a:cubicBezTo>
                  <a:cubicBezTo>
                    <a:pt x="17529" y="11871"/>
                    <a:pt x="17529" y="11871"/>
                    <a:pt x="17529" y="11871"/>
                  </a:cubicBezTo>
                  <a:cubicBezTo>
                    <a:pt x="17981" y="12050"/>
                    <a:pt x="17981" y="12050"/>
                    <a:pt x="17981" y="12050"/>
                  </a:cubicBezTo>
                  <a:cubicBezTo>
                    <a:pt x="18320" y="12228"/>
                    <a:pt x="18660" y="12228"/>
                    <a:pt x="18999" y="12228"/>
                  </a:cubicBezTo>
                  <a:cubicBezTo>
                    <a:pt x="20017" y="12228"/>
                    <a:pt x="20808" y="11603"/>
                    <a:pt x="20808" y="10800"/>
                  </a:cubicBezTo>
                  <a:cubicBezTo>
                    <a:pt x="20808" y="9997"/>
                    <a:pt x="20017" y="9372"/>
                    <a:pt x="18999" y="9372"/>
                  </a:cubicBezTo>
                  <a:cubicBezTo>
                    <a:pt x="18660" y="9372"/>
                    <a:pt x="18320" y="9461"/>
                    <a:pt x="17981" y="9550"/>
                  </a:cubicBezTo>
                  <a:cubicBezTo>
                    <a:pt x="17529" y="9729"/>
                    <a:pt x="17529" y="9729"/>
                    <a:pt x="17529" y="9729"/>
                  </a:cubicBezTo>
                  <a:cubicBezTo>
                    <a:pt x="17529" y="9729"/>
                    <a:pt x="17529" y="9729"/>
                    <a:pt x="17529" y="9729"/>
                  </a:cubicBezTo>
                  <a:cubicBezTo>
                    <a:pt x="16963" y="9997"/>
                    <a:pt x="16059" y="10264"/>
                    <a:pt x="15493" y="9997"/>
                  </a:cubicBezTo>
                  <a:cubicBezTo>
                    <a:pt x="15267" y="9907"/>
                    <a:pt x="15041" y="9729"/>
                    <a:pt x="15041" y="9283"/>
                  </a:cubicBezTo>
                  <a:cubicBezTo>
                    <a:pt x="15041" y="5177"/>
                    <a:pt x="15041" y="5177"/>
                    <a:pt x="15041" y="5177"/>
                  </a:cubicBezTo>
                  <a:cubicBezTo>
                    <a:pt x="9839" y="5177"/>
                    <a:pt x="9839" y="5177"/>
                    <a:pt x="9839" y="5177"/>
                  </a:cubicBezTo>
                  <a:cubicBezTo>
                    <a:pt x="9273" y="5177"/>
                    <a:pt x="9047" y="4998"/>
                    <a:pt x="8934" y="4820"/>
                  </a:cubicBezTo>
                  <a:cubicBezTo>
                    <a:pt x="8595" y="4374"/>
                    <a:pt x="8934" y="3660"/>
                    <a:pt x="9273" y="3213"/>
                  </a:cubicBezTo>
                  <a:cubicBezTo>
                    <a:pt x="9273" y="3213"/>
                    <a:pt x="9273" y="3213"/>
                    <a:pt x="9273" y="3213"/>
                  </a:cubicBezTo>
                  <a:cubicBezTo>
                    <a:pt x="9499" y="2856"/>
                    <a:pt x="9499" y="2856"/>
                    <a:pt x="9499" y="2856"/>
                  </a:cubicBezTo>
                  <a:cubicBezTo>
                    <a:pt x="9726" y="2678"/>
                    <a:pt x="9839" y="2410"/>
                    <a:pt x="9839" y="2142"/>
                  </a:cubicBezTo>
                  <a:cubicBezTo>
                    <a:pt x="9839" y="1250"/>
                    <a:pt x="8934" y="625"/>
                    <a:pt x="7916" y="625"/>
                  </a:cubicBezTo>
                  <a:cubicBezTo>
                    <a:pt x="6898" y="625"/>
                    <a:pt x="6107" y="1250"/>
                    <a:pt x="6107" y="2142"/>
                  </a:cubicBezTo>
                  <a:cubicBezTo>
                    <a:pt x="6107" y="2410"/>
                    <a:pt x="6220" y="2678"/>
                    <a:pt x="6333" y="2856"/>
                  </a:cubicBezTo>
                  <a:cubicBezTo>
                    <a:pt x="6559" y="3213"/>
                    <a:pt x="6559" y="3213"/>
                    <a:pt x="6559" y="3213"/>
                  </a:cubicBezTo>
                  <a:cubicBezTo>
                    <a:pt x="6559" y="3213"/>
                    <a:pt x="6559" y="3213"/>
                    <a:pt x="6559" y="3213"/>
                  </a:cubicBezTo>
                  <a:cubicBezTo>
                    <a:pt x="6898" y="3660"/>
                    <a:pt x="7238" y="4374"/>
                    <a:pt x="6898" y="4820"/>
                  </a:cubicBezTo>
                  <a:cubicBezTo>
                    <a:pt x="6785" y="4998"/>
                    <a:pt x="6559" y="5177"/>
                    <a:pt x="5994" y="5177"/>
                  </a:cubicBezTo>
                  <a:cubicBezTo>
                    <a:pt x="792" y="5177"/>
                    <a:pt x="792" y="5177"/>
                    <a:pt x="792" y="5177"/>
                  </a:cubicBezTo>
                  <a:cubicBezTo>
                    <a:pt x="792" y="9283"/>
                    <a:pt x="792" y="9283"/>
                    <a:pt x="792" y="9283"/>
                  </a:cubicBezTo>
                  <a:cubicBezTo>
                    <a:pt x="792" y="9372"/>
                    <a:pt x="792" y="9461"/>
                    <a:pt x="905" y="9461"/>
                  </a:cubicBezTo>
                  <a:cubicBezTo>
                    <a:pt x="1131" y="9550"/>
                    <a:pt x="1923" y="9372"/>
                    <a:pt x="2488" y="9015"/>
                  </a:cubicBezTo>
                  <a:cubicBezTo>
                    <a:pt x="2940" y="8836"/>
                    <a:pt x="2940" y="8836"/>
                    <a:pt x="2940" y="8836"/>
                  </a:cubicBezTo>
                  <a:cubicBezTo>
                    <a:pt x="2940" y="8836"/>
                    <a:pt x="2940" y="8836"/>
                    <a:pt x="2940" y="8836"/>
                  </a:cubicBezTo>
                  <a:cubicBezTo>
                    <a:pt x="3280" y="8747"/>
                    <a:pt x="3619" y="8747"/>
                    <a:pt x="3958" y="8747"/>
                  </a:cubicBezTo>
                  <a:cubicBezTo>
                    <a:pt x="5428" y="8747"/>
                    <a:pt x="6559" y="9640"/>
                    <a:pt x="6559" y="10800"/>
                  </a:cubicBezTo>
                  <a:cubicBezTo>
                    <a:pt x="6559" y="11960"/>
                    <a:pt x="5428" y="12853"/>
                    <a:pt x="3958" y="12853"/>
                  </a:cubicBezTo>
                  <a:cubicBezTo>
                    <a:pt x="3619" y="12853"/>
                    <a:pt x="3280" y="12853"/>
                    <a:pt x="2940" y="12764"/>
                  </a:cubicBezTo>
                  <a:cubicBezTo>
                    <a:pt x="2940" y="12764"/>
                    <a:pt x="2940" y="12764"/>
                    <a:pt x="2940" y="12764"/>
                  </a:cubicBezTo>
                  <a:cubicBezTo>
                    <a:pt x="2488" y="12585"/>
                    <a:pt x="2488" y="12585"/>
                    <a:pt x="2488" y="12585"/>
                  </a:cubicBezTo>
                  <a:cubicBezTo>
                    <a:pt x="1923" y="12317"/>
                    <a:pt x="1131" y="12050"/>
                    <a:pt x="905" y="12139"/>
                  </a:cubicBezTo>
                  <a:cubicBezTo>
                    <a:pt x="792" y="12139"/>
                    <a:pt x="792" y="12228"/>
                    <a:pt x="792" y="12317"/>
                  </a:cubicBezTo>
                  <a:cubicBezTo>
                    <a:pt x="792" y="16423"/>
                    <a:pt x="792" y="16423"/>
                    <a:pt x="792" y="16423"/>
                  </a:cubicBezTo>
                  <a:cubicBezTo>
                    <a:pt x="5994" y="16423"/>
                    <a:pt x="5994" y="16423"/>
                    <a:pt x="5994" y="16423"/>
                  </a:cubicBezTo>
                  <a:cubicBezTo>
                    <a:pt x="6559" y="16423"/>
                    <a:pt x="6785" y="16602"/>
                    <a:pt x="6898" y="16780"/>
                  </a:cubicBezTo>
                  <a:cubicBezTo>
                    <a:pt x="7238" y="17226"/>
                    <a:pt x="6898" y="17940"/>
                    <a:pt x="6559" y="18387"/>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13" name="Freeform 27"/>
            <p:cNvSpPr/>
            <p:nvPr/>
          </p:nvSpPr>
          <p:spPr>
            <a:xfrm>
              <a:off x="6826319" y="3407691"/>
              <a:ext cx="1229219" cy="962379"/>
            </a:xfrm>
            <a:custGeom>
              <a:avLst/>
              <a:gdLst/>
              <a:ahLst/>
              <a:cxnLst>
                <a:cxn ang="0">
                  <a:pos x="wd2" y="hd2"/>
                </a:cxn>
                <a:cxn ang="5400000">
                  <a:pos x="wd2" y="hd2"/>
                </a:cxn>
                <a:cxn ang="10800000">
                  <a:pos x="wd2" y="hd2"/>
                </a:cxn>
                <a:cxn ang="16200000">
                  <a:pos x="wd2" y="hd2"/>
                </a:cxn>
              </a:cxnLst>
              <a:rect l="0" t="0" r="r" b="b"/>
              <a:pathLst>
                <a:path w="21600" h="21600" extrusionOk="0">
                  <a:moveTo>
                    <a:pt x="8916" y="3639"/>
                  </a:moveTo>
                  <a:cubicBezTo>
                    <a:pt x="8916" y="3170"/>
                    <a:pt x="9008" y="2817"/>
                    <a:pt x="9191" y="2465"/>
                  </a:cubicBezTo>
                  <a:cubicBezTo>
                    <a:pt x="9191" y="2465"/>
                    <a:pt x="9191" y="2465"/>
                    <a:pt x="9191" y="2465"/>
                  </a:cubicBezTo>
                  <a:cubicBezTo>
                    <a:pt x="9191" y="2465"/>
                    <a:pt x="10386" y="0"/>
                    <a:pt x="9191" y="0"/>
                  </a:cubicBezTo>
                  <a:cubicBezTo>
                    <a:pt x="4688" y="0"/>
                    <a:pt x="4688" y="0"/>
                    <a:pt x="4688" y="0"/>
                  </a:cubicBezTo>
                  <a:cubicBezTo>
                    <a:pt x="4688" y="5870"/>
                    <a:pt x="4688" y="5870"/>
                    <a:pt x="4688" y="5870"/>
                  </a:cubicBezTo>
                  <a:cubicBezTo>
                    <a:pt x="4688" y="7396"/>
                    <a:pt x="2757" y="5870"/>
                    <a:pt x="2757" y="5870"/>
                  </a:cubicBezTo>
                  <a:cubicBezTo>
                    <a:pt x="2757" y="5870"/>
                    <a:pt x="2757" y="5870"/>
                    <a:pt x="2757" y="5870"/>
                  </a:cubicBezTo>
                  <a:cubicBezTo>
                    <a:pt x="2482" y="5635"/>
                    <a:pt x="2206" y="5517"/>
                    <a:pt x="1838" y="5517"/>
                  </a:cubicBezTo>
                  <a:cubicBezTo>
                    <a:pt x="827" y="5517"/>
                    <a:pt x="0" y="6457"/>
                    <a:pt x="0" y="7748"/>
                  </a:cubicBezTo>
                  <a:cubicBezTo>
                    <a:pt x="0" y="9039"/>
                    <a:pt x="827" y="10096"/>
                    <a:pt x="1838" y="10096"/>
                  </a:cubicBezTo>
                  <a:cubicBezTo>
                    <a:pt x="2206" y="10096"/>
                    <a:pt x="2482" y="9978"/>
                    <a:pt x="2757" y="9743"/>
                  </a:cubicBezTo>
                  <a:cubicBezTo>
                    <a:pt x="2757" y="9743"/>
                    <a:pt x="2757" y="9743"/>
                    <a:pt x="2757" y="9743"/>
                  </a:cubicBezTo>
                  <a:cubicBezTo>
                    <a:pt x="2757" y="9743"/>
                    <a:pt x="4688" y="8217"/>
                    <a:pt x="4688" y="9743"/>
                  </a:cubicBezTo>
                  <a:cubicBezTo>
                    <a:pt x="4688" y="15613"/>
                    <a:pt x="4688" y="15613"/>
                    <a:pt x="4688" y="15613"/>
                  </a:cubicBezTo>
                  <a:cubicBezTo>
                    <a:pt x="9191" y="15613"/>
                    <a:pt x="9191" y="15613"/>
                    <a:pt x="9191" y="15613"/>
                  </a:cubicBezTo>
                  <a:cubicBezTo>
                    <a:pt x="10386" y="15613"/>
                    <a:pt x="9191" y="17961"/>
                    <a:pt x="9191" y="17961"/>
                  </a:cubicBezTo>
                  <a:cubicBezTo>
                    <a:pt x="9191" y="17961"/>
                    <a:pt x="9191" y="17961"/>
                    <a:pt x="9191" y="17961"/>
                  </a:cubicBezTo>
                  <a:cubicBezTo>
                    <a:pt x="9008" y="18313"/>
                    <a:pt x="8916" y="18783"/>
                    <a:pt x="8916" y="19252"/>
                  </a:cubicBezTo>
                  <a:cubicBezTo>
                    <a:pt x="8916" y="20543"/>
                    <a:pt x="9743" y="21600"/>
                    <a:pt x="10754" y="21600"/>
                  </a:cubicBezTo>
                  <a:cubicBezTo>
                    <a:pt x="11765" y="21600"/>
                    <a:pt x="12592" y="20543"/>
                    <a:pt x="12592" y="19252"/>
                  </a:cubicBezTo>
                  <a:cubicBezTo>
                    <a:pt x="12592" y="18783"/>
                    <a:pt x="12500" y="18313"/>
                    <a:pt x="12317" y="17961"/>
                  </a:cubicBezTo>
                  <a:cubicBezTo>
                    <a:pt x="12317" y="17961"/>
                    <a:pt x="12317" y="17961"/>
                    <a:pt x="12317" y="17961"/>
                  </a:cubicBezTo>
                  <a:cubicBezTo>
                    <a:pt x="12317" y="17961"/>
                    <a:pt x="11122" y="15613"/>
                    <a:pt x="12317" y="15613"/>
                  </a:cubicBezTo>
                  <a:cubicBezTo>
                    <a:pt x="16912" y="15613"/>
                    <a:pt x="16912" y="15613"/>
                    <a:pt x="16912" y="15613"/>
                  </a:cubicBezTo>
                  <a:cubicBezTo>
                    <a:pt x="16912" y="9743"/>
                    <a:pt x="16912" y="9743"/>
                    <a:pt x="16912" y="9743"/>
                  </a:cubicBezTo>
                  <a:cubicBezTo>
                    <a:pt x="16912" y="8217"/>
                    <a:pt x="18751" y="9743"/>
                    <a:pt x="18751" y="9743"/>
                  </a:cubicBezTo>
                  <a:cubicBezTo>
                    <a:pt x="18751" y="9743"/>
                    <a:pt x="18751" y="9743"/>
                    <a:pt x="18751" y="9743"/>
                  </a:cubicBezTo>
                  <a:cubicBezTo>
                    <a:pt x="19026" y="9978"/>
                    <a:pt x="19394" y="10096"/>
                    <a:pt x="19762" y="10096"/>
                  </a:cubicBezTo>
                  <a:cubicBezTo>
                    <a:pt x="20773" y="10096"/>
                    <a:pt x="21600" y="9039"/>
                    <a:pt x="21600" y="7748"/>
                  </a:cubicBezTo>
                  <a:cubicBezTo>
                    <a:pt x="21600" y="6457"/>
                    <a:pt x="20773" y="5517"/>
                    <a:pt x="19762" y="5517"/>
                  </a:cubicBezTo>
                  <a:cubicBezTo>
                    <a:pt x="19394" y="5517"/>
                    <a:pt x="19026" y="5635"/>
                    <a:pt x="18751" y="5870"/>
                  </a:cubicBezTo>
                  <a:cubicBezTo>
                    <a:pt x="18751" y="5870"/>
                    <a:pt x="18751" y="5870"/>
                    <a:pt x="18751" y="5870"/>
                  </a:cubicBezTo>
                  <a:cubicBezTo>
                    <a:pt x="18751" y="5870"/>
                    <a:pt x="16912" y="7396"/>
                    <a:pt x="16912" y="5870"/>
                  </a:cubicBezTo>
                  <a:cubicBezTo>
                    <a:pt x="16912" y="0"/>
                    <a:pt x="16912" y="0"/>
                    <a:pt x="16912" y="0"/>
                  </a:cubicBezTo>
                  <a:cubicBezTo>
                    <a:pt x="12317" y="0"/>
                    <a:pt x="12317" y="0"/>
                    <a:pt x="12317" y="0"/>
                  </a:cubicBezTo>
                  <a:cubicBezTo>
                    <a:pt x="11122" y="0"/>
                    <a:pt x="12317" y="2465"/>
                    <a:pt x="12317" y="2465"/>
                  </a:cubicBezTo>
                  <a:cubicBezTo>
                    <a:pt x="12317" y="2465"/>
                    <a:pt x="12317" y="2465"/>
                    <a:pt x="12317" y="2465"/>
                  </a:cubicBezTo>
                  <a:cubicBezTo>
                    <a:pt x="12500" y="2817"/>
                    <a:pt x="12592" y="3170"/>
                    <a:pt x="12592" y="3639"/>
                  </a:cubicBezTo>
                  <a:cubicBezTo>
                    <a:pt x="12592" y="4930"/>
                    <a:pt x="11765" y="5987"/>
                    <a:pt x="10754" y="5987"/>
                  </a:cubicBezTo>
                  <a:cubicBezTo>
                    <a:pt x="9743" y="5987"/>
                    <a:pt x="8916" y="4930"/>
                    <a:pt x="8916" y="3639"/>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14" name="Freeform 28"/>
            <p:cNvSpPr/>
            <p:nvPr/>
          </p:nvSpPr>
          <p:spPr>
            <a:xfrm>
              <a:off x="6804448" y="3392382"/>
              <a:ext cx="1268589" cy="99518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9640" y="21600"/>
                    <a:pt x="8747" y="20463"/>
                    <a:pt x="8747" y="18985"/>
                  </a:cubicBezTo>
                  <a:cubicBezTo>
                    <a:pt x="8747" y="18644"/>
                    <a:pt x="8747" y="18303"/>
                    <a:pt x="8926" y="17962"/>
                  </a:cubicBezTo>
                  <a:cubicBezTo>
                    <a:pt x="8836" y="17962"/>
                    <a:pt x="8836" y="17962"/>
                    <a:pt x="8836" y="17962"/>
                  </a:cubicBezTo>
                  <a:cubicBezTo>
                    <a:pt x="9015" y="17507"/>
                    <a:pt x="9015" y="17507"/>
                    <a:pt x="9015" y="17507"/>
                  </a:cubicBezTo>
                  <a:cubicBezTo>
                    <a:pt x="9372" y="16939"/>
                    <a:pt x="9550" y="16143"/>
                    <a:pt x="9461" y="15916"/>
                  </a:cubicBezTo>
                  <a:cubicBezTo>
                    <a:pt x="9461" y="15802"/>
                    <a:pt x="9372" y="15802"/>
                    <a:pt x="9283" y="15802"/>
                  </a:cubicBezTo>
                  <a:cubicBezTo>
                    <a:pt x="4552" y="15802"/>
                    <a:pt x="4552" y="15802"/>
                    <a:pt x="4552" y="15802"/>
                  </a:cubicBezTo>
                  <a:cubicBezTo>
                    <a:pt x="4552" y="9777"/>
                    <a:pt x="4552" y="9777"/>
                    <a:pt x="4552" y="9777"/>
                  </a:cubicBezTo>
                  <a:cubicBezTo>
                    <a:pt x="4552" y="9777"/>
                    <a:pt x="4552" y="9663"/>
                    <a:pt x="4552" y="9549"/>
                  </a:cubicBezTo>
                  <a:cubicBezTo>
                    <a:pt x="4374" y="9436"/>
                    <a:pt x="3660" y="9777"/>
                    <a:pt x="3213" y="10118"/>
                  </a:cubicBezTo>
                  <a:cubicBezTo>
                    <a:pt x="2945" y="10345"/>
                    <a:pt x="2945" y="10345"/>
                    <a:pt x="2945" y="10345"/>
                  </a:cubicBezTo>
                  <a:cubicBezTo>
                    <a:pt x="2945" y="10345"/>
                    <a:pt x="2945" y="10345"/>
                    <a:pt x="2945" y="10345"/>
                  </a:cubicBezTo>
                  <a:cubicBezTo>
                    <a:pt x="2678" y="10459"/>
                    <a:pt x="2410" y="10573"/>
                    <a:pt x="2142" y="10573"/>
                  </a:cubicBezTo>
                  <a:cubicBezTo>
                    <a:pt x="982" y="10573"/>
                    <a:pt x="0" y="9322"/>
                    <a:pt x="0" y="7844"/>
                  </a:cubicBezTo>
                  <a:cubicBezTo>
                    <a:pt x="0" y="6480"/>
                    <a:pt x="982" y="5229"/>
                    <a:pt x="2142" y="5229"/>
                  </a:cubicBezTo>
                  <a:cubicBezTo>
                    <a:pt x="2410" y="5229"/>
                    <a:pt x="2678" y="5343"/>
                    <a:pt x="2945" y="5457"/>
                  </a:cubicBezTo>
                  <a:cubicBezTo>
                    <a:pt x="2945" y="5457"/>
                    <a:pt x="2945" y="5457"/>
                    <a:pt x="2945" y="5457"/>
                  </a:cubicBezTo>
                  <a:cubicBezTo>
                    <a:pt x="3213" y="5684"/>
                    <a:pt x="3213" y="5684"/>
                    <a:pt x="3213" y="5684"/>
                  </a:cubicBezTo>
                  <a:cubicBezTo>
                    <a:pt x="3660" y="6025"/>
                    <a:pt x="4374" y="6366"/>
                    <a:pt x="4552" y="6253"/>
                  </a:cubicBezTo>
                  <a:cubicBezTo>
                    <a:pt x="4552" y="6139"/>
                    <a:pt x="4552" y="6025"/>
                    <a:pt x="4552" y="6025"/>
                  </a:cubicBezTo>
                  <a:cubicBezTo>
                    <a:pt x="4552" y="0"/>
                    <a:pt x="4552" y="0"/>
                    <a:pt x="4552" y="0"/>
                  </a:cubicBezTo>
                  <a:cubicBezTo>
                    <a:pt x="9283" y="0"/>
                    <a:pt x="9283" y="0"/>
                    <a:pt x="9283" y="0"/>
                  </a:cubicBezTo>
                  <a:cubicBezTo>
                    <a:pt x="9729" y="0"/>
                    <a:pt x="9907" y="227"/>
                    <a:pt x="9997" y="455"/>
                  </a:cubicBezTo>
                  <a:cubicBezTo>
                    <a:pt x="10264" y="1023"/>
                    <a:pt x="9997" y="1933"/>
                    <a:pt x="9729" y="2501"/>
                  </a:cubicBezTo>
                  <a:cubicBezTo>
                    <a:pt x="9729" y="2501"/>
                    <a:pt x="9729" y="2501"/>
                    <a:pt x="9729" y="2501"/>
                  </a:cubicBezTo>
                  <a:cubicBezTo>
                    <a:pt x="9550" y="2842"/>
                    <a:pt x="9550" y="2842"/>
                    <a:pt x="9550" y="2842"/>
                  </a:cubicBezTo>
                  <a:cubicBezTo>
                    <a:pt x="9461" y="3183"/>
                    <a:pt x="9372" y="3524"/>
                    <a:pt x="9372" y="3865"/>
                  </a:cubicBezTo>
                  <a:cubicBezTo>
                    <a:pt x="9372" y="4888"/>
                    <a:pt x="9997" y="5798"/>
                    <a:pt x="10800" y="5798"/>
                  </a:cubicBezTo>
                  <a:cubicBezTo>
                    <a:pt x="11603" y="5798"/>
                    <a:pt x="12317" y="4888"/>
                    <a:pt x="12317" y="3865"/>
                  </a:cubicBezTo>
                  <a:cubicBezTo>
                    <a:pt x="12317" y="3524"/>
                    <a:pt x="12228" y="3183"/>
                    <a:pt x="12050" y="2842"/>
                  </a:cubicBezTo>
                  <a:cubicBezTo>
                    <a:pt x="11871" y="2501"/>
                    <a:pt x="11871" y="2501"/>
                    <a:pt x="11871" y="2501"/>
                  </a:cubicBezTo>
                  <a:cubicBezTo>
                    <a:pt x="11871" y="2501"/>
                    <a:pt x="11871" y="2501"/>
                    <a:pt x="11871" y="2501"/>
                  </a:cubicBezTo>
                  <a:cubicBezTo>
                    <a:pt x="11603" y="1933"/>
                    <a:pt x="11336" y="1023"/>
                    <a:pt x="11603" y="455"/>
                  </a:cubicBezTo>
                  <a:cubicBezTo>
                    <a:pt x="11693" y="227"/>
                    <a:pt x="11871" y="0"/>
                    <a:pt x="12317" y="0"/>
                  </a:cubicBezTo>
                  <a:cubicBezTo>
                    <a:pt x="17048" y="0"/>
                    <a:pt x="17048" y="0"/>
                    <a:pt x="17048" y="0"/>
                  </a:cubicBezTo>
                  <a:cubicBezTo>
                    <a:pt x="17048" y="6025"/>
                    <a:pt x="17048" y="6025"/>
                    <a:pt x="17048" y="6025"/>
                  </a:cubicBezTo>
                  <a:cubicBezTo>
                    <a:pt x="17048" y="6025"/>
                    <a:pt x="17048" y="6139"/>
                    <a:pt x="17137" y="6253"/>
                  </a:cubicBezTo>
                  <a:cubicBezTo>
                    <a:pt x="17316" y="6366"/>
                    <a:pt x="17940" y="6025"/>
                    <a:pt x="18387" y="5684"/>
                  </a:cubicBezTo>
                  <a:cubicBezTo>
                    <a:pt x="18655" y="5457"/>
                    <a:pt x="18655" y="5457"/>
                    <a:pt x="18655" y="5457"/>
                  </a:cubicBezTo>
                  <a:cubicBezTo>
                    <a:pt x="18744" y="5457"/>
                    <a:pt x="18744" y="5457"/>
                    <a:pt x="18744" y="5457"/>
                  </a:cubicBezTo>
                  <a:cubicBezTo>
                    <a:pt x="18922" y="5343"/>
                    <a:pt x="19279" y="5229"/>
                    <a:pt x="19547" y="5229"/>
                  </a:cubicBezTo>
                  <a:cubicBezTo>
                    <a:pt x="20707" y="5229"/>
                    <a:pt x="21600" y="6480"/>
                    <a:pt x="21600" y="7844"/>
                  </a:cubicBezTo>
                  <a:cubicBezTo>
                    <a:pt x="21600" y="9322"/>
                    <a:pt x="20707" y="10573"/>
                    <a:pt x="19547" y="10573"/>
                  </a:cubicBezTo>
                  <a:cubicBezTo>
                    <a:pt x="19279" y="10573"/>
                    <a:pt x="19012" y="10459"/>
                    <a:pt x="18744" y="10345"/>
                  </a:cubicBezTo>
                  <a:cubicBezTo>
                    <a:pt x="18744" y="10345"/>
                    <a:pt x="18744" y="10345"/>
                    <a:pt x="18744" y="10345"/>
                  </a:cubicBezTo>
                  <a:cubicBezTo>
                    <a:pt x="18387" y="10118"/>
                    <a:pt x="18387" y="10118"/>
                    <a:pt x="18387" y="10118"/>
                  </a:cubicBezTo>
                  <a:cubicBezTo>
                    <a:pt x="17940" y="9777"/>
                    <a:pt x="17316" y="9436"/>
                    <a:pt x="17137" y="9549"/>
                  </a:cubicBezTo>
                  <a:cubicBezTo>
                    <a:pt x="17048" y="9663"/>
                    <a:pt x="17048" y="9777"/>
                    <a:pt x="17048" y="9777"/>
                  </a:cubicBezTo>
                  <a:cubicBezTo>
                    <a:pt x="17048" y="15802"/>
                    <a:pt x="17048" y="15802"/>
                    <a:pt x="17048" y="15802"/>
                  </a:cubicBezTo>
                  <a:cubicBezTo>
                    <a:pt x="12317" y="15802"/>
                    <a:pt x="12317" y="15802"/>
                    <a:pt x="12317" y="15802"/>
                  </a:cubicBezTo>
                  <a:cubicBezTo>
                    <a:pt x="12317" y="15802"/>
                    <a:pt x="12139" y="15802"/>
                    <a:pt x="12139" y="15916"/>
                  </a:cubicBezTo>
                  <a:cubicBezTo>
                    <a:pt x="12050" y="16143"/>
                    <a:pt x="12317" y="16939"/>
                    <a:pt x="12585" y="17507"/>
                  </a:cubicBezTo>
                  <a:cubicBezTo>
                    <a:pt x="12764" y="17962"/>
                    <a:pt x="12764" y="17962"/>
                    <a:pt x="12764" y="17962"/>
                  </a:cubicBezTo>
                  <a:cubicBezTo>
                    <a:pt x="12764" y="17962"/>
                    <a:pt x="12764" y="17962"/>
                    <a:pt x="12764" y="17962"/>
                  </a:cubicBezTo>
                  <a:cubicBezTo>
                    <a:pt x="12853" y="18303"/>
                    <a:pt x="12942" y="18644"/>
                    <a:pt x="12942" y="18985"/>
                  </a:cubicBezTo>
                  <a:cubicBezTo>
                    <a:pt x="12942" y="20463"/>
                    <a:pt x="11960" y="21600"/>
                    <a:pt x="10800" y="21600"/>
                  </a:cubicBezTo>
                  <a:close/>
                  <a:moveTo>
                    <a:pt x="9729" y="17621"/>
                  </a:moveTo>
                  <a:cubicBezTo>
                    <a:pt x="9729" y="17621"/>
                    <a:pt x="9729" y="17621"/>
                    <a:pt x="9729" y="17621"/>
                  </a:cubicBezTo>
                  <a:cubicBezTo>
                    <a:pt x="9550" y="17962"/>
                    <a:pt x="9550" y="17962"/>
                    <a:pt x="9550" y="17962"/>
                  </a:cubicBezTo>
                  <a:cubicBezTo>
                    <a:pt x="9461" y="18303"/>
                    <a:pt x="9372" y="18644"/>
                    <a:pt x="9372" y="18985"/>
                  </a:cubicBezTo>
                  <a:cubicBezTo>
                    <a:pt x="9372" y="20008"/>
                    <a:pt x="9997" y="20804"/>
                    <a:pt x="10800" y="20804"/>
                  </a:cubicBezTo>
                  <a:cubicBezTo>
                    <a:pt x="11603" y="20804"/>
                    <a:pt x="12317" y="20008"/>
                    <a:pt x="12317" y="18985"/>
                  </a:cubicBezTo>
                  <a:cubicBezTo>
                    <a:pt x="12317" y="18644"/>
                    <a:pt x="12228" y="18303"/>
                    <a:pt x="12050" y="17962"/>
                  </a:cubicBezTo>
                  <a:cubicBezTo>
                    <a:pt x="11871" y="17621"/>
                    <a:pt x="11871" y="17621"/>
                    <a:pt x="11871" y="17621"/>
                  </a:cubicBezTo>
                  <a:cubicBezTo>
                    <a:pt x="11871" y="17621"/>
                    <a:pt x="11871" y="17621"/>
                    <a:pt x="11871" y="17621"/>
                  </a:cubicBezTo>
                  <a:cubicBezTo>
                    <a:pt x="11603" y="17053"/>
                    <a:pt x="11336" y="16143"/>
                    <a:pt x="11603" y="15461"/>
                  </a:cubicBezTo>
                  <a:cubicBezTo>
                    <a:pt x="11693" y="15347"/>
                    <a:pt x="11871" y="15006"/>
                    <a:pt x="12317" y="15006"/>
                  </a:cubicBezTo>
                  <a:cubicBezTo>
                    <a:pt x="16423" y="15006"/>
                    <a:pt x="16423" y="15006"/>
                    <a:pt x="16423" y="15006"/>
                  </a:cubicBezTo>
                  <a:cubicBezTo>
                    <a:pt x="16423" y="9777"/>
                    <a:pt x="16423" y="9777"/>
                    <a:pt x="16423" y="9777"/>
                  </a:cubicBezTo>
                  <a:cubicBezTo>
                    <a:pt x="16423" y="9208"/>
                    <a:pt x="16602" y="8981"/>
                    <a:pt x="16780" y="8867"/>
                  </a:cubicBezTo>
                  <a:cubicBezTo>
                    <a:pt x="17226" y="8526"/>
                    <a:pt x="17940" y="8981"/>
                    <a:pt x="18387" y="9208"/>
                  </a:cubicBezTo>
                  <a:cubicBezTo>
                    <a:pt x="18387" y="9208"/>
                    <a:pt x="18387" y="9208"/>
                    <a:pt x="18387" y="9208"/>
                  </a:cubicBezTo>
                  <a:cubicBezTo>
                    <a:pt x="18744" y="9436"/>
                    <a:pt x="18744" y="9436"/>
                    <a:pt x="18744" y="9436"/>
                  </a:cubicBezTo>
                  <a:cubicBezTo>
                    <a:pt x="19012" y="9663"/>
                    <a:pt x="19279" y="9777"/>
                    <a:pt x="19547" y="9777"/>
                  </a:cubicBezTo>
                  <a:cubicBezTo>
                    <a:pt x="20350" y="9777"/>
                    <a:pt x="20975" y="8981"/>
                    <a:pt x="20975" y="7844"/>
                  </a:cubicBezTo>
                  <a:cubicBezTo>
                    <a:pt x="20975" y="6821"/>
                    <a:pt x="20350" y="6025"/>
                    <a:pt x="19547" y="6025"/>
                  </a:cubicBezTo>
                  <a:cubicBezTo>
                    <a:pt x="19279" y="6025"/>
                    <a:pt x="19012" y="6139"/>
                    <a:pt x="18744" y="6366"/>
                  </a:cubicBezTo>
                  <a:cubicBezTo>
                    <a:pt x="18387" y="6594"/>
                    <a:pt x="18387" y="6594"/>
                    <a:pt x="18387" y="6594"/>
                  </a:cubicBezTo>
                  <a:cubicBezTo>
                    <a:pt x="18387" y="6594"/>
                    <a:pt x="18387" y="6594"/>
                    <a:pt x="18387" y="6594"/>
                  </a:cubicBezTo>
                  <a:cubicBezTo>
                    <a:pt x="17940" y="6821"/>
                    <a:pt x="17226" y="7276"/>
                    <a:pt x="16780" y="6935"/>
                  </a:cubicBezTo>
                  <a:cubicBezTo>
                    <a:pt x="16602" y="6821"/>
                    <a:pt x="16423" y="6594"/>
                    <a:pt x="16423" y="6025"/>
                  </a:cubicBezTo>
                  <a:cubicBezTo>
                    <a:pt x="16423" y="796"/>
                    <a:pt x="16423" y="796"/>
                    <a:pt x="16423" y="796"/>
                  </a:cubicBezTo>
                  <a:cubicBezTo>
                    <a:pt x="12317" y="796"/>
                    <a:pt x="12317" y="796"/>
                    <a:pt x="12317" y="796"/>
                  </a:cubicBezTo>
                  <a:cubicBezTo>
                    <a:pt x="12317" y="796"/>
                    <a:pt x="12139" y="796"/>
                    <a:pt x="12139" y="796"/>
                  </a:cubicBezTo>
                  <a:cubicBezTo>
                    <a:pt x="12050" y="1023"/>
                    <a:pt x="12317" y="1933"/>
                    <a:pt x="12585" y="2501"/>
                  </a:cubicBezTo>
                  <a:cubicBezTo>
                    <a:pt x="12764" y="2842"/>
                    <a:pt x="12764" y="2842"/>
                    <a:pt x="12764" y="2842"/>
                  </a:cubicBezTo>
                  <a:cubicBezTo>
                    <a:pt x="12764" y="2842"/>
                    <a:pt x="12764" y="2842"/>
                    <a:pt x="12764" y="2842"/>
                  </a:cubicBezTo>
                  <a:cubicBezTo>
                    <a:pt x="12853" y="3183"/>
                    <a:pt x="12942" y="3524"/>
                    <a:pt x="12942" y="3865"/>
                  </a:cubicBezTo>
                  <a:cubicBezTo>
                    <a:pt x="12942" y="5343"/>
                    <a:pt x="11960" y="6594"/>
                    <a:pt x="10800" y="6594"/>
                  </a:cubicBezTo>
                  <a:cubicBezTo>
                    <a:pt x="9640" y="6594"/>
                    <a:pt x="8747" y="5343"/>
                    <a:pt x="8747" y="3865"/>
                  </a:cubicBezTo>
                  <a:cubicBezTo>
                    <a:pt x="8747" y="3524"/>
                    <a:pt x="8747" y="3183"/>
                    <a:pt x="8926" y="2842"/>
                  </a:cubicBezTo>
                  <a:cubicBezTo>
                    <a:pt x="8836" y="2842"/>
                    <a:pt x="8836" y="2842"/>
                    <a:pt x="8836" y="2842"/>
                  </a:cubicBezTo>
                  <a:cubicBezTo>
                    <a:pt x="9015" y="2501"/>
                    <a:pt x="9015" y="2501"/>
                    <a:pt x="9015" y="2501"/>
                  </a:cubicBezTo>
                  <a:cubicBezTo>
                    <a:pt x="9372" y="1933"/>
                    <a:pt x="9550" y="1023"/>
                    <a:pt x="9461" y="796"/>
                  </a:cubicBezTo>
                  <a:cubicBezTo>
                    <a:pt x="9461" y="796"/>
                    <a:pt x="9372" y="796"/>
                    <a:pt x="9283" y="796"/>
                  </a:cubicBezTo>
                  <a:cubicBezTo>
                    <a:pt x="5177" y="796"/>
                    <a:pt x="5177" y="796"/>
                    <a:pt x="5177" y="796"/>
                  </a:cubicBezTo>
                  <a:cubicBezTo>
                    <a:pt x="5177" y="6025"/>
                    <a:pt x="5177" y="6025"/>
                    <a:pt x="5177" y="6025"/>
                  </a:cubicBezTo>
                  <a:cubicBezTo>
                    <a:pt x="5177" y="6594"/>
                    <a:pt x="4998" y="6821"/>
                    <a:pt x="4820" y="6935"/>
                  </a:cubicBezTo>
                  <a:cubicBezTo>
                    <a:pt x="4374" y="7276"/>
                    <a:pt x="3660" y="6821"/>
                    <a:pt x="3213" y="6594"/>
                  </a:cubicBezTo>
                  <a:cubicBezTo>
                    <a:pt x="3213" y="6594"/>
                    <a:pt x="3213" y="6594"/>
                    <a:pt x="3213" y="6594"/>
                  </a:cubicBezTo>
                  <a:cubicBezTo>
                    <a:pt x="2856" y="6366"/>
                    <a:pt x="2856" y="6366"/>
                    <a:pt x="2856" y="6366"/>
                  </a:cubicBezTo>
                  <a:cubicBezTo>
                    <a:pt x="2678" y="6139"/>
                    <a:pt x="2410" y="6025"/>
                    <a:pt x="2142" y="6025"/>
                  </a:cubicBezTo>
                  <a:cubicBezTo>
                    <a:pt x="1339" y="6025"/>
                    <a:pt x="625" y="6821"/>
                    <a:pt x="625" y="7844"/>
                  </a:cubicBezTo>
                  <a:cubicBezTo>
                    <a:pt x="625" y="8981"/>
                    <a:pt x="1339" y="9777"/>
                    <a:pt x="2142" y="9777"/>
                  </a:cubicBezTo>
                  <a:cubicBezTo>
                    <a:pt x="2410" y="9777"/>
                    <a:pt x="2678" y="9663"/>
                    <a:pt x="2856" y="9436"/>
                  </a:cubicBezTo>
                  <a:cubicBezTo>
                    <a:pt x="3213" y="9208"/>
                    <a:pt x="3213" y="9208"/>
                    <a:pt x="3213" y="9208"/>
                  </a:cubicBezTo>
                  <a:cubicBezTo>
                    <a:pt x="3213" y="9208"/>
                    <a:pt x="3213" y="9208"/>
                    <a:pt x="3213" y="9208"/>
                  </a:cubicBezTo>
                  <a:cubicBezTo>
                    <a:pt x="3660" y="8981"/>
                    <a:pt x="4374" y="8526"/>
                    <a:pt x="4820" y="8867"/>
                  </a:cubicBezTo>
                  <a:cubicBezTo>
                    <a:pt x="4998" y="8981"/>
                    <a:pt x="5177" y="9208"/>
                    <a:pt x="5177" y="9777"/>
                  </a:cubicBezTo>
                  <a:cubicBezTo>
                    <a:pt x="5177" y="15006"/>
                    <a:pt x="5177" y="15006"/>
                    <a:pt x="5177" y="15006"/>
                  </a:cubicBezTo>
                  <a:cubicBezTo>
                    <a:pt x="9283" y="15006"/>
                    <a:pt x="9283" y="15006"/>
                    <a:pt x="9283" y="15006"/>
                  </a:cubicBezTo>
                  <a:cubicBezTo>
                    <a:pt x="9729" y="15006"/>
                    <a:pt x="9907" y="15347"/>
                    <a:pt x="9997" y="15461"/>
                  </a:cubicBezTo>
                  <a:cubicBezTo>
                    <a:pt x="10264" y="16143"/>
                    <a:pt x="9997" y="17053"/>
                    <a:pt x="9729" y="17621"/>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15" name="Freeform 29"/>
            <p:cNvSpPr/>
            <p:nvPr/>
          </p:nvSpPr>
          <p:spPr>
            <a:xfrm>
              <a:off x="5008738" y="4103227"/>
              <a:ext cx="964567" cy="697725"/>
            </a:xfrm>
            <a:custGeom>
              <a:avLst/>
              <a:gdLst/>
              <a:ahLst/>
              <a:cxnLst>
                <a:cxn ang="0">
                  <a:pos x="wd2" y="hd2"/>
                </a:cxn>
                <a:cxn ang="5400000">
                  <a:pos x="wd2" y="hd2"/>
                </a:cxn>
                <a:cxn ang="10800000">
                  <a:pos x="wd2" y="hd2"/>
                </a:cxn>
                <a:cxn ang="16200000">
                  <a:pos x="wd2" y="hd2"/>
                </a:cxn>
              </a:cxnLst>
              <a:rect l="0" t="0" r="r" b="b"/>
              <a:pathLst>
                <a:path w="21600" h="21600" extrusionOk="0">
                  <a:moveTo>
                    <a:pt x="3757" y="13967"/>
                  </a:moveTo>
                  <a:cubicBezTo>
                    <a:pt x="3287" y="13967"/>
                    <a:pt x="2817" y="13805"/>
                    <a:pt x="2465" y="13480"/>
                  </a:cubicBezTo>
                  <a:cubicBezTo>
                    <a:pt x="2465" y="13480"/>
                    <a:pt x="2465" y="13480"/>
                    <a:pt x="2465" y="13480"/>
                  </a:cubicBezTo>
                  <a:cubicBezTo>
                    <a:pt x="2465" y="13480"/>
                    <a:pt x="0" y="11368"/>
                    <a:pt x="0" y="13480"/>
                  </a:cubicBezTo>
                  <a:cubicBezTo>
                    <a:pt x="0" y="21600"/>
                    <a:pt x="0" y="21600"/>
                    <a:pt x="0" y="21600"/>
                  </a:cubicBezTo>
                  <a:cubicBezTo>
                    <a:pt x="5870" y="21600"/>
                    <a:pt x="5870" y="21600"/>
                    <a:pt x="5870" y="21600"/>
                  </a:cubicBezTo>
                  <a:cubicBezTo>
                    <a:pt x="7396" y="21600"/>
                    <a:pt x="5870" y="18189"/>
                    <a:pt x="5870" y="18189"/>
                  </a:cubicBezTo>
                  <a:cubicBezTo>
                    <a:pt x="5870" y="18189"/>
                    <a:pt x="5870" y="18189"/>
                    <a:pt x="5870" y="18189"/>
                  </a:cubicBezTo>
                  <a:cubicBezTo>
                    <a:pt x="5635" y="17702"/>
                    <a:pt x="5517" y="17053"/>
                    <a:pt x="5517" y="16403"/>
                  </a:cubicBezTo>
                  <a:cubicBezTo>
                    <a:pt x="5517" y="14617"/>
                    <a:pt x="6574" y="13155"/>
                    <a:pt x="7865" y="13155"/>
                  </a:cubicBezTo>
                  <a:cubicBezTo>
                    <a:pt x="9157" y="13155"/>
                    <a:pt x="10213" y="14617"/>
                    <a:pt x="10213" y="16403"/>
                  </a:cubicBezTo>
                  <a:cubicBezTo>
                    <a:pt x="10213" y="17053"/>
                    <a:pt x="10096" y="17702"/>
                    <a:pt x="9861" y="18189"/>
                  </a:cubicBezTo>
                  <a:cubicBezTo>
                    <a:pt x="9861" y="18189"/>
                    <a:pt x="9861" y="18189"/>
                    <a:pt x="9861" y="18189"/>
                  </a:cubicBezTo>
                  <a:cubicBezTo>
                    <a:pt x="9861" y="18189"/>
                    <a:pt x="8335" y="21600"/>
                    <a:pt x="9861" y="21600"/>
                  </a:cubicBezTo>
                  <a:cubicBezTo>
                    <a:pt x="15613" y="21600"/>
                    <a:pt x="15613" y="21600"/>
                    <a:pt x="15613" y="21600"/>
                  </a:cubicBezTo>
                  <a:cubicBezTo>
                    <a:pt x="15613" y="13480"/>
                    <a:pt x="15613" y="13480"/>
                    <a:pt x="15613" y="13480"/>
                  </a:cubicBezTo>
                  <a:cubicBezTo>
                    <a:pt x="15613" y="11368"/>
                    <a:pt x="18078" y="13480"/>
                    <a:pt x="18078" y="13480"/>
                  </a:cubicBezTo>
                  <a:cubicBezTo>
                    <a:pt x="18078" y="13480"/>
                    <a:pt x="18078" y="13480"/>
                    <a:pt x="18078" y="13480"/>
                  </a:cubicBezTo>
                  <a:cubicBezTo>
                    <a:pt x="18430" y="13805"/>
                    <a:pt x="18783" y="13967"/>
                    <a:pt x="19252" y="13967"/>
                  </a:cubicBezTo>
                  <a:cubicBezTo>
                    <a:pt x="20543" y="13967"/>
                    <a:pt x="21600" y="12505"/>
                    <a:pt x="21600" y="10719"/>
                  </a:cubicBezTo>
                  <a:cubicBezTo>
                    <a:pt x="21600" y="8932"/>
                    <a:pt x="20543" y="7471"/>
                    <a:pt x="19252" y="7471"/>
                  </a:cubicBezTo>
                  <a:cubicBezTo>
                    <a:pt x="18783" y="7471"/>
                    <a:pt x="18430" y="7633"/>
                    <a:pt x="18078" y="7958"/>
                  </a:cubicBezTo>
                  <a:cubicBezTo>
                    <a:pt x="18078" y="7958"/>
                    <a:pt x="18078" y="7958"/>
                    <a:pt x="18078" y="7958"/>
                  </a:cubicBezTo>
                  <a:cubicBezTo>
                    <a:pt x="18078" y="7958"/>
                    <a:pt x="15613" y="10069"/>
                    <a:pt x="15613" y="7958"/>
                  </a:cubicBezTo>
                  <a:cubicBezTo>
                    <a:pt x="15613" y="0"/>
                    <a:pt x="15613" y="0"/>
                    <a:pt x="15613" y="0"/>
                  </a:cubicBezTo>
                  <a:cubicBezTo>
                    <a:pt x="9861" y="0"/>
                    <a:pt x="9861" y="0"/>
                    <a:pt x="9861" y="0"/>
                  </a:cubicBezTo>
                  <a:cubicBezTo>
                    <a:pt x="8335" y="0"/>
                    <a:pt x="9861" y="3248"/>
                    <a:pt x="9861" y="3248"/>
                  </a:cubicBezTo>
                  <a:cubicBezTo>
                    <a:pt x="9861" y="3248"/>
                    <a:pt x="9861" y="3248"/>
                    <a:pt x="9861" y="3248"/>
                  </a:cubicBezTo>
                  <a:cubicBezTo>
                    <a:pt x="10096" y="3735"/>
                    <a:pt x="10213" y="4385"/>
                    <a:pt x="10213" y="5035"/>
                  </a:cubicBezTo>
                  <a:cubicBezTo>
                    <a:pt x="10213" y="6821"/>
                    <a:pt x="9157" y="8283"/>
                    <a:pt x="7865" y="8283"/>
                  </a:cubicBezTo>
                  <a:cubicBezTo>
                    <a:pt x="6574" y="8283"/>
                    <a:pt x="5517" y="6821"/>
                    <a:pt x="5517" y="5035"/>
                  </a:cubicBezTo>
                  <a:cubicBezTo>
                    <a:pt x="5517" y="4385"/>
                    <a:pt x="5635" y="3735"/>
                    <a:pt x="5870" y="3248"/>
                  </a:cubicBezTo>
                  <a:cubicBezTo>
                    <a:pt x="5870" y="3248"/>
                    <a:pt x="5870" y="3248"/>
                    <a:pt x="5870" y="3248"/>
                  </a:cubicBezTo>
                  <a:cubicBezTo>
                    <a:pt x="5870" y="3248"/>
                    <a:pt x="7396" y="0"/>
                    <a:pt x="5870" y="0"/>
                  </a:cubicBezTo>
                  <a:cubicBezTo>
                    <a:pt x="0" y="0"/>
                    <a:pt x="0" y="0"/>
                    <a:pt x="0" y="0"/>
                  </a:cubicBezTo>
                  <a:cubicBezTo>
                    <a:pt x="0" y="7958"/>
                    <a:pt x="0" y="7958"/>
                    <a:pt x="0" y="7958"/>
                  </a:cubicBezTo>
                  <a:cubicBezTo>
                    <a:pt x="0" y="10069"/>
                    <a:pt x="2465" y="7958"/>
                    <a:pt x="2465" y="7958"/>
                  </a:cubicBezTo>
                  <a:cubicBezTo>
                    <a:pt x="2465" y="7958"/>
                    <a:pt x="2465" y="7958"/>
                    <a:pt x="2465" y="7958"/>
                  </a:cubicBezTo>
                  <a:cubicBezTo>
                    <a:pt x="2817" y="7633"/>
                    <a:pt x="3287" y="7471"/>
                    <a:pt x="3757" y="7471"/>
                  </a:cubicBezTo>
                  <a:cubicBezTo>
                    <a:pt x="5048" y="7471"/>
                    <a:pt x="6104" y="8932"/>
                    <a:pt x="6104" y="10719"/>
                  </a:cubicBezTo>
                  <a:cubicBezTo>
                    <a:pt x="6104" y="12505"/>
                    <a:pt x="5048" y="13967"/>
                    <a:pt x="3757" y="13967"/>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16" name="Freeform 30"/>
            <p:cNvSpPr/>
            <p:nvPr/>
          </p:nvSpPr>
          <p:spPr>
            <a:xfrm>
              <a:off x="4993428" y="4083544"/>
              <a:ext cx="999561" cy="732721"/>
            </a:xfrm>
            <a:custGeom>
              <a:avLst/>
              <a:gdLst/>
              <a:ahLst/>
              <a:cxnLst>
                <a:cxn ang="0">
                  <a:pos x="wd2" y="hd2"/>
                </a:cxn>
                <a:cxn ang="5400000">
                  <a:pos x="wd2" y="hd2"/>
                </a:cxn>
                <a:cxn ang="10800000">
                  <a:pos x="wd2" y="hd2"/>
                </a:cxn>
                <a:cxn ang="16200000">
                  <a:pos x="wd2" y="hd2"/>
                </a:cxn>
              </a:cxnLst>
              <a:rect l="0" t="0" r="r" b="b"/>
              <a:pathLst>
                <a:path w="21600" h="21600" extrusionOk="0">
                  <a:moveTo>
                    <a:pt x="15832" y="21600"/>
                  </a:moveTo>
                  <a:cubicBezTo>
                    <a:pt x="9839" y="21600"/>
                    <a:pt x="9839" y="21600"/>
                    <a:pt x="9839" y="21600"/>
                  </a:cubicBezTo>
                  <a:cubicBezTo>
                    <a:pt x="9273" y="21600"/>
                    <a:pt x="8934" y="21291"/>
                    <a:pt x="8821" y="20983"/>
                  </a:cubicBezTo>
                  <a:cubicBezTo>
                    <a:pt x="8595" y="20211"/>
                    <a:pt x="8934" y="18977"/>
                    <a:pt x="9273" y="18206"/>
                  </a:cubicBezTo>
                  <a:cubicBezTo>
                    <a:pt x="9160" y="18206"/>
                    <a:pt x="9160" y="18206"/>
                    <a:pt x="9160" y="18206"/>
                  </a:cubicBezTo>
                  <a:cubicBezTo>
                    <a:pt x="9499" y="17589"/>
                    <a:pt x="9499" y="17589"/>
                    <a:pt x="9499" y="17589"/>
                  </a:cubicBezTo>
                  <a:cubicBezTo>
                    <a:pt x="9613" y="17280"/>
                    <a:pt x="9726" y="16663"/>
                    <a:pt x="9726" y="16200"/>
                  </a:cubicBezTo>
                  <a:cubicBezTo>
                    <a:pt x="9726" y="14811"/>
                    <a:pt x="8934" y="13731"/>
                    <a:pt x="7916" y="13731"/>
                  </a:cubicBezTo>
                  <a:cubicBezTo>
                    <a:pt x="6898" y="13731"/>
                    <a:pt x="5994" y="14811"/>
                    <a:pt x="5994" y="16200"/>
                  </a:cubicBezTo>
                  <a:cubicBezTo>
                    <a:pt x="5994" y="16663"/>
                    <a:pt x="6107" y="17280"/>
                    <a:pt x="6333" y="17589"/>
                  </a:cubicBezTo>
                  <a:cubicBezTo>
                    <a:pt x="6559" y="18206"/>
                    <a:pt x="6559" y="18206"/>
                    <a:pt x="6559" y="18206"/>
                  </a:cubicBezTo>
                  <a:cubicBezTo>
                    <a:pt x="6559" y="18206"/>
                    <a:pt x="6559" y="18206"/>
                    <a:pt x="6559" y="18206"/>
                  </a:cubicBezTo>
                  <a:cubicBezTo>
                    <a:pt x="6898" y="18977"/>
                    <a:pt x="7238" y="20211"/>
                    <a:pt x="6898" y="20983"/>
                  </a:cubicBezTo>
                  <a:cubicBezTo>
                    <a:pt x="6785" y="21291"/>
                    <a:pt x="6559" y="21600"/>
                    <a:pt x="5994" y="21600"/>
                  </a:cubicBezTo>
                  <a:cubicBezTo>
                    <a:pt x="0" y="21600"/>
                    <a:pt x="0" y="21600"/>
                    <a:pt x="0" y="21600"/>
                  </a:cubicBezTo>
                  <a:cubicBezTo>
                    <a:pt x="0" y="13423"/>
                    <a:pt x="0" y="13423"/>
                    <a:pt x="0" y="13423"/>
                  </a:cubicBezTo>
                  <a:cubicBezTo>
                    <a:pt x="0" y="12651"/>
                    <a:pt x="226" y="12343"/>
                    <a:pt x="452" y="12189"/>
                  </a:cubicBezTo>
                  <a:cubicBezTo>
                    <a:pt x="1018" y="11726"/>
                    <a:pt x="1923" y="12189"/>
                    <a:pt x="2488" y="12651"/>
                  </a:cubicBezTo>
                  <a:cubicBezTo>
                    <a:pt x="2488" y="12651"/>
                    <a:pt x="2488" y="12651"/>
                    <a:pt x="2488" y="12651"/>
                  </a:cubicBezTo>
                  <a:cubicBezTo>
                    <a:pt x="2940" y="12960"/>
                    <a:pt x="2940" y="12960"/>
                    <a:pt x="2940" y="12960"/>
                  </a:cubicBezTo>
                  <a:cubicBezTo>
                    <a:pt x="3166" y="13269"/>
                    <a:pt x="3506" y="13423"/>
                    <a:pt x="3958" y="13423"/>
                  </a:cubicBezTo>
                  <a:cubicBezTo>
                    <a:pt x="4976" y="13423"/>
                    <a:pt x="5768" y="12189"/>
                    <a:pt x="5768" y="10800"/>
                  </a:cubicBezTo>
                  <a:cubicBezTo>
                    <a:pt x="5768" y="9411"/>
                    <a:pt x="4976" y="8331"/>
                    <a:pt x="3958" y="8331"/>
                  </a:cubicBezTo>
                  <a:cubicBezTo>
                    <a:pt x="3506" y="8331"/>
                    <a:pt x="3166" y="8486"/>
                    <a:pt x="2940" y="8640"/>
                  </a:cubicBezTo>
                  <a:cubicBezTo>
                    <a:pt x="2488" y="9103"/>
                    <a:pt x="2488" y="9103"/>
                    <a:pt x="2488" y="9103"/>
                  </a:cubicBezTo>
                  <a:cubicBezTo>
                    <a:pt x="2488" y="8949"/>
                    <a:pt x="2488" y="8949"/>
                    <a:pt x="2488" y="8949"/>
                  </a:cubicBezTo>
                  <a:cubicBezTo>
                    <a:pt x="1923" y="9411"/>
                    <a:pt x="1018" y="9874"/>
                    <a:pt x="452" y="9411"/>
                  </a:cubicBezTo>
                  <a:cubicBezTo>
                    <a:pt x="226" y="9257"/>
                    <a:pt x="0" y="8949"/>
                    <a:pt x="0" y="8177"/>
                  </a:cubicBezTo>
                  <a:cubicBezTo>
                    <a:pt x="0" y="0"/>
                    <a:pt x="0" y="0"/>
                    <a:pt x="0" y="0"/>
                  </a:cubicBezTo>
                  <a:cubicBezTo>
                    <a:pt x="5994" y="0"/>
                    <a:pt x="5994" y="0"/>
                    <a:pt x="5994" y="0"/>
                  </a:cubicBezTo>
                  <a:cubicBezTo>
                    <a:pt x="6559" y="0"/>
                    <a:pt x="6785" y="463"/>
                    <a:pt x="6898" y="617"/>
                  </a:cubicBezTo>
                  <a:cubicBezTo>
                    <a:pt x="7238" y="1389"/>
                    <a:pt x="6898" y="2623"/>
                    <a:pt x="6559" y="3394"/>
                  </a:cubicBezTo>
                  <a:cubicBezTo>
                    <a:pt x="6559" y="3549"/>
                    <a:pt x="6559" y="3549"/>
                    <a:pt x="6559" y="3549"/>
                  </a:cubicBezTo>
                  <a:cubicBezTo>
                    <a:pt x="6333" y="4011"/>
                    <a:pt x="6333" y="4011"/>
                    <a:pt x="6333" y="4011"/>
                  </a:cubicBezTo>
                  <a:cubicBezTo>
                    <a:pt x="6107" y="4474"/>
                    <a:pt x="5994" y="4937"/>
                    <a:pt x="5994" y="5400"/>
                  </a:cubicBezTo>
                  <a:cubicBezTo>
                    <a:pt x="5994" y="6789"/>
                    <a:pt x="6898" y="7869"/>
                    <a:pt x="7916" y="7869"/>
                  </a:cubicBezTo>
                  <a:cubicBezTo>
                    <a:pt x="8934" y="7869"/>
                    <a:pt x="9726" y="6789"/>
                    <a:pt x="9726" y="5400"/>
                  </a:cubicBezTo>
                  <a:cubicBezTo>
                    <a:pt x="9726" y="4937"/>
                    <a:pt x="9613" y="4474"/>
                    <a:pt x="9499" y="4011"/>
                  </a:cubicBezTo>
                  <a:cubicBezTo>
                    <a:pt x="9160" y="3549"/>
                    <a:pt x="9160" y="3549"/>
                    <a:pt x="9160" y="3549"/>
                  </a:cubicBezTo>
                  <a:cubicBezTo>
                    <a:pt x="9160" y="3394"/>
                    <a:pt x="9160" y="3394"/>
                    <a:pt x="9160" y="3394"/>
                  </a:cubicBezTo>
                  <a:cubicBezTo>
                    <a:pt x="8934" y="2623"/>
                    <a:pt x="8595" y="1389"/>
                    <a:pt x="8821" y="617"/>
                  </a:cubicBezTo>
                  <a:cubicBezTo>
                    <a:pt x="8934" y="463"/>
                    <a:pt x="9273" y="0"/>
                    <a:pt x="9839" y="0"/>
                  </a:cubicBezTo>
                  <a:cubicBezTo>
                    <a:pt x="15832" y="0"/>
                    <a:pt x="15832" y="0"/>
                    <a:pt x="15832" y="0"/>
                  </a:cubicBezTo>
                  <a:cubicBezTo>
                    <a:pt x="15832" y="8177"/>
                    <a:pt x="15832" y="8177"/>
                    <a:pt x="15832" y="8177"/>
                  </a:cubicBezTo>
                  <a:cubicBezTo>
                    <a:pt x="15832" y="8331"/>
                    <a:pt x="15832" y="8486"/>
                    <a:pt x="15832" y="8486"/>
                  </a:cubicBezTo>
                  <a:cubicBezTo>
                    <a:pt x="16059" y="8794"/>
                    <a:pt x="16963" y="8331"/>
                    <a:pt x="17529" y="7714"/>
                  </a:cubicBezTo>
                  <a:cubicBezTo>
                    <a:pt x="17868" y="7406"/>
                    <a:pt x="17868" y="7406"/>
                    <a:pt x="17868" y="7406"/>
                  </a:cubicBezTo>
                  <a:cubicBezTo>
                    <a:pt x="17868" y="7560"/>
                    <a:pt x="17868" y="7560"/>
                    <a:pt x="17868" y="7560"/>
                  </a:cubicBezTo>
                  <a:cubicBezTo>
                    <a:pt x="18207" y="7251"/>
                    <a:pt x="18547" y="7251"/>
                    <a:pt x="18886" y="7251"/>
                  </a:cubicBezTo>
                  <a:cubicBezTo>
                    <a:pt x="20356" y="7251"/>
                    <a:pt x="21600" y="8794"/>
                    <a:pt x="21600" y="10800"/>
                  </a:cubicBezTo>
                  <a:cubicBezTo>
                    <a:pt x="21600" y="12806"/>
                    <a:pt x="20356" y="14503"/>
                    <a:pt x="18886" y="14503"/>
                  </a:cubicBezTo>
                  <a:cubicBezTo>
                    <a:pt x="18547" y="14503"/>
                    <a:pt x="18207" y="14349"/>
                    <a:pt x="17868" y="14194"/>
                  </a:cubicBezTo>
                  <a:cubicBezTo>
                    <a:pt x="17868" y="14194"/>
                    <a:pt x="17868" y="14194"/>
                    <a:pt x="17868" y="14194"/>
                  </a:cubicBezTo>
                  <a:cubicBezTo>
                    <a:pt x="17529" y="13886"/>
                    <a:pt x="17529" y="13886"/>
                    <a:pt x="17529" y="13886"/>
                  </a:cubicBezTo>
                  <a:cubicBezTo>
                    <a:pt x="16963" y="13423"/>
                    <a:pt x="16059" y="12960"/>
                    <a:pt x="15832" y="13114"/>
                  </a:cubicBezTo>
                  <a:cubicBezTo>
                    <a:pt x="15832" y="13114"/>
                    <a:pt x="15832" y="13423"/>
                    <a:pt x="15832" y="13423"/>
                  </a:cubicBezTo>
                  <a:lnTo>
                    <a:pt x="15832" y="21600"/>
                  </a:lnTo>
                  <a:close/>
                  <a:moveTo>
                    <a:pt x="10291" y="17589"/>
                  </a:moveTo>
                  <a:cubicBezTo>
                    <a:pt x="10404" y="17743"/>
                    <a:pt x="10404" y="17743"/>
                    <a:pt x="10404" y="17743"/>
                  </a:cubicBezTo>
                  <a:cubicBezTo>
                    <a:pt x="10178" y="18206"/>
                    <a:pt x="10178" y="18206"/>
                    <a:pt x="10178" y="18206"/>
                  </a:cubicBezTo>
                  <a:cubicBezTo>
                    <a:pt x="9726" y="18977"/>
                    <a:pt x="9386" y="20211"/>
                    <a:pt x="9613" y="20520"/>
                  </a:cubicBezTo>
                  <a:cubicBezTo>
                    <a:pt x="9613" y="20520"/>
                    <a:pt x="9726" y="20520"/>
                    <a:pt x="9839" y="20520"/>
                  </a:cubicBezTo>
                  <a:cubicBezTo>
                    <a:pt x="15041" y="20520"/>
                    <a:pt x="15041" y="20520"/>
                    <a:pt x="15041" y="20520"/>
                  </a:cubicBezTo>
                  <a:cubicBezTo>
                    <a:pt x="15041" y="13423"/>
                    <a:pt x="15041" y="13423"/>
                    <a:pt x="15041" y="13423"/>
                  </a:cubicBezTo>
                  <a:cubicBezTo>
                    <a:pt x="15041" y="12651"/>
                    <a:pt x="15267" y="12343"/>
                    <a:pt x="15493" y="12189"/>
                  </a:cubicBezTo>
                  <a:cubicBezTo>
                    <a:pt x="16059" y="11726"/>
                    <a:pt x="16963" y="12189"/>
                    <a:pt x="17529" y="12651"/>
                  </a:cubicBezTo>
                  <a:cubicBezTo>
                    <a:pt x="17529" y="12651"/>
                    <a:pt x="17529" y="12651"/>
                    <a:pt x="17529" y="12651"/>
                  </a:cubicBezTo>
                  <a:cubicBezTo>
                    <a:pt x="17868" y="12960"/>
                    <a:pt x="17868" y="12960"/>
                    <a:pt x="17868" y="12960"/>
                  </a:cubicBezTo>
                  <a:cubicBezTo>
                    <a:pt x="18207" y="13269"/>
                    <a:pt x="18547" y="13423"/>
                    <a:pt x="18886" y="13423"/>
                  </a:cubicBezTo>
                  <a:cubicBezTo>
                    <a:pt x="19904" y="13423"/>
                    <a:pt x="20808" y="12189"/>
                    <a:pt x="20808" y="10800"/>
                  </a:cubicBezTo>
                  <a:cubicBezTo>
                    <a:pt x="20808" y="9411"/>
                    <a:pt x="19904" y="8331"/>
                    <a:pt x="18886" y="8331"/>
                  </a:cubicBezTo>
                  <a:cubicBezTo>
                    <a:pt x="18547" y="8331"/>
                    <a:pt x="18207" y="8486"/>
                    <a:pt x="17868" y="8640"/>
                  </a:cubicBezTo>
                  <a:cubicBezTo>
                    <a:pt x="17529" y="9103"/>
                    <a:pt x="17529" y="9103"/>
                    <a:pt x="17529" y="9103"/>
                  </a:cubicBezTo>
                  <a:cubicBezTo>
                    <a:pt x="17529" y="8949"/>
                    <a:pt x="17529" y="8949"/>
                    <a:pt x="17529" y="8949"/>
                  </a:cubicBezTo>
                  <a:cubicBezTo>
                    <a:pt x="16963" y="9411"/>
                    <a:pt x="16059" y="9874"/>
                    <a:pt x="15493" y="9411"/>
                  </a:cubicBezTo>
                  <a:cubicBezTo>
                    <a:pt x="15267" y="9257"/>
                    <a:pt x="15041" y="8949"/>
                    <a:pt x="15041" y="8177"/>
                  </a:cubicBezTo>
                  <a:cubicBezTo>
                    <a:pt x="15041" y="1080"/>
                    <a:pt x="15041" y="1080"/>
                    <a:pt x="15041" y="1080"/>
                  </a:cubicBezTo>
                  <a:cubicBezTo>
                    <a:pt x="9839" y="1080"/>
                    <a:pt x="9839" y="1080"/>
                    <a:pt x="9839" y="1080"/>
                  </a:cubicBezTo>
                  <a:cubicBezTo>
                    <a:pt x="9726" y="1080"/>
                    <a:pt x="9613" y="1080"/>
                    <a:pt x="9613" y="1234"/>
                  </a:cubicBezTo>
                  <a:cubicBezTo>
                    <a:pt x="9386" y="1543"/>
                    <a:pt x="9726" y="2623"/>
                    <a:pt x="10065" y="3394"/>
                  </a:cubicBezTo>
                  <a:cubicBezTo>
                    <a:pt x="10404" y="4011"/>
                    <a:pt x="10404" y="4011"/>
                    <a:pt x="10404" y="4011"/>
                  </a:cubicBezTo>
                  <a:cubicBezTo>
                    <a:pt x="10291" y="4011"/>
                    <a:pt x="10291" y="4011"/>
                    <a:pt x="10291" y="4011"/>
                  </a:cubicBezTo>
                  <a:cubicBezTo>
                    <a:pt x="10517" y="4474"/>
                    <a:pt x="10517" y="4937"/>
                    <a:pt x="10517" y="5400"/>
                  </a:cubicBezTo>
                  <a:cubicBezTo>
                    <a:pt x="10517" y="7406"/>
                    <a:pt x="9386" y="8949"/>
                    <a:pt x="7916" y="8949"/>
                  </a:cubicBezTo>
                  <a:cubicBezTo>
                    <a:pt x="6446" y="8949"/>
                    <a:pt x="5202" y="7406"/>
                    <a:pt x="5202" y="5400"/>
                  </a:cubicBezTo>
                  <a:cubicBezTo>
                    <a:pt x="5202" y="4937"/>
                    <a:pt x="5315" y="4474"/>
                    <a:pt x="5428" y="4011"/>
                  </a:cubicBezTo>
                  <a:cubicBezTo>
                    <a:pt x="5428" y="4011"/>
                    <a:pt x="5428" y="4011"/>
                    <a:pt x="5428" y="4011"/>
                  </a:cubicBezTo>
                  <a:cubicBezTo>
                    <a:pt x="5654" y="3394"/>
                    <a:pt x="5654" y="3394"/>
                    <a:pt x="5654" y="3394"/>
                  </a:cubicBezTo>
                  <a:cubicBezTo>
                    <a:pt x="5994" y="2623"/>
                    <a:pt x="6333" y="1543"/>
                    <a:pt x="6220" y="1234"/>
                  </a:cubicBezTo>
                  <a:cubicBezTo>
                    <a:pt x="6220" y="1080"/>
                    <a:pt x="5994" y="1080"/>
                    <a:pt x="5994" y="1080"/>
                  </a:cubicBezTo>
                  <a:cubicBezTo>
                    <a:pt x="792" y="1080"/>
                    <a:pt x="792" y="1080"/>
                    <a:pt x="792" y="1080"/>
                  </a:cubicBezTo>
                  <a:cubicBezTo>
                    <a:pt x="792" y="8177"/>
                    <a:pt x="792" y="8177"/>
                    <a:pt x="792" y="8177"/>
                  </a:cubicBezTo>
                  <a:cubicBezTo>
                    <a:pt x="792" y="8331"/>
                    <a:pt x="792" y="8486"/>
                    <a:pt x="792" y="8486"/>
                  </a:cubicBezTo>
                  <a:cubicBezTo>
                    <a:pt x="1018" y="8794"/>
                    <a:pt x="1923" y="8331"/>
                    <a:pt x="2488" y="7714"/>
                  </a:cubicBezTo>
                  <a:cubicBezTo>
                    <a:pt x="2827" y="7406"/>
                    <a:pt x="2827" y="7406"/>
                    <a:pt x="2827" y="7406"/>
                  </a:cubicBezTo>
                  <a:cubicBezTo>
                    <a:pt x="2940" y="7560"/>
                    <a:pt x="2940" y="7560"/>
                    <a:pt x="2940" y="7560"/>
                  </a:cubicBezTo>
                  <a:cubicBezTo>
                    <a:pt x="3166" y="7251"/>
                    <a:pt x="3506" y="7251"/>
                    <a:pt x="3958" y="7251"/>
                  </a:cubicBezTo>
                  <a:cubicBezTo>
                    <a:pt x="5428" y="7251"/>
                    <a:pt x="6559" y="8794"/>
                    <a:pt x="6559" y="10800"/>
                  </a:cubicBezTo>
                  <a:cubicBezTo>
                    <a:pt x="6559" y="12806"/>
                    <a:pt x="5428" y="14503"/>
                    <a:pt x="3958" y="14503"/>
                  </a:cubicBezTo>
                  <a:cubicBezTo>
                    <a:pt x="3506" y="14503"/>
                    <a:pt x="3166" y="14349"/>
                    <a:pt x="2940" y="14194"/>
                  </a:cubicBezTo>
                  <a:cubicBezTo>
                    <a:pt x="2827" y="14194"/>
                    <a:pt x="2827" y="14194"/>
                    <a:pt x="2827" y="14194"/>
                  </a:cubicBezTo>
                  <a:cubicBezTo>
                    <a:pt x="2488" y="13886"/>
                    <a:pt x="2488" y="13886"/>
                    <a:pt x="2488" y="13886"/>
                  </a:cubicBezTo>
                  <a:cubicBezTo>
                    <a:pt x="1923" y="13423"/>
                    <a:pt x="1018" y="12960"/>
                    <a:pt x="792" y="13114"/>
                  </a:cubicBezTo>
                  <a:cubicBezTo>
                    <a:pt x="792" y="13114"/>
                    <a:pt x="792" y="13423"/>
                    <a:pt x="792" y="13423"/>
                  </a:cubicBezTo>
                  <a:cubicBezTo>
                    <a:pt x="792" y="20520"/>
                    <a:pt x="792" y="20520"/>
                    <a:pt x="792" y="20520"/>
                  </a:cubicBezTo>
                  <a:cubicBezTo>
                    <a:pt x="5994" y="20520"/>
                    <a:pt x="5994" y="20520"/>
                    <a:pt x="5994" y="20520"/>
                  </a:cubicBezTo>
                  <a:cubicBezTo>
                    <a:pt x="5994" y="20520"/>
                    <a:pt x="6220" y="20520"/>
                    <a:pt x="6220" y="20520"/>
                  </a:cubicBezTo>
                  <a:cubicBezTo>
                    <a:pt x="6333" y="20211"/>
                    <a:pt x="5994" y="18977"/>
                    <a:pt x="5654" y="18206"/>
                  </a:cubicBezTo>
                  <a:cubicBezTo>
                    <a:pt x="5428" y="17743"/>
                    <a:pt x="5428" y="17743"/>
                    <a:pt x="5428" y="17743"/>
                  </a:cubicBezTo>
                  <a:cubicBezTo>
                    <a:pt x="5428" y="17589"/>
                    <a:pt x="5428" y="17589"/>
                    <a:pt x="5428" y="17589"/>
                  </a:cubicBezTo>
                  <a:cubicBezTo>
                    <a:pt x="5315" y="17280"/>
                    <a:pt x="5202" y="16663"/>
                    <a:pt x="5202" y="16200"/>
                  </a:cubicBezTo>
                  <a:cubicBezTo>
                    <a:pt x="5202" y="14194"/>
                    <a:pt x="6446" y="12651"/>
                    <a:pt x="7916" y="12651"/>
                  </a:cubicBezTo>
                  <a:cubicBezTo>
                    <a:pt x="9386" y="12651"/>
                    <a:pt x="10517" y="14194"/>
                    <a:pt x="10517" y="16200"/>
                  </a:cubicBezTo>
                  <a:cubicBezTo>
                    <a:pt x="10517" y="16663"/>
                    <a:pt x="10517" y="17280"/>
                    <a:pt x="10291" y="17589"/>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17" name="Freeform 31"/>
            <p:cNvSpPr/>
            <p:nvPr/>
          </p:nvSpPr>
          <p:spPr>
            <a:xfrm>
              <a:off x="4050736" y="4103227"/>
              <a:ext cx="1231407" cy="697725"/>
            </a:xfrm>
            <a:custGeom>
              <a:avLst/>
              <a:gdLst/>
              <a:ahLst/>
              <a:cxnLst>
                <a:cxn ang="0">
                  <a:pos x="wd2" y="hd2"/>
                </a:cxn>
                <a:cxn ang="5400000">
                  <a:pos x="wd2" y="hd2"/>
                </a:cxn>
                <a:cxn ang="10800000">
                  <a:pos x="wd2" y="hd2"/>
                </a:cxn>
                <a:cxn ang="16200000">
                  <a:pos x="wd2" y="hd2"/>
                </a:cxn>
              </a:cxnLst>
              <a:rect l="0" t="0" r="r" b="b"/>
              <a:pathLst>
                <a:path w="21600" h="21600" extrusionOk="0">
                  <a:moveTo>
                    <a:pt x="1838" y="13967"/>
                  </a:moveTo>
                  <a:cubicBezTo>
                    <a:pt x="2206" y="13967"/>
                    <a:pt x="2482" y="13805"/>
                    <a:pt x="2757" y="13480"/>
                  </a:cubicBezTo>
                  <a:cubicBezTo>
                    <a:pt x="2757" y="13480"/>
                    <a:pt x="2757" y="13480"/>
                    <a:pt x="2757" y="13480"/>
                  </a:cubicBezTo>
                  <a:cubicBezTo>
                    <a:pt x="2757" y="13480"/>
                    <a:pt x="4688" y="11368"/>
                    <a:pt x="4688" y="13480"/>
                  </a:cubicBezTo>
                  <a:cubicBezTo>
                    <a:pt x="4688" y="21600"/>
                    <a:pt x="4688" y="21600"/>
                    <a:pt x="4688" y="21600"/>
                  </a:cubicBezTo>
                  <a:cubicBezTo>
                    <a:pt x="9191" y="21600"/>
                    <a:pt x="9191" y="21600"/>
                    <a:pt x="9191" y="21600"/>
                  </a:cubicBezTo>
                  <a:cubicBezTo>
                    <a:pt x="10386" y="21600"/>
                    <a:pt x="9191" y="18189"/>
                    <a:pt x="9191" y="18189"/>
                  </a:cubicBezTo>
                  <a:cubicBezTo>
                    <a:pt x="9191" y="18189"/>
                    <a:pt x="9191" y="18189"/>
                    <a:pt x="9191" y="18189"/>
                  </a:cubicBezTo>
                  <a:cubicBezTo>
                    <a:pt x="9008" y="17702"/>
                    <a:pt x="8916" y="17053"/>
                    <a:pt x="8916" y="16403"/>
                  </a:cubicBezTo>
                  <a:cubicBezTo>
                    <a:pt x="8916" y="14617"/>
                    <a:pt x="9743" y="13155"/>
                    <a:pt x="10754" y="13155"/>
                  </a:cubicBezTo>
                  <a:cubicBezTo>
                    <a:pt x="11765" y="13155"/>
                    <a:pt x="12592" y="14617"/>
                    <a:pt x="12592" y="16403"/>
                  </a:cubicBezTo>
                  <a:cubicBezTo>
                    <a:pt x="12592" y="17053"/>
                    <a:pt x="12500" y="17702"/>
                    <a:pt x="12317" y="18189"/>
                  </a:cubicBezTo>
                  <a:cubicBezTo>
                    <a:pt x="12317" y="18189"/>
                    <a:pt x="12317" y="18189"/>
                    <a:pt x="12317" y="18189"/>
                  </a:cubicBezTo>
                  <a:cubicBezTo>
                    <a:pt x="12317" y="18189"/>
                    <a:pt x="11122" y="21600"/>
                    <a:pt x="12317" y="21600"/>
                  </a:cubicBezTo>
                  <a:cubicBezTo>
                    <a:pt x="16820" y="21600"/>
                    <a:pt x="16820" y="21600"/>
                    <a:pt x="16820" y="21600"/>
                  </a:cubicBezTo>
                  <a:cubicBezTo>
                    <a:pt x="16820" y="13480"/>
                    <a:pt x="16820" y="13480"/>
                    <a:pt x="16820" y="13480"/>
                  </a:cubicBezTo>
                  <a:cubicBezTo>
                    <a:pt x="16820" y="11368"/>
                    <a:pt x="18751" y="13480"/>
                    <a:pt x="18751" y="13480"/>
                  </a:cubicBezTo>
                  <a:cubicBezTo>
                    <a:pt x="18751" y="13480"/>
                    <a:pt x="18751" y="13480"/>
                    <a:pt x="18751" y="13480"/>
                  </a:cubicBezTo>
                  <a:cubicBezTo>
                    <a:pt x="19026" y="13805"/>
                    <a:pt x="19394" y="13967"/>
                    <a:pt x="19762" y="13967"/>
                  </a:cubicBezTo>
                  <a:cubicBezTo>
                    <a:pt x="20773" y="13967"/>
                    <a:pt x="21600" y="12505"/>
                    <a:pt x="21600" y="10719"/>
                  </a:cubicBezTo>
                  <a:cubicBezTo>
                    <a:pt x="21600" y="8932"/>
                    <a:pt x="20773" y="7471"/>
                    <a:pt x="19762" y="7471"/>
                  </a:cubicBezTo>
                  <a:cubicBezTo>
                    <a:pt x="19394" y="7471"/>
                    <a:pt x="19026" y="7633"/>
                    <a:pt x="18751" y="7958"/>
                  </a:cubicBezTo>
                  <a:cubicBezTo>
                    <a:pt x="18751" y="7958"/>
                    <a:pt x="18751" y="7958"/>
                    <a:pt x="18751" y="7958"/>
                  </a:cubicBezTo>
                  <a:cubicBezTo>
                    <a:pt x="18751" y="7958"/>
                    <a:pt x="16820" y="10069"/>
                    <a:pt x="16820" y="7958"/>
                  </a:cubicBezTo>
                  <a:cubicBezTo>
                    <a:pt x="16820" y="0"/>
                    <a:pt x="16820" y="0"/>
                    <a:pt x="16820" y="0"/>
                  </a:cubicBezTo>
                  <a:cubicBezTo>
                    <a:pt x="12317" y="0"/>
                    <a:pt x="12317" y="0"/>
                    <a:pt x="12317" y="0"/>
                  </a:cubicBezTo>
                  <a:cubicBezTo>
                    <a:pt x="11122" y="0"/>
                    <a:pt x="12317" y="3248"/>
                    <a:pt x="12317" y="3248"/>
                  </a:cubicBezTo>
                  <a:cubicBezTo>
                    <a:pt x="12317" y="3248"/>
                    <a:pt x="12317" y="3248"/>
                    <a:pt x="12317" y="3248"/>
                  </a:cubicBezTo>
                  <a:cubicBezTo>
                    <a:pt x="12500" y="3735"/>
                    <a:pt x="12592" y="4385"/>
                    <a:pt x="12592" y="5035"/>
                  </a:cubicBezTo>
                  <a:cubicBezTo>
                    <a:pt x="12592" y="6821"/>
                    <a:pt x="11765" y="8283"/>
                    <a:pt x="10754" y="8283"/>
                  </a:cubicBezTo>
                  <a:cubicBezTo>
                    <a:pt x="9743" y="8283"/>
                    <a:pt x="8916" y="6821"/>
                    <a:pt x="8916" y="5035"/>
                  </a:cubicBezTo>
                  <a:cubicBezTo>
                    <a:pt x="8916" y="4385"/>
                    <a:pt x="9008" y="3735"/>
                    <a:pt x="9191" y="3248"/>
                  </a:cubicBezTo>
                  <a:cubicBezTo>
                    <a:pt x="9191" y="3248"/>
                    <a:pt x="9191" y="3248"/>
                    <a:pt x="9191" y="3248"/>
                  </a:cubicBezTo>
                  <a:cubicBezTo>
                    <a:pt x="9191" y="3248"/>
                    <a:pt x="10386" y="0"/>
                    <a:pt x="9191" y="0"/>
                  </a:cubicBezTo>
                  <a:cubicBezTo>
                    <a:pt x="4688" y="0"/>
                    <a:pt x="4688" y="0"/>
                    <a:pt x="4688" y="0"/>
                  </a:cubicBezTo>
                  <a:cubicBezTo>
                    <a:pt x="4688" y="7958"/>
                    <a:pt x="4688" y="7958"/>
                    <a:pt x="4688" y="7958"/>
                  </a:cubicBezTo>
                  <a:cubicBezTo>
                    <a:pt x="4688" y="10069"/>
                    <a:pt x="2757" y="7958"/>
                    <a:pt x="2757" y="7958"/>
                  </a:cubicBezTo>
                  <a:cubicBezTo>
                    <a:pt x="2757" y="7958"/>
                    <a:pt x="2757" y="7958"/>
                    <a:pt x="2757" y="7958"/>
                  </a:cubicBezTo>
                  <a:cubicBezTo>
                    <a:pt x="2482" y="7633"/>
                    <a:pt x="2206" y="7471"/>
                    <a:pt x="1838" y="7471"/>
                  </a:cubicBezTo>
                  <a:cubicBezTo>
                    <a:pt x="827" y="7471"/>
                    <a:pt x="0" y="8932"/>
                    <a:pt x="0" y="10719"/>
                  </a:cubicBezTo>
                  <a:cubicBezTo>
                    <a:pt x="0" y="12505"/>
                    <a:pt x="827" y="13967"/>
                    <a:pt x="1838" y="13967"/>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18" name="Freeform 32"/>
            <p:cNvSpPr/>
            <p:nvPr/>
          </p:nvSpPr>
          <p:spPr>
            <a:xfrm>
              <a:off x="4031050" y="4083544"/>
              <a:ext cx="1266403" cy="732721"/>
            </a:xfrm>
            <a:custGeom>
              <a:avLst/>
              <a:gdLst/>
              <a:ahLst/>
              <a:cxnLst>
                <a:cxn ang="0">
                  <a:pos x="wd2" y="hd2"/>
                </a:cxn>
                <a:cxn ang="5400000">
                  <a:pos x="wd2" y="hd2"/>
                </a:cxn>
                <a:cxn ang="10800000">
                  <a:pos x="wd2" y="hd2"/>
                </a:cxn>
                <a:cxn ang="16200000">
                  <a:pos x="wd2" y="hd2"/>
                </a:cxn>
              </a:cxnLst>
              <a:rect l="0" t="0" r="r" b="b"/>
              <a:pathLst>
                <a:path w="21600" h="21600" extrusionOk="0">
                  <a:moveTo>
                    <a:pt x="17048" y="21600"/>
                  </a:moveTo>
                  <a:cubicBezTo>
                    <a:pt x="12317" y="21600"/>
                    <a:pt x="12317" y="21600"/>
                    <a:pt x="12317" y="21600"/>
                  </a:cubicBezTo>
                  <a:cubicBezTo>
                    <a:pt x="11871" y="21600"/>
                    <a:pt x="11693" y="21291"/>
                    <a:pt x="11603" y="20983"/>
                  </a:cubicBezTo>
                  <a:cubicBezTo>
                    <a:pt x="11336" y="20211"/>
                    <a:pt x="11603" y="18977"/>
                    <a:pt x="11871" y="18206"/>
                  </a:cubicBezTo>
                  <a:cubicBezTo>
                    <a:pt x="11871" y="18206"/>
                    <a:pt x="11871" y="18206"/>
                    <a:pt x="11871" y="18206"/>
                  </a:cubicBezTo>
                  <a:cubicBezTo>
                    <a:pt x="12050" y="17589"/>
                    <a:pt x="12050" y="17589"/>
                    <a:pt x="12050" y="17589"/>
                  </a:cubicBezTo>
                  <a:cubicBezTo>
                    <a:pt x="12228" y="17280"/>
                    <a:pt x="12317" y="16663"/>
                    <a:pt x="12317" y="16200"/>
                  </a:cubicBezTo>
                  <a:cubicBezTo>
                    <a:pt x="12317" y="14811"/>
                    <a:pt x="11603" y="13731"/>
                    <a:pt x="10800" y="13731"/>
                  </a:cubicBezTo>
                  <a:cubicBezTo>
                    <a:pt x="9997" y="13731"/>
                    <a:pt x="9372" y="14811"/>
                    <a:pt x="9372" y="16200"/>
                  </a:cubicBezTo>
                  <a:cubicBezTo>
                    <a:pt x="9372" y="16663"/>
                    <a:pt x="9461" y="17280"/>
                    <a:pt x="9550" y="17589"/>
                  </a:cubicBezTo>
                  <a:cubicBezTo>
                    <a:pt x="9729" y="18206"/>
                    <a:pt x="9729" y="18206"/>
                    <a:pt x="9729" y="18206"/>
                  </a:cubicBezTo>
                  <a:cubicBezTo>
                    <a:pt x="9729" y="18206"/>
                    <a:pt x="9729" y="18206"/>
                    <a:pt x="9729" y="18206"/>
                  </a:cubicBezTo>
                  <a:cubicBezTo>
                    <a:pt x="9997" y="18977"/>
                    <a:pt x="10264" y="20211"/>
                    <a:pt x="9997" y="20983"/>
                  </a:cubicBezTo>
                  <a:cubicBezTo>
                    <a:pt x="9907" y="21291"/>
                    <a:pt x="9729" y="21600"/>
                    <a:pt x="9283" y="21600"/>
                  </a:cubicBezTo>
                  <a:cubicBezTo>
                    <a:pt x="4552" y="21600"/>
                    <a:pt x="4552" y="21600"/>
                    <a:pt x="4552" y="21600"/>
                  </a:cubicBezTo>
                  <a:cubicBezTo>
                    <a:pt x="4552" y="13423"/>
                    <a:pt x="4552" y="13423"/>
                    <a:pt x="4552" y="13423"/>
                  </a:cubicBezTo>
                  <a:cubicBezTo>
                    <a:pt x="4552" y="13423"/>
                    <a:pt x="4552" y="13114"/>
                    <a:pt x="4552" y="13114"/>
                  </a:cubicBezTo>
                  <a:cubicBezTo>
                    <a:pt x="4374" y="12960"/>
                    <a:pt x="3660" y="13423"/>
                    <a:pt x="3213" y="13886"/>
                  </a:cubicBezTo>
                  <a:cubicBezTo>
                    <a:pt x="2945" y="14194"/>
                    <a:pt x="2945" y="14194"/>
                    <a:pt x="2945" y="14194"/>
                  </a:cubicBezTo>
                  <a:cubicBezTo>
                    <a:pt x="2945" y="14194"/>
                    <a:pt x="2945" y="14194"/>
                    <a:pt x="2945" y="14194"/>
                  </a:cubicBezTo>
                  <a:cubicBezTo>
                    <a:pt x="2678" y="14349"/>
                    <a:pt x="2410" y="14503"/>
                    <a:pt x="2142" y="14503"/>
                  </a:cubicBezTo>
                  <a:cubicBezTo>
                    <a:pt x="982" y="14503"/>
                    <a:pt x="0" y="12806"/>
                    <a:pt x="0" y="10800"/>
                  </a:cubicBezTo>
                  <a:cubicBezTo>
                    <a:pt x="0" y="8794"/>
                    <a:pt x="982" y="7251"/>
                    <a:pt x="2142" y="7251"/>
                  </a:cubicBezTo>
                  <a:cubicBezTo>
                    <a:pt x="2410" y="7251"/>
                    <a:pt x="2678" y="7251"/>
                    <a:pt x="2945" y="7560"/>
                  </a:cubicBezTo>
                  <a:cubicBezTo>
                    <a:pt x="2945" y="7406"/>
                    <a:pt x="2945" y="7406"/>
                    <a:pt x="2945" y="7406"/>
                  </a:cubicBezTo>
                  <a:cubicBezTo>
                    <a:pt x="3213" y="7714"/>
                    <a:pt x="3213" y="7714"/>
                    <a:pt x="3213" y="7714"/>
                  </a:cubicBezTo>
                  <a:cubicBezTo>
                    <a:pt x="3660" y="8331"/>
                    <a:pt x="4374" y="8640"/>
                    <a:pt x="4552" y="8486"/>
                  </a:cubicBezTo>
                  <a:cubicBezTo>
                    <a:pt x="4552" y="8486"/>
                    <a:pt x="4552" y="8331"/>
                    <a:pt x="4552" y="8177"/>
                  </a:cubicBezTo>
                  <a:cubicBezTo>
                    <a:pt x="4552" y="0"/>
                    <a:pt x="4552" y="0"/>
                    <a:pt x="4552" y="0"/>
                  </a:cubicBezTo>
                  <a:cubicBezTo>
                    <a:pt x="9283" y="0"/>
                    <a:pt x="9283" y="0"/>
                    <a:pt x="9283" y="0"/>
                  </a:cubicBezTo>
                  <a:cubicBezTo>
                    <a:pt x="9729" y="0"/>
                    <a:pt x="9907" y="463"/>
                    <a:pt x="9997" y="617"/>
                  </a:cubicBezTo>
                  <a:cubicBezTo>
                    <a:pt x="10264" y="1389"/>
                    <a:pt x="9997" y="2623"/>
                    <a:pt x="9729" y="3394"/>
                  </a:cubicBezTo>
                  <a:cubicBezTo>
                    <a:pt x="9818" y="3549"/>
                    <a:pt x="9818" y="3549"/>
                    <a:pt x="9818" y="3549"/>
                  </a:cubicBezTo>
                  <a:cubicBezTo>
                    <a:pt x="9550" y="4011"/>
                    <a:pt x="9550" y="4011"/>
                    <a:pt x="9550" y="4011"/>
                  </a:cubicBezTo>
                  <a:cubicBezTo>
                    <a:pt x="9461" y="4474"/>
                    <a:pt x="9372" y="4937"/>
                    <a:pt x="9372" y="5400"/>
                  </a:cubicBezTo>
                  <a:cubicBezTo>
                    <a:pt x="9372" y="6789"/>
                    <a:pt x="9997" y="7869"/>
                    <a:pt x="10800" y="7869"/>
                  </a:cubicBezTo>
                  <a:cubicBezTo>
                    <a:pt x="11603" y="7869"/>
                    <a:pt x="12317" y="6789"/>
                    <a:pt x="12317" y="5400"/>
                  </a:cubicBezTo>
                  <a:cubicBezTo>
                    <a:pt x="12317" y="4937"/>
                    <a:pt x="12228" y="4474"/>
                    <a:pt x="12050" y="4011"/>
                  </a:cubicBezTo>
                  <a:cubicBezTo>
                    <a:pt x="11871" y="3549"/>
                    <a:pt x="11871" y="3549"/>
                    <a:pt x="11871" y="3549"/>
                  </a:cubicBezTo>
                  <a:cubicBezTo>
                    <a:pt x="11871" y="3549"/>
                    <a:pt x="11871" y="3549"/>
                    <a:pt x="11871" y="3549"/>
                  </a:cubicBezTo>
                  <a:cubicBezTo>
                    <a:pt x="11603" y="2777"/>
                    <a:pt x="11336" y="1543"/>
                    <a:pt x="11603" y="617"/>
                  </a:cubicBezTo>
                  <a:cubicBezTo>
                    <a:pt x="11693" y="463"/>
                    <a:pt x="11871" y="0"/>
                    <a:pt x="12317" y="0"/>
                  </a:cubicBezTo>
                  <a:cubicBezTo>
                    <a:pt x="17048" y="0"/>
                    <a:pt x="17048" y="0"/>
                    <a:pt x="17048" y="0"/>
                  </a:cubicBezTo>
                  <a:cubicBezTo>
                    <a:pt x="17048" y="8177"/>
                    <a:pt x="17048" y="8177"/>
                    <a:pt x="17048" y="8177"/>
                  </a:cubicBezTo>
                  <a:cubicBezTo>
                    <a:pt x="17048" y="8331"/>
                    <a:pt x="17048" y="8486"/>
                    <a:pt x="17048" y="8486"/>
                  </a:cubicBezTo>
                  <a:cubicBezTo>
                    <a:pt x="17226" y="8640"/>
                    <a:pt x="17940" y="8331"/>
                    <a:pt x="18387" y="7714"/>
                  </a:cubicBezTo>
                  <a:cubicBezTo>
                    <a:pt x="18655" y="7406"/>
                    <a:pt x="18655" y="7406"/>
                    <a:pt x="18655" y="7406"/>
                  </a:cubicBezTo>
                  <a:cubicBezTo>
                    <a:pt x="18744" y="7560"/>
                    <a:pt x="18744" y="7560"/>
                    <a:pt x="18744" y="7560"/>
                  </a:cubicBezTo>
                  <a:cubicBezTo>
                    <a:pt x="18922" y="7251"/>
                    <a:pt x="19190" y="7251"/>
                    <a:pt x="19547" y="7251"/>
                  </a:cubicBezTo>
                  <a:cubicBezTo>
                    <a:pt x="20707" y="7251"/>
                    <a:pt x="21600" y="8794"/>
                    <a:pt x="21600" y="10800"/>
                  </a:cubicBezTo>
                  <a:cubicBezTo>
                    <a:pt x="21600" y="12806"/>
                    <a:pt x="20707" y="14503"/>
                    <a:pt x="19547" y="14503"/>
                  </a:cubicBezTo>
                  <a:cubicBezTo>
                    <a:pt x="19190" y="14503"/>
                    <a:pt x="18922" y="14349"/>
                    <a:pt x="18744" y="14194"/>
                  </a:cubicBezTo>
                  <a:cubicBezTo>
                    <a:pt x="18655" y="14194"/>
                    <a:pt x="18655" y="14194"/>
                    <a:pt x="18655" y="14194"/>
                  </a:cubicBezTo>
                  <a:cubicBezTo>
                    <a:pt x="18387" y="13886"/>
                    <a:pt x="18387" y="13886"/>
                    <a:pt x="18387" y="13886"/>
                  </a:cubicBezTo>
                  <a:cubicBezTo>
                    <a:pt x="17940" y="13423"/>
                    <a:pt x="17226" y="12960"/>
                    <a:pt x="17048" y="13114"/>
                  </a:cubicBezTo>
                  <a:cubicBezTo>
                    <a:pt x="17048" y="13114"/>
                    <a:pt x="17048" y="13423"/>
                    <a:pt x="17048" y="13423"/>
                  </a:cubicBezTo>
                  <a:lnTo>
                    <a:pt x="17048" y="21600"/>
                  </a:lnTo>
                  <a:close/>
                  <a:moveTo>
                    <a:pt x="12764" y="17589"/>
                  </a:moveTo>
                  <a:cubicBezTo>
                    <a:pt x="12764" y="17743"/>
                    <a:pt x="12764" y="17743"/>
                    <a:pt x="12764" y="17743"/>
                  </a:cubicBezTo>
                  <a:cubicBezTo>
                    <a:pt x="12585" y="18206"/>
                    <a:pt x="12585" y="18206"/>
                    <a:pt x="12585" y="18206"/>
                  </a:cubicBezTo>
                  <a:cubicBezTo>
                    <a:pt x="12317" y="18977"/>
                    <a:pt x="12050" y="20211"/>
                    <a:pt x="12139" y="20520"/>
                  </a:cubicBezTo>
                  <a:cubicBezTo>
                    <a:pt x="12139" y="20520"/>
                    <a:pt x="12228" y="20520"/>
                    <a:pt x="12317" y="20520"/>
                  </a:cubicBezTo>
                  <a:cubicBezTo>
                    <a:pt x="16423" y="20520"/>
                    <a:pt x="16423" y="20520"/>
                    <a:pt x="16423" y="20520"/>
                  </a:cubicBezTo>
                  <a:cubicBezTo>
                    <a:pt x="16423" y="13423"/>
                    <a:pt x="16423" y="13423"/>
                    <a:pt x="16423" y="13423"/>
                  </a:cubicBezTo>
                  <a:cubicBezTo>
                    <a:pt x="16423" y="12651"/>
                    <a:pt x="16602" y="12343"/>
                    <a:pt x="16780" y="12189"/>
                  </a:cubicBezTo>
                  <a:cubicBezTo>
                    <a:pt x="17226" y="11726"/>
                    <a:pt x="17940" y="12189"/>
                    <a:pt x="18387" y="12651"/>
                  </a:cubicBezTo>
                  <a:cubicBezTo>
                    <a:pt x="18387" y="12651"/>
                    <a:pt x="18387" y="12651"/>
                    <a:pt x="18387" y="12651"/>
                  </a:cubicBezTo>
                  <a:cubicBezTo>
                    <a:pt x="18744" y="12960"/>
                    <a:pt x="18744" y="12960"/>
                    <a:pt x="18744" y="12960"/>
                  </a:cubicBezTo>
                  <a:cubicBezTo>
                    <a:pt x="18922" y="13269"/>
                    <a:pt x="19190" y="13423"/>
                    <a:pt x="19547" y="13423"/>
                  </a:cubicBezTo>
                  <a:cubicBezTo>
                    <a:pt x="20350" y="13423"/>
                    <a:pt x="20975" y="12189"/>
                    <a:pt x="20975" y="10800"/>
                  </a:cubicBezTo>
                  <a:cubicBezTo>
                    <a:pt x="20975" y="9411"/>
                    <a:pt x="20350" y="8331"/>
                    <a:pt x="19547" y="8331"/>
                  </a:cubicBezTo>
                  <a:cubicBezTo>
                    <a:pt x="19190" y="8331"/>
                    <a:pt x="18922" y="8486"/>
                    <a:pt x="18744" y="8640"/>
                  </a:cubicBezTo>
                  <a:cubicBezTo>
                    <a:pt x="18387" y="9103"/>
                    <a:pt x="18387" y="9103"/>
                    <a:pt x="18387" y="9103"/>
                  </a:cubicBezTo>
                  <a:cubicBezTo>
                    <a:pt x="18387" y="8949"/>
                    <a:pt x="18387" y="8949"/>
                    <a:pt x="18387" y="8949"/>
                  </a:cubicBezTo>
                  <a:cubicBezTo>
                    <a:pt x="17940" y="9411"/>
                    <a:pt x="17226" y="9874"/>
                    <a:pt x="16780" y="9411"/>
                  </a:cubicBezTo>
                  <a:cubicBezTo>
                    <a:pt x="16602" y="9257"/>
                    <a:pt x="16423" y="8949"/>
                    <a:pt x="16423" y="8177"/>
                  </a:cubicBezTo>
                  <a:cubicBezTo>
                    <a:pt x="16423" y="1080"/>
                    <a:pt x="16423" y="1080"/>
                    <a:pt x="16423" y="1080"/>
                  </a:cubicBezTo>
                  <a:cubicBezTo>
                    <a:pt x="12317" y="1080"/>
                    <a:pt x="12317" y="1080"/>
                    <a:pt x="12317" y="1080"/>
                  </a:cubicBezTo>
                  <a:cubicBezTo>
                    <a:pt x="12228" y="1080"/>
                    <a:pt x="12139" y="1080"/>
                    <a:pt x="12139" y="1234"/>
                  </a:cubicBezTo>
                  <a:cubicBezTo>
                    <a:pt x="12050" y="1543"/>
                    <a:pt x="12317" y="2623"/>
                    <a:pt x="12585" y="3394"/>
                  </a:cubicBezTo>
                  <a:cubicBezTo>
                    <a:pt x="12764" y="4011"/>
                    <a:pt x="12764" y="4011"/>
                    <a:pt x="12764" y="4011"/>
                  </a:cubicBezTo>
                  <a:cubicBezTo>
                    <a:pt x="12764" y="4011"/>
                    <a:pt x="12764" y="4011"/>
                    <a:pt x="12764" y="4011"/>
                  </a:cubicBezTo>
                  <a:cubicBezTo>
                    <a:pt x="12853" y="4474"/>
                    <a:pt x="12942" y="4937"/>
                    <a:pt x="12942" y="5400"/>
                  </a:cubicBezTo>
                  <a:cubicBezTo>
                    <a:pt x="12942" y="7406"/>
                    <a:pt x="11960" y="8949"/>
                    <a:pt x="10800" y="8949"/>
                  </a:cubicBezTo>
                  <a:cubicBezTo>
                    <a:pt x="9640" y="8949"/>
                    <a:pt x="8747" y="7406"/>
                    <a:pt x="8747" y="5400"/>
                  </a:cubicBezTo>
                  <a:cubicBezTo>
                    <a:pt x="8747" y="4937"/>
                    <a:pt x="8747" y="4474"/>
                    <a:pt x="8836" y="4011"/>
                  </a:cubicBezTo>
                  <a:cubicBezTo>
                    <a:pt x="8836" y="4011"/>
                    <a:pt x="8836" y="4011"/>
                    <a:pt x="8836" y="4011"/>
                  </a:cubicBezTo>
                  <a:cubicBezTo>
                    <a:pt x="9015" y="3394"/>
                    <a:pt x="9015" y="3394"/>
                    <a:pt x="9015" y="3394"/>
                  </a:cubicBezTo>
                  <a:cubicBezTo>
                    <a:pt x="9372" y="2623"/>
                    <a:pt x="9550" y="1543"/>
                    <a:pt x="9461" y="1234"/>
                  </a:cubicBezTo>
                  <a:cubicBezTo>
                    <a:pt x="9461" y="1080"/>
                    <a:pt x="9372" y="1080"/>
                    <a:pt x="9283" y="1080"/>
                  </a:cubicBezTo>
                  <a:cubicBezTo>
                    <a:pt x="5177" y="1080"/>
                    <a:pt x="5177" y="1080"/>
                    <a:pt x="5177" y="1080"/>
                  </a:cubicBezTo>
                  <a:cubicBezTo>
                    <a:pt x="5177" y="8177"/>
                    <a:pt x="5177" y="8177"/>
                    <a:pt x="5177" y="8177"/>
                  </a:cubicBezTo>
                  <a:cubicBezTo>
                    <a:pt x="5177" y="8949"/>
                    <a:pt x="4998" y="9257"/>
                    <a:pt x="4820" y="9411"/>
                  </a:cubicBezTo>
                  <a:cubicBezTo>
                    <a:pt x="4374" y="9874"/>
                    <a:pt x="3660" y="9411"/>
                    <a:pt x="3213" y="8949"/>
                  </a:cubicBezTo>
                  <a:cubicBezTo>
                    <a:pt x="3213" y="9103"/>
                    <a:pt x="3213" y="9103"/>
                    <a:pt x="3213" y="9103"/>
                  </a:cubicBezTo>
                  <a:cubicBezTo>
                    <a:pt x="2856" y="8640"/>
                    <a:pt x="2856" y="8640"/>
                    <a:pt x="2856" y="8640"/>
                  </a:cubicBezTo>
                  <a:cubicBezTo>
                    <a:pt x="2678" y="8486"/>
                    <a:pt x="2410" y="8331"/>
                    <a:pt x="2142" y="8331"/>
                  </a:cubicBezTo>
                  <a:cubicBezTo>
                    <a:pt x="1339" y="8331"/>
                    <a:pt x="625" y="9411"/>
                    <a:pt x="625" y="10800"/>
                  </a:cubicBezTo>
                  <a:cubicBezTo>
                    <a:pt x="625" y="12189"/>
                    <a:pt x="1339" y="13423"/>
                    <a:pt x="2142" y="13423"/>
                  </a:cubicBezTo>
                  <a:cubicBezTo>
                    <a:pt x="2410" y="13423"/>
                    <a:pt x="2678" y="13269"/>
                    <a:pt x="2856" y="12960"/>
                  </a:cubicBezTo>
                  <a:cubicBezTo>
                    <a:pt x="3213" y="12651"/>
                    <a:pt x="3213" y="12651"/>
                    <a:pt x="3213" y="12651"/>
                  </a:cubicBezTo>
                  <a:cubicBezTo>
                    <a:pt x="3213" y="12651"/>
                    <a:pt x="3213" y="12651"/>
                    <a:pt x="3213" y="12651"/>
                  </a:cubicBezTo>
                  <a:cubicBezTo>
                    <a:pt x="3660" y="12189"/>
                    <a:pt x="4374" y="11726"/>
                    <a:pt x="4820" y="12189"/>
                  </a:cubicBezTo>
                  <a:cubicBezTo>
                    <a:pt x="4998" y="12343"/>
                    <a:pt x="5177" y="12651"/>
                    <a:pt x="5177" y="13423"/>
                  </a:cubicBezTo>
                  <a:cubicBezTo>
                    <a:pt x="5177" y="20520"/>
                    <a:pt x="5177" y="20520"/>
                    <a:pt x="5177" y="20520"/>
                  </a:cubicBezTo>
                  <a:cubicBezTo>
                    <a:pt x="9283" y="20520"/>
                    <a:pt x="9283" y="20520"/>
                    <a:pt x="9283" y="20520"/>
                  </a:cubicBezTo>
                  <a:cubicBezTo>
                    <a:pt x="9372" y="20520"/>
                    <a:pt x="9461" y="20520"/>
                    <a:pt x="9461" y="20520"/>
                  </a:cubicBezTo>
                  <a:cubicBezTo>
                    <a:pt x="9550" y="20057"/>
                    <a:pt x="9372" y="18977"/>
                    <a:pt x="9015" y="18206"/>
                  </a:cubicBezTo>
                  <a:cubicBezTo>
                    <a:pt x="8836" y="17743"/>
                    <a:pt x="8836" y="17743"/>
                    <a:pt x="8836" y="17743"/>
                  </a:cubicBezTo>
                  <a:cubicBezTo>
                    <a:pt x="8926" y="17589"/>
                    <a:pt x="8926" y="17589"/>
                    <a:pt x="8926" y="17589"/>
                  </a:cubicBezTo>
                  <a:cubicBezTo>
                    <a:pt x="8747" y="17280"/>
                    <a:pt x="8747" y="16663"/>
                    <a:pt x="8747" y="16200"/>
                  </a:cubicBezTo>
                  <a:cubicBezTo>
                    <a:pt x="8747" y="14194"/>
                    <a:pt x="9640" y="12651"/>
                    <a:pt x="10800" y="12651"/>
                  </a:cubicBezTo>
                  <a:cubicBezTo>
                    <a:pt x="11960" y="12651"/>
                    <a:pt x="12942" y="14194"/>
                    <a:pt x="12942" y="16200"/>
                  </a:cubicBezTo>
                  <a:cubicBezTo>
                    <a:pt x="12942" y="16663"/>
                    <a:pt x="12853" y="17280"/>
                    <a:pt x="12764" y="17589"/>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19" name="Freeform 33"/>
            <p:cNvSpPr/>
            <p:nvPr/>
          </p:nvSpPr>
          <p:spPr>
            <a:xfrm>
              <a:off x="4319763" y="2445313"/>
              <a:ext cx="688977" cy="1229219"/>
            </a:xfrm>
            <a:custGeom>
              <a:avLst/>
              <a:gdLst/>
              <a:ahLst/>
              <a:cxnLst>
                <a:cxn ang="0">
                  <a:pos x="wd2" y="hd2"/>
                </a:cxn>
                <a:cxn ang="5400000">
                  <a:pos x="wd2" y="hd2"/>
                </a:cxn>
                <a:cxn ang="10800000">
                  <a:pos x="wd2" y="hd2"/>
                </a:cxn>
                <a:cxn ang="16200000">
                  <a:pos x="wd2" y="hd2"/>
                </a:cxn>
              </a:cxnLst>
              <a:rect l="0" t="0" r="r" b="b"/>
              <a:pathLst>
                <a:path w="21600" h="21600" extrusionOk="0">
                  <a:moveTo>
                    <a:pt x="7527" y="1838"/>
                  </a:moveTo>
                  <a:cubicBezTo>
                    <a:pt x="7527" y="2206"/>
                    <a:pt x="7691" y="2574"/>
                    <a:pt x="8018" y="2849"/>
                  </a:cubicBezTo>
                  <a:cubicBezTo>
                    <a:pt x="8018" y="2849"/>
                    <a:pt x="8018" y="2849"/>
                    <a:pt x="8018" y="2849"/>
                  </a:cubicBezTo>
                  <a:cubicBezTo>
                    <a:pt x="8018" y="2849"/>
                    <a:pt x="10145" y="4688"/>
                    <a:pt x="8018" y="4688"/>
                  </a:cubicBezTo>
                  <a:cubicBezTo>
                    <a:pt x="0" y="4688"/>
                    <a:pt x="0" y="4688"/>
                    <a:pt x="0" y="4688"/>
                  </a:cubicBezTo>
                  <a:cubicBezTo>
                    <a:pt x="0" y="9283"/>
                    <a:pt x="0" y="9283"/>
                    <a:pt x="0" y="9283"/>
                  </a:cubicBezTo>
                  <a:cubicBezTo>
                    <a:pt x="0" y="10478"/>
                    <a:pt x="3273" y="9283"/>
                    <a:pt x="3273" y="9283"/>
                  </a:cubicBezTo>
                  <a:cubicBezTo>
                    <a:pt x="3273" y="9283"/>
                    <a:pt x="3273" y="9283"/>
                    <a:pt x="3273" y="9283"/>
                  </a:cubicBezTo>
                  <a:cubicBezTo>
                    <a:pt x="3764" y="9100"/>
                    <a:pt x="4418" y="9008"/>
                    <a:pt x="5073" y="9008"/>
                  </a:cubicBezTo>
                  <a:cubicBezTo>
                    <a:pt x="6873" y="9008"/>
                    <a:pt x="8345" y="9835"/>
                    <a:pt x="8345" y="10846"/>
                  </a:cubicBezTo>
                  <a:cubicBezTo>
                    <a:pt x="8345" y="11857"/>
                    <a:pt x="6873" y="12684"/>
                    <a:pt x="5073" y="12684"/>
                  </a:cubicBezTo>
                  <a:cubicBezTo>
                    <a:pt x="4418" y="12684"/>
                    <a:pt x="3764" y="12592"/>
                    <a:pt x="3273" y="12409"/>
                  </a:cubicBezTo>
                  <a:cubicBezTo>
                    <a:pt x="3273" y="12409"/>
                    <a:pt x="3273" y="12409"/>
                    <a:pt x="3273" y="12409"/>
                  </a:cubicBezTo>
                  <a:cubicBezTo>
                    <a:pt x="3273" y="12409"/>
                    <a:pt x="0" y="11214"/>
                    <a:pt x="0" y="12409"/>
                  </a:cubicBezTo>
                  <a:cubicBezTo>
                    <a:pt x="0" y="16912"/>
                    <a:pt x="0" y="16912"/>
                    <a:pt x="0" y="16912"/>
                  </a:cubicBezTo>
                  <a:cubicBezTo>
                    <a:pt x="8018" y="16912"/>
                    <a:pt x="8018" y="16912"/>
                    <a:pt x="8018" y="16912"/>
                  </a:cubicBezTo>
                  <a:cubicBezTo>
                    <a:pt x="10145" y="16912"/>
                    <a:pt x="8018" y="18843"/>
                    <a:pt x="8018" y="18843"/>
                  </a:cubicBezTo>
                  <a:cubicBezTo>
                    <a:pt x="8018" y="18843"/>
                    <a:pt x="8018" y="18843"/>
                    <a:pt x="8018" y="18843"/>
                  </a:cubicBezTo>
                  <a:cubicBezTo>
                    <a:pt x="7691" y="19118"/>
                    <a:pt x="7527" y="19394"/>
                    <a:pt x="7527" y="19762"/>
                  </a:cubicBezTo>
                  <a:cubicBezTo>
                    <a:pt x="7527" y="20773"/>
                    <a:pt x="9000" y="21600"/>
                    <a:pt x="10800" y="21600"/>
                  </a:cubicBezTo>
                  <a:cubicBezTo>
                    <a:pt x="12600" y="21600"/>
                    <a:pt x="14073" y="20773"/>
                    <a:pt x="14073" y="19762"/>
                  </a:cubicBezTo>
                  <a:cubicBezTo>
                    <a:pt x="14073" y="19394"/>
                    <a:pt x="13909" y="19118"/>
                    <a:pt x="13582" y="18843"/>
                  </a:cubicBezTo>
                  <a:cubicBezTo>
                    <a:pt x="13582" y="18843"/>
                    <a:pt x="13582" y="18843"/>
                    <a:pt x="13582" y="18843"/>
                  </a:cubicBezTo>
                  <a:cubicBezTo>
                    <a:pt x="13582" y="18843"/>
                    <a:pt x="11455" y="16912"/>
                    <a:pt x="13582" y="16912"/>
                  </a:cubicBezTo>
                  <a:cubicBezTo>
                    <a:pt x="21600" y="16912"/>
                    <a:pt x="21600" y="16912"/>
                    <a:pt x="21600" y="16912"/>
                  </a:cubicBezTo>
                  <a:cubicBezTo>
                    <a:pt x="21600" y="12409"/>
                    <a:pt x="21600" y="12409"/>
                    <a:pt x="21600" y="12409"/>
                  </a:cubicBezTo>
                  <a:cubicBezTo>
                    <a:pt x="21600" y="11214"/>
                    <a:pt x="18327" y="12409"/>
                    <a:pt x="18327" y="12409"/>
                  </a:cubicBezTo>
                  <a:cubicBezTo>
                    <a:pt x="18327" y="12409"/>
                    <a:pt x="18327" y="12409"/>
                    <a:pt x="18327" y="12409"/>
                  </a:cubicBezTo>
                  <a:cubicBezTo>
                    <a:pt x="17836" y="12592"/>
                    <a:pt x="17182" y="12684"/>
                    <a:pt x="16527" y="12684"/>
                  </a:cubicBezTo>
                  <a:cubicBezTo>
                    <a:pt x="14727" y="12684"/>
                    <a:pt x="13255" y="11857"/>
                    <a:pt x="13255" y="10846"/>
                  </a:cubicBezTo>
                  <a:cubicBezTo>
                    <a:pt x="13255" y="9835"/>
                    <a:pt x="14727" y="9008"/>
                    <a:pt x="16527" y="9008"/>
                  </a:cubicBezTo>
                  <a:cubicBezTo>
                    <a:pt x="17182" y="9008"/>
                    <a:pt x="17836" y="9100"/>
                    <a:pt x="18327" y="9283"/>
                  </a:cubicBezTo>
                  <a:cubicBezTo>
                    <a:pt x="18327" y="9283"/>
                    <a:pt x="18327" y="9283"/>
                    <a:pt x="18327" y="9283"/>
                  </a:cubicBezTo>
                  <a:cubicBezTo>
                    <a:pt x="18327" y="9283"/>
                    <a:pt x="21600" y="10478"/>
                    <a:pt x="21600" y="9283"/>
                  </a:cubicBezTo>
                  <a:cubicBezTo>
                    <a:pt x="21600" y="4688"/>
                    <a:pt x="21600" y="4688"/>
                    <a:pt x="21600" y="4688"/>
                  </a:cubicBezTo>
                  <a:cubicBezTo>
                    <a:pt x="13582" y="4688"/>
                    <a:pt x="13582" y="4688"/>
                    <a:pt x="13582" y="4688"/>
                  </a:cubicBezTo>
                  <a:cubicBezTo>
                    <a:pt x="11455" y="4688"/>
                    <a:pt x="13582" y="2849"/>
                    <a:pt x="13582" y="2849"/>
                  </a:cubicBezTo>
                  <a:cubicBezTo>
                    <a:pt x="13582" y="2849"/>
                    <a:pt x="13582" y="2849"/>
                    <a:pt x="13582" y="2849"/>
                  </a:cubicBezTo>
                  <a:cubicBezTo>
                    <a:pt x="13909" y="2574"/>
                    <a:pt x="14073" y="2206"/>
                    <a:pt x="14073" y="1838"/>
                  </a:cubicBezTo>
                  <a:cubicBezTo>
                    <a:pt x="14073" y="827"/>
                    <a:pt x="12600" y="0"/>
                    <a:pt x="10800" y="0"/>
                  </a:cubicBezTo>
                  <a:cubicBezTo>
                    <a:pt x="9000" y="0"/>
                    <a:pt x="7527" y="827"/>
                    <a:pt x="7527" y="1838"/>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20" name="Freeform 34"/>
            <p:cNvSpPr/>
            <p:nvPr/>
          </p:nvSpPr>
          <p:spPr>
            <a:xfrm>
              <a:off x="4297891" y="2430003"/>
              <a:ext cx="732721" cy="126640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8794" y="21600"/>
                    <a:pt x="7251" y="20618"/>
                    <a:pt x="7251" y="19458"/>
                  </a:cubicBezTo>
                  <a:cubicBezTo>
                    <a:pt x="7251" y="19190"/>
                    <a:pt x="7251" y="18922"/>
                    <a:pt x="7406" y="18655"/>
                  </a:cubicBezTo>
                  <a:cubicBezTo>
                    <a:pt x="7406" y="18655"/>
                    <a:pt x="7406" y="18655"/>
                    <a:pt x="7406" y="18655"/>
                  </a:cubicBezTo>
                  <a:cubicBezTo>
                    <a:pt x="7714" y="18387"/>
                    <a:pt x="7714" y="18387"/>
                    <a:pt x="7714" y="18387"/>
                  </a:cubicBezTo>
                  <a:cubicBezTo>
                    <a:pt x="8331" y="17940"/>
                    <a:pt x="8640" y="17226"/>
                    <a:pt x="8486" y="17048"/>
                  </a:cubicBezTo>
                  <a:cubicBezTo>
                    <a:pt x="8486" y="17048"/>
                    <a:pt x="8331" y="17048"/>
                    <a:pt x="8177" y="17048"/>
                  </a:cubicBezTo>
                  <a:cubicBezTo>
                    <a:pt x="0" y="17048"/>
                    <a:pt x="0" y="17048"/>
                    <a:pt x="0" y="17048"/>
                  </a:cubicBezTo>
                  <a:cubicBezTo>
                    <a:pt x="0" y="12317"/>
                    <a:pt x="0" y="12317"/>
                    <a:pt x="0" y="12317"/>
                  </a:cubicBezTo>
                  <a:cubicBezTo>
                    <a:pt x="0" y="11871"/>
                    <a:pt x="309" y="11603"/>
                    <a:pt x="617" y="11514"/>
                  </a:cubicBezTo>
                  <a:cubicBezTo>
                    <a:pt x="1389" y="11336"/>
                    <a:pt x="2777" y="11603"/>
                    <a:pt x="3549" y="11871"/>
                  </a:cubicBezTo>
                  <a:cubicBezTo>
                    <a:pt x="3549" y="11782"/>
                    <a:pt x="3549" y="11782"/>
                    <a:pt x="3549" y="11782"/>
                  </a:cubicBezTo>
                  <a:cubicBezTo>
                    <a:pt x="4011" y="12050"/>
                    <a:pt x="4011" y="12050"/>
                    <a:pt x="4011" y="12050"/>
                  </a:cubicBezTo>
                  <a:cubicBezTo>
                    <a:pt x="4474" y="12139"/>
                    <a:pt x="4937" y="12228"/>
                    <a:pt x="5400" y="12228"/>
                  </a:cubicBezTo>
                  <a:cubicBezTo>
                    <a:pt x="6789" y="12228"/>
                    <a:pt x="7869" y="11603"/>
                    <a:pt x="7869" y="10800"/>
                  </a:cubicBezTo>
                  <a:cubicBezTo>
                    <a:pt x="7869" y="9997"/>
                    <a:pt x="6789" y="9283"/>
                    <a:pt x="5400" y="9283"/>
                  </a:cubicBezTo>
                  <a:cubicBezTo>
                    <a:pt x="4937" y="9283"/>
                    <a:pt x="4474" y="9372"/>
                    <a:pt x="4011" y="9550"/>
                  </a:cubicBezTo>
                  <a:cubicBezTo>
                    <a:pt x="3549" y="9729"/>
                    <a:pt x="3549" y="9729"/>
                    <a:pt x="3549" y="9729"/>
                  </a:cubicBezTo>
                  <a:cubicBezTo>
                    <a:pt x="3549" y="9729"/>
                    <a:pt x="3549" y="9729"/>
                    <a:pt x="3549" y="9729"/>
                  </a:cubicBezTo>
                  <a:cubicBezTo>
                    <a:pt x="2777" y="9997"/>
                    <a:pt x="1389" y="10264"/>
                    <a:pt x="617" y="9997"/>
                  </a:cubicBezTo>
                  <a:cubicBezTo>
                    <a:pt x="309" y="9907"/>
                    <a:pt x="0" y="9729"/>
                    <a:pt x="0" y="9283"/>
                  </a:cubicBezTo>
                  <a:cubicBezTo>
                    <a:pt x="0" y="4552"/>
                    <a:pt x="0" y="4552"/>
                    <a:pt x="0" y="4552"/>
                  </a:cubicBezTo>
                  <a:cubicBezTo>
                    <a:pt x="8177" y="4552"/>
                    <a:pt x="8177" y="4552"/>
                    <a:pt x="8177" y="4552"/>
                  </a:cubicBezTo>
                  <a:cubicBezTo>
                    <a:pt x="8331" y="4552"/>
                    <a:pt x="8486" y="4552"/>
                    <a:pt x="8486" y="4463"/>
                  </a:cubicBezTo>
                  <a:cubicBezTo>
                    <a:pt x="8640" y="4284"/>
                    <a:pt x="8331" y="3660"/>
                    <a:pt x="7714" y="3213"/>
                  </a:cubicBezTo>
                  <a:cubicBezTo>
                    <a:pt x="7406" y="2856"/>
                    <a:pt x="7406" y="2856"/>
                    <a:pt x="7406" y="2856"/>
                  </a:cubicBezTo>
                  <a:cubicBezTo>
                    <a:pt x="7406" y="2856"/>
                    <a:pt x="7406" y="2856"/>
                    <a:pt x="7406" y="2856"/>
                  </a:cubicBezTo>
                  <a:cubicBezTo>
                    <a:pt x="7251" y="2588"/>
                    <a:pt x="7251" y="2321"/>
                    <a:pt x="7251" y="2053"/>
                  </a:cubicBezTo>
                  <a:cubicBezTo>
                    <a:pt x="7251" y="893"/>
                    <a:pt x="8794" y="0"/>
                    <a:pt x="10800" y="0"/>
                  </a:cubicBezTo>
                  <a:cubicBezTo>
                    <a:pt x="12806" y="0"/>
                    <a:pt x="14503" y="893"/>
                    <a:pt x="14503" y="2053"/>
                  </a:cubicBezTo>
                  <a:cubicBezTo>
                    <a:pt x="14503" y="2321"/>
                    <a:pt x="14349" y="2678"/>
                    <a:pt x="14194" y="2856"/>
                  </a:cubicBezTo>
                  <a:cubicBezTo>
                    <a:pt x="14194" y="2945"/>
                    <a:pt x="14194" y="2945"/>
                    <a:pt x="14194" y="2945"/>
                  </a:cubicBezTo>
                  <a:cubicBezTo>
                    <a:pt x="13886" y="3213"/>
                    <a:pt x="13886" y="3213"/>
                    <a:pt x="13886" y="3213"/>
                  </a:cubicBezTo>
                  <a:cubicBezTo>
                    <a:pt x="13423" y="3660"/>
                    <a:pt x="12960" y="4284"/>
                    <a:pt x="13114" y="4463"/>
                  </a:cubicBezTo>
                  <a:cubicBezTo>
                    <a:pt x="13114" y="4552"/>
                    <a:pt x="13269" y="4552"/>
                    <a:pt x="13423" y="4552"/>
                  </a:cubicBezTo>
                  <a:cubicBezTo>
                    <a:pt x="21600" y="4552"/>
                    <a:pt x="21600" y="4552"/>
                    <a:pt x="21600" y="4552"/>
                  </a:cubicBezTo>
                  <a:cubicBezTo>
                    <a:pt x="21600" y="9283"/>
                    <a:pt x="21600" y="9283"/>
                    <a:pt x="21600" y="9283"/>
                  </a:cubicBezTo>
                  <a:cubicBezTo>
                    <a:pt x="21600" y="9729"/>
                    <a:pt x="21291" y="9907"/>
                    <a:pt x="20983" y="9997"/>
                  </a:cubicBezTo>
                  <a:cubicBezTo>
                    <a:pt x="20211" y="10264"/>
                    <a:pt x="18977" y="9997"/>
                    <a:pt x="18206" y="9729"/>
                  </a:cubicBezTo>
                  <a:cubicBezTo>
                    <a:pt x="18206" y="9729"/>
                    <a:pt x="18206" y="9729"/>
                    <a:pt x="18206" y="9729"/>
                  </a:cubicBezTo>
                  <a:cubicBezTo>
                    <a:pt x="17589" y="9550"/>
                    <a:pt x="17589" y="9550"/>
                    <a:pt x="17589" y="9550"/>
                  </a:cubicBezTo>
                  <a:cubicBezTo>
                    <a:pt x="17126" y="9372"/>
                    <a:pt x="16663" y="9283"/>
                    <a:pt x="16200" y="9283"/>
                  </a:cubicBezTo>
                  <a:cubicBezTo>
                    <a:pt x="14811" y="9283"/>
                    <a:pt x="13731" y="9997"/>
                    <a:pt x="13731" y="10800"/>
                  </a:cubicBezTo>
                  <a:cubicBezTo>
                    <a:pt x="13731" y="11603"/>
                    <a:pt x="14811" y="12228"/>
                    <a:pt x="16200" y="12228"/>
                  </a:cubicBezTo>
                  <a:cubicBezTo>
                    <a:pt x="16663" y="12228"/>
                    <a:pt x="17126" y="12139"/>
                    <a:pt x="17589" y="12050"/>
                  </a:cubicBezTo>
                  <a:cubicBezTo>
                    <a:pt x="18206" y="11782"/>
                    <a:pt x="18206" y="11782"/>
                    <a:pt x="18206" y="11782"/>
                  </a:cubicBezTo>
                  <a:cubicBezTo>
                    <a:pt x="18206" y="11871"/>
                    <a:pt x="18206" y="11871"/>
                    <a:pt x="18206" y="11871"/>
                  </a:cubicBezTo>
                  <a:cubicBezTo>
                    <a:pt x="18977" y="11603"/>
                    <a:pt x="20211" y="11336"/>
                    <a:pt x="20983" y="11514"/>
                  </a:cubicBezTo>
                  <a:cubicBezTo>
                    <a:pt x="21291" y="11603"/>
                    <a:pt x="21600" y="11871"/>
                    <a:pt x="21600" y="12317"/>
                  </a:cubicBezTo>
                  <a:cubicBezTo>
                    <a:pt x="21600" y="17048"/>
                    <a:pt x="21600" y="17048"/>
                    <a:pt x="21600" y="17048"/>
                  </a:cubicBezTo>
                  <a:cubicBezTo>
                    <a:pt x="13423" y="17048"/>
                    <a:pt x="13423" y="17048"/>
                    <a:pt x="13423" y="17048"/>
                  </a:cubicBezTo>
                  <a:cubicBezTo>
                    <a:pt x="13269" y="17048"/>
                    <a:pt x="13114" y="17048"/>
                    <a:pt x="13114" y="17048"/>
                  </a:cubicBezTo>
                  <a:cubicBezTo>
                    <a:pt x="12960" y="17226"/>
                    <a:pt x="13423" y="17940"/>
                    <a:pt x="13886" y="18387"/>
                  </a:cubicBezTo>
                  <a:cubicBezTo>
                    <a:pt x="14194" y="18655"/>
                    <a:pt x="14194" y="18655"/>
                    <a:pt x="14194" y="18655"/>
                  </a:cubicBezTo>
                  <a:cubicBezTo>
                    <a:pt x="14194" y="18655"/>
                    <a:pt x="14194" y="18655"/>
                    <a:pt x="14194" y="18655"/>
                  </a:cubicBezTo>
                  <a:cubicBezTo>
                    <a:pt x="14349" y="18922"/>
                    <a:pt x="14503" y="19190"/>
                    <a:pt x="14503" y="19458"/>
                  </a:cubicBezTo>
                  <a:cubicBezTo>
                    <a:pt x="14503" y="20618"/>
                    <a:pt x="12806" y="21600"/>
                    <a:pt x="10800" y="21600"/>
                  </a:cubicBezTo>
                  <a:close/>
                  <a:moveTo>
                    <a:pt x="8949" y="18387"/>
                  </a:moveTo>
                  <a:cubicBezTo>
                    <a:pt x="9103" y="18387"/>
                    <a:pt x="9103" y="18387"/>
                    <a:pt x="9103" y="18387"/>
                  </a:cubicBezTo>
                  <a:cubicBezTo>
                    <a:pt x="8640" y="18655"/>
                    <a:pt x="8640" y="18655"/>
                    <a:pt x="8640" y="18655"/>
                  </a:cubicBezTo>
                  <a:cubicBezTo>
                    <a:pt x="8486" y="18922"/>
                    <a:pt x="8331" y="19190"/>
                    <a:pt x="8331" y="19458"/>
                  </a:cubicBezTo>
                  <a:cubicBezTo>
                    <a:pt x="8331" y="20261"/>
                    <a:pt x="9411" y="20975"/>
                    <a:pt x="10800" y="20975"/>
                  </a:cubicBezTo>
                  <a:cubicBezTo>
                    <a:pt x="12189" y="20975"/>
                    <a:pt x="13423" y="20261"/>
                    <a:pt x="13423" y="19458"/>
                  </a:cubicBezTo>
                  <a:cubicBezTo>
                    <a:pt x="13423" y="19190"/>
                    <a:pt x="13269" y="18922"/>
                    <a:pt x="12960" y="18655"/>
                  </a:cubicBezTo>
                  <a:cubicBezTo>
                    <a:pt x="12651" y="18387"/>
                    <a:pt x="12651" y="18387"/>
                    <a:pt x="12651" y="18387"/>
                  </a:cubicBezTo>
                  <a:cubicBezTo>
                    <a:pt x="12651" y="18387"/>
                    <a:pt x="12651" y="18387"/>
                    <a:pt x="12651" y="18387"/>
                  </a:cubicBezTo>
                  <a:cubicBezTo>
                    <a:pt x="12189" y="17940"/>
                    <a:pt x="11726" y="17226"/>
                    <a:pt x="12189" y="16780"/>
                  </a:cubicBezTo>
                  <a:cubicBezTo>
                    <a:pt x="12343" y="16602"/>
                    <a:pt x="12651" y="16423"/>
                    <a:pt x="13423" y="16423"/>
                  </a:cubicBezTo>
                  <a:cubicBezTo>
                    <a:pt x="20520" y="16423"/>
                    <a:pt x="20520" y="16423"/>
                    <a:pt x="20520" y="16423"/>
                  </a:cubicBezTo>
                  <a:cubicBezTo>
                    <a:pt x="20520" y="12317"/>
                    <a:pt x="20520" y="12317"/>
                    <a:pt x="20520" y="12317"/>
                  </a:cubicBezTo>
                  <a:cubicBezTo>
                    <a:pt x="20520" y="12228"/>
                    <a:pt x="20520" y="12139"/>
                    <a:pt x="20366" y="12139"/>
                  </a:cubicBezTo>
                  <a:cubicBezTo>
                    <a:pt x="20057" y="11960"/>
                    <a:pt x="18977" y="12228"/>
                    <a:pt x="18206" y="12585"/>
                  </a:cubicBezTo>
                  <a:cubicBezTo>
                    <a:pt x="17589" y="12764"/>
                    <a:pt x="17589" y="12764"/>
                    <a:pt x="17589" y="12764"/>
                  </a:cubicBezTo>
                  <a:cubicBezTo>
                    <a:pt x="17589" y="12674"/>
                    <a:pt x="17589" y="12674"/>
                    <a:pt x="17589" y="12674"/>
                  </a:cubicBezTo>
                  <a:cubicBezTo>
                    <a:pt x="17126" y="12853"/>
                    <a:pt x="16663" y="12853"/>
                    <a:pt x="16200" y="12853"/>
                  </a:cubicBezTo>
                  <a:cubicBezTo>
                    <a:pt x="14194" y="12853"/>
                    <a:pt x="12651" y="11960"/>
                    <a:pt x="12651" y="10800"/>
                  </a:cubicBezTo>
                  <a:cubicBezTo>
                    <a:pt x="12651" y="9640"/>
                    <a:pt x="14194" y="8658"/>
                    <a:pt x="16200" y="8658"/>
                  </a:cubicBezTo>
                  <a:cubicBezTo>
                    <a:pt x="16663" y="8658"/>
                    <a:pt x="17126" y="8747"/>
                    <a:pt x="17589" y="8836"/>
                  </a:cubicBezTo>
                  <a:cubicBezTo>
                    <a:pt x="17589" y="8836"/>
                    <a:pt x="17589" y="8836"/>
                    <a:pt x="17589" y="8836"/>
                  </a:cubicBezTo>
                  <a:cubicBezTo>
                    <a:pt x="18206" y="9015"/>
                    <a:pt x="18206" y="9015"/>
                    <a:pt x="18206" y="9015"/>
                  </a:cubicBezTo>
                  <a:cubicBezTo>
                    <a:pt x="18977" y="9283"/>
                    <a:pt x="20057" y="9550"/>
                    <a:pt x="20366" y="9461"/>
                  </a:cubicBezTo>
                  <a:cubicBezTo>
                    <a:pt x="20520" y="9461"/>
                    <a:pt x="20520" y="9283"/>
                    <a:pt x="20520" y="9283"/>
                  </a:cubicBezTo>
                  <a:cubicBezTo>
                    <a:pt x="20520" y="5177"/>
                    <a:pt x="20520" y="5177"/>
                    <a:pt x="20520" y="5177"/>
                  </a:cubicBezTo>
                  <a:cubicBezTo>
                    <a:pt x="13423" y="5177"/>
                    <a:pt x="13423" y="5177"/>
                    <a:pt x="13423" y="5177"/>
                  </a:cubicBezTo>
                  <a:cubicBezTo>
                    <a:pt x="12651" y="5177"/>
                    <a:pt x="12343" y="4998"/>
                    <a:pt x="12189" y="4820"/>
                  </a:cubicBezTo>
                  <a:cubicBezTo>
                    <a:pt x="11726" y="4374"/>
                    <a:pt x="12189" y="3570"/>
                    <a:pt x="12651" y="3124"/>
                  </a:cubicBezTo>
                  <a:cubicBezTo>
                    <a:pt x="12651" y="3124"/>
                    <a:pt x="12651" y="3124"/>
                    <a:pt x="12651" y="3124"/>
                  </a:cubicBezTo>
                  <a:cubicBezTo>
                    <a:pt x="12960" y="2856"/>
                    <a:pt x="12960" y="2856"/>
                    <a:pt x="12960" y="2856"/>
                  </a:cubicBezTo>
                  <a:cubicBezTo>
                    <a:pt x="13269" y="2588"/>
                    <a:pt x="13423" y="2321"/>
                    <a:pt x="13423" y="2053"/>
                  </a:cubicBezTo>
                  <a:cubicBezTo>
                    <a:pt x="13423" y="1250"/>
                    <a:pt x="12189" y="625"/>
                    <a:pt x="10800" y="625"/>
                  </a:cubicBezTo>
                  <a:cubicBezTo>
                    <a:pt x="9411" y="625"/>
                    <a:pt x="8331" y="1250"/>
                    <a:pt x="8331" y="2053"/>
                  </a:cubicBezTo>
                  <a:cubicBezTo>
                    <a:pt x="8331" y="2321"/>
                    <a:pt x="8486" y="2588"/>
                    <a:pt x="8640" y="2856"/>
                  </a:cubicBezTo>
                  <a:cubicBezTo>
                    <a:pt x="9103" y="3213"/>
                    <a:pt x="9103" y="3213"/>
                    <a:pt x="9103" y="3213"/>
                  </a:cubicBezTo>
                  <a:cubicBezTo>
                    <a:pt x="8949" y="3213"/>
                    <a:pt x="8949" y="3213"/>
                    <a:pt x="8949" y="3213"/>
                  </a:cubicBezTo>
                  <a:cubicBezTo>
                    <a:pt x="9411" y="3660"/>
                    <a:pt x="9874" y="4374"/>
                    <a:pt x="9411" y="4820"/>
                  </a:cubicBezTo>
                  <a:cubicBezTo>
                    <a:pt x="9257" y="4998"/>
                    <a:pt x="8949" y="5177"/>
                    <a:pt x="8177" y="5177"/>
                  </a:cubicBezTo>
                  <a:cubicBezTo>
                    <a:pt x="1080" y="5177"/>
                    <a:pt x="1080" y="5177"/>
                    <a:pt x="1080" y="5177"/>
                  </a:cubicBezTo>
                  <a:cubicBezTo>
                    <a:pt x="1080" y="9283"/>
                    <a:pt x="1080" y="9283"/>
                    <a:pt x="1080" y="9283"/>
                  </a:cubicBezTo>
                  <a:cubicBezTo>
                    <a:pt x="1080" y="9283"/>
                    <a:pt x="1080" y="9461"/>
                    <a:pt x="1234" y="9461"/>
                  </a:cubicBezTo>
                  <a:cubicBezTo>
                    <a:pt x="1543" y="9550"/>
                    <a:pt x="2623" y="9283"/>
                    <a:pt x="3394" y="9015"/>
                  </a:cubicBezTo>
                  <a:cubicBezTo>
                    <a:pt x="4011" y="8836"/>
                    <a:pt x="4011" y="8836"/>
                    <a:pt x="4011" y="8836"/>
                  </a:cubicBezTo>
                  <a:cubicBezTo>
                    <a:pt x="4011" y="8836"/>
                    <a:pt x="4011" y="8836"/>
                    <a:pt x="4011" y="8836"/>
                  </a:cubicBezTo>
                  <a:cubicBezTo>
                    <a:pt x="4474" y="8747"/>
                    <a:pt x="4937" y="8658"/>
                    <a:pt x="5400" y="8658"/>
                  </a:cubicBezTo>
                  <a:cubicBezTo>
                    <a:pt x="7406" y="8658"/>
                    <a:pt x="8949" y="9640"/>
                    <a:pt x="8949" y="10800"/>
                  </a:cubicBezTo>
                  <a:cubicBezTo>
                    <a:pt x="8949" y="11960"/>
                    <a:pt x="7406" y="12853"/>
                    <a:pt x="5400" y="12853"/>
                  </a:cubicBezTo>
                  <a:cubicBezTo>
                    <a:pt x="4937" y="12853"/>
                    <a:pt x="4474" y="12853"/>
                    <a:pt x="4011" y="12674"/>
                  </a:cubicBezTo>
                  <a:cubicBezTo>
                    <a:pt x="4011" y="12764"/>
                    <a:pt x="4011" y="12764"/>
                    <a:pt x="4011" y="12764"/>
                  </a:cubicBezTo>
                  <a:cubicBezTo>
                    <a:pt x="3394" y="12585"/>
                    <a:pt x="3394" y="12585"/>
                    <a:pt x="3394" y="12585"/>
                  </a:cubicBezTo>
                  <a:cubicBezTo>
                    <a:pt x="2623" y="12228"/>
                    <a:pt x="1543" y="11960"/>
                    <a:pt x="1234" y="12139"/>
                  </a:cubicBezTo>
                  <a:cubicBezTo>
                    <a:pt x="1080" y="12139"/>
                    <a:pt x="1080" y="12228"/>
                    <a:pt x="1080" y="12317"/>
                  </a:cubicBezTo>
                  <a:cubicBezTo>
                    <a:pt x="1080" y="16423"/>
                    <a:pt x="1080" y="16423"/>
                    <a:pt x="1080" y="16423"/>
                  </a:cubicBezTo>
                  <a:cubicBezTo>
                    <a:pt x="8177" y="16423"/>
                    <a:pt x="8177" y="16423"/>
                    <a:pt x="8177" y="16423"/>
                  </a:cubicBezTo>
                  <a:cubicBezTo>
                    <a:pt x="8949" y="16423"/>
                    <a:pt x="9257" y="16602"/>
                    <a:pt x="9411" y="16780"/>
                  </a:cubicBezTo>
                  <a:cubicBezTo>
                    <a:pt x="9874" y="17226"/>
                    <a:pt x="9411" y="17940"/>
                    <a:pt x="8949" y="18387"/>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21" name="Freeform 35"/>
            <p:cNvSpPr/>
            <p:nvPr/>
          </p:nvSpPr>
          <p:spPr>
            <a:xfrm>
              <a:off x="6130783" y="2712155"/>
              <a:ext cx="1229219" cy="695537"/>
            </a:xfrm>
            <a:custGeom>
              <a:avLst/>
              <a:gdLst/>
              <a:ahLst/>
              <a:cxnLst>
                <a:cxn ang="0">
                  <a:pos x="wd2" y="hd2"/>
                </a:cxn>
                <a:cxn ang="5400000">
                  <a:pos x="wd2" y="hd2"/>
                </a:cxn>
                <a:cxn ang="10800000">
                  <a:pos x="wd2" y="hd2"/>
                </a:cxn>
                <a:cxn ang="16200000">
                  <a:pos x="wd2" y="hd2"/>
                </a:cxn>
              </a:cxnLst>
              <a:rect l="0" t="0" r="r" b="b"/>
              <a:pathLst>
                <a:path w="21600" h="21600" extrusionOk="0">
                  <a:moveTo>
                    <a:pt x="1838" y="14129"/>
                  </a:moveTo>
                  <a:cubicBezTo>
                    <a:pt x="2206" y="14129"/>
                    <a:pt x="2574" y="13967"/>
                    <a:pt x="2849" y="13642"/>
                  </a:cubicBezTo>
                  <a:cubicBezTo>
                    <a:pt x="2849" y="13642"/>
                    <a:pt x="2849" y="13642"/>
                    <a:pt x="2849" y="13642"/>
                  </a:cubicBezTo>
                  <a:cubicBezTo>
                    <a:pt x="2849" y="13642"/>
                    <a:pt x="4688" y="11531"/>
                    <a:pt x="4688" y="13642"/>
                  </a:cubicBezTo>
                  <a:cubicBezTo>
                    <a:pt x="4688" y="21600"/>
                    <a:pt x="4688" y="21600"/>
                    <a:pt x="4688" y="21600"/>
                  </a:cubicBezTo>
                  <a:cubicBezTo>
                    <a:pt x="9283" y="21600"/>
                    <a:pt x="9283" y="21600"/>
                    <a:pt x="9283" y="21600"/>
                  </a:cubicBezTo>
                  <a:cubicBezTo>
                    <a:pt x="10478" y="21600"/>
                    <a:pt x="9283" y="18352"/>
                    <a:pt x="9283" y="18352"/>
                  </a:cubicBezTo>
                  <a:cubicBezTo>
                    <a:pt x="9283" y="18352"/>
                    <a:pt x="9283" y="18352"/>
                    <a:pt x="9283" y="18352"/>
                  </a:cubicBezTo>
                  <a:cubicBezTo>
                    <a:pt x="9100" y="17865"/>
                    <a:pt x="9008" y="17215"/>
                    <a:pt x="9008" y="16565"/>
                  </a:cubicBezTo>
                  <a:cubicBezTo>
                    <a:pt x="9008" y="14779"/>
                    <a:pt x="9835" y="13317"/>
                    <a:pt x="10846" y="13317"/>
                  </a:cubicBezTo>
                  <a:cubicBezTo>
                    <a:pt x="11857" y="13317"/>
                    <a:pt x="12684" y="14779"/>
                    <a:pt x="12684" y="16565"/>
                  </a:cubicBezTo>
                  <a:cubicBezTo>
                    <a:pt x="12684" y="17215"/>
                    <a:pt x="12592" y="17865"/>
                    <a:pt x="12409" y="18352"/>
                  </a:cubicBezTo>
                  <a:cubicBezTo>
                    <a:pt x="12409" y="18352"/>
                    <a:pt x="12409" y="18352"/>
                    <a:pt x="12409" y="18352"/>
                  </a:cubicBezTo>
                  <a:cubicBezTo>
                    <a:pt x="12409" y="18352"/>
                    <a:pt x="11214" y="21600"/>
                    <a:pt x="12409" y="21600"/>
                  </a:cubicBezTo>
                  <a:cubicBezTo>
                    <a:pt x="16912" y="21600"/>
                    <a:pt x="16912" y="21600"/>
                    <a:pt x="16912" y="21600"/>
                  </a:cubicBezTo>
                  <a:cubicBezTo>
                    <a:pt x="16912" y="13642"/>
                    <a:pt x="16912" y="13642"/>
                    <a:pt x="16912" y="13642"/>
                  </a:cubicBezTo>
                  <a:cubicBezTo>
                    <a:pt x="16912" y="11531"/>
                    <a:pt x="18843" y="13642"/>
                    <a:pt x="18843" y="13642"/>
                  </a:cubicBezTo>
                  <a:cubicBezTo>
                    <a:pt x="18843" y="13642"/>
                    <a:pt x="18843" y="13642"/>
                    <a:pt x="18843" y="13642"/>
                  </a:cubicBezTo>
                  <a:cubicBezTo>
                    <a:pt x="19118" y="13967"/>
                    <a:pt x="19394" y="14129"/>
                    <a:pt x="19762" y="14129"/>
                  </a:cubicBezTo>
                  <a:cubicBezTo>
                    <a:pt x="20773" y="14129"/>
                    <a:pt x="21600" y="12668"/>
                    <a:pt x="21600" y="10881"/>
                  </a:cubicBezTo>
                  <a:cubicBezTo>
                    <a:pt x="21600" y="9095"/>
                    <a:pt x="20773" y="7633"/>
                    <a:pt x="19762" y="7633"/>
                  </a:cubicBezTo>
                  <a:cubicBezTo>
                    <a:pt x="19394" y="7633"/>
                    <a:pt x="19118" y="7795"/>
                    <a:pt x="18843" y="8120"/>
                  </a:cubicBezTo>
                  <a:cubicBezTo>
                    <a:pt x="18843" y="8120"/>
                    <a:pt x="18843" y="8120"/>
                    <a:pt x="18843" y="8120"/>
                  </a:cubicBezTo>
                  <a:cubicBezTo>
                    <a:pt x="18843" y="8120"/>
                    <a:pt x="16912" y="10232"/>
                    <a:pt x="16912" y="8120"/>
                  </a:cubicBezTo>
                  <a:cubicBezTo>
                    <a:pt x="16912" y="0"/>
                    <a:pt x="16912" y="0"/>
                    <a:pt x="16912" y="0"/>
                  </a:cubicBezTo>
                  <a:cubicBezTo>
                    <a:pt x="12409" y="0"/>
                    <a:pt x="12409" y="0"/>
                    <a:pt x="12409" y="0"/>
                  </a:cubicBezTo>
                  <a:cubicBezTo>
                    <a:pt x="11214" y="0"/>
                    <a:pt x="12409" y="3411"/>
                    <a:pt x="12409" y="3411"/>
                  </a:cubicBezTo>
                  <a:cubicBezTo>
                    <a:pt x="12409" y="3411"/>
                    <a:pt x="12409" y="3411"/>
                    <a:pt x="12409" y="3411"/>
                  </a:cubicBezTo>
                  <a:cubicBezTo>
                    <a:pt x="12592" y="3898"/>
                    <a:pt x="12684" y="4547"/>
                    <a:pt x="12684" y="5197"/>
                  </a:cubicBezTo>
                  <a:cubicBezTo>
                    <a:pt x="12684" y="6983"/>
                    <a:pt x="11857" y="8445"/>
                    <a:pt x="10846" y="8445"/>
                  </a:cubicBezTo>
                  <a:cubicBezTo>
                    <a:pt x="9835" y="8445"/>
                    <a:pt x="9008" y="6983"/>
                    <a:pt x="9008" y="5197"/>
                  </a:cubicBezTo>
                  <a:cubicBezTo>
                    <a:pt x="9008" y="4547"/>
                    <a:pt x="9100" y="3898"/>
                    <a:pt x="9283" y="3411"/>
                  </a:cubicBezTo>
                  <a:cubicBezTo>
                    <a:pt x="9283" y="3411"/>
                    <a:pt x="9283" y="3411"/>
                    <a:pt x="9283" y="3411"/>
                  </a:cubicBezTo>
                  <a:cubicBezTo>
                    <a:pt x="9283" y="3411"/>
                    <a:pt x="10478" y="0"/>
                    <a:pt x="9283" y="0"/>
                  </a:cubicBezTo>
                  <a:cubicBezTo>
                    <a:pt x="4688" y="0"/>
                    <a:pt x="4688" y="0"/>
                    <a:pt x="4688" y="0"/>
                  </a:cubicBezTo>
                  <a:cubicBezTo>
                    <a:pt x="4688" y="8120"/>
                    <a:pt x="4688" y="8120"/>
                    <a:pt x="4688" y="8120"/>
                  </a:cubicBezTo>
                  <a:cubicBezTo>
                    <a:pt x="4688" y="10232"/>
                    <a:pt x="2849" y="8120"/>
                    <a:pt x="2849" y="8120"/>
                  </a:cubicBezTo>
                  <a:cubicBezTo>
                    <a:pt x="2849" y="8120"/>
                    <a:pt x="2849" y="8120"/>
                    <a:pt x="2849" y="8120"/>
                  </a:cubicBezTo>
                  <a:cubicBezTo>
                    <a:pt x="2574" y="7795"/>
                    <a:pt x="2206" y="7633"/>
                    <a:pt x="1838" y="7633"/>
                  </a:cubicBezTo>
                  <a:cubicBezTo>
                    <a:pt x="827" y="7633"/>
                    <a:pt x="0" y="9095"/>
                    <a:pt x="0" y="10881"/>
                  </a:cubicBezTo>
                  <a:cubicBezTo>
                    <a:pt x="0" y="12668"/>
                    <a:pt x="827" y="14129"/>
                    <a:pt x="1838" y="14129"/>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22" name="Freeform 36"/>
            <p:cNvSpPr/>
            <p:nvPr/>
          </p:nvSpPr>
          <p:spPr>
            <a:xfrm>
              <a:off x="6113286" y="2696846"/>
              <a:ext cx="1268589" cy="732721"/>
            </a:xfrm>
            <a:custGeom>
              <a:avLst/>
              <a:gdLst/>
              <a:ahLst/>
              <a:cxnLst>
                <a:cxn ang="0">
                  <a:pos x="wd2" y="hd2"/>
                </a:cxn>
                <a:cxn ang="5400000">
                  <a:pos x="wd2" y="hd2"/>
                </a:cxn>
                <a:cxn ang="10800000">
                  <a:pos x="wd2" y="hd2"/>
                </a:cxn>
                <a:cxn ang="16200000">
                  <a:pos x="wd2" y="hd2"/>
                </a:cxn>
              </a:cxnLst>
              <a:rect l="0" t="0" r="r" b="b"/>
              <a:pathLst>
                <a:path w="21600" h="21600" extrusionOk="0">
                  <a:moveTo>
                    <a:pt x="17048" y="21600"/>
                  </a:moveTo>
                  <a:cubicBezTo>
                    <a:pt x="12317" y="21600"/>
                    <a:pt x="12317" y="21600"/>
                    <a:pt x="12317" y="21600"/>
                  </a:cubicBezTo>
                  <a:cubicBezTo>
                    <a:pt x="11871" y="21600"/>
                    <a:pt x="11693" y="21137"/>
                    <a:pt x="11603" y="20983"/>
                  </a:cubicBezTo>
                  <a:cubicBezTo>
                    <a:pt x="11336" y="20057"/>
                    <a:pt x="11603" y="18823"/>
                    <a:pt x="11871" y="18051"/>
                  </a:cubicBezTo>
                  <a:cubicBezTo>
                    <a:pt x="11782" y="18051"/>
                    <a:pt x="11782" y="18051"/>
                    <a:pt x="11782" y="18051"/>
                  </a:cubicBezTo>
                  <a:cubicBezTo>
                    <a:pt x="12050" y="17589"/>
                    <a:pt x="12050" y="17589"/>
                    <a:pt x="12050" y="17589"/>
                  </a:cubicBezTo>
                  <a:cubicBezTo>
                    <a:pt x="12139" y="17126"/>
                    <a:pt x="12228" y="16663"/>
                    <a:pt x="12228" y="16200"/>
                  </a:cubicBezTo>
                  <a:cubicBezTo>
                    <a:pt x="12228" y="14811"/>
                    <a:pt x="11603" y="13731"/>
                    <a:pt x="10800" y="13731"/>
                  </a:cubicBezTo>
                  <a:cubicBezTo>
                    <a:pt x="9997" y="13731"/>
                    <a:pt x="9283" y="14811"/>
                    <a:pt x="9283" y="16200"/>
                  </a:cubicBezTo>
                  <a:cubicBezTo>
                    <a:pt x="9283" y="16663"/>
                    <a:pt x="9372" y="17126"/>
                    <a:pt x="9550" y="17589"/>
                  </a:cubicBezTo>
                  <a:cubicBezTo>
                    <a:pt x="9729" y="18051"/>
                    <a:pt x="9729" y="18051"/>
                    <a:pt x="9729" y="18051"/>
                  </a:cubicBezTo>
                  <a:cubicBezTo>
                    <a:pt x="9729" y="18051"/>
                    <a:pt x="9729" y="18051"/>
                    <a:pt x="9729" y="18051"/>
                  </a:cubicBezTo>
                  <a:cubicBezTo>
                    <a:pt x="9997" y="18823"/>
                    <a:pt x="10264" y="20057"/>
                    <a:pt x="9997" y="20983"/>
                  </a:cubicBezTo>
                  <a:cubicBezTo>
                    <a:pt x="9907" y="21137"/>
                    <a:pt x="9729" y="21600"/>
                    <a:pt x="9283" y="21600"/>
                  </a:cubicBezTo>
                  <a:cubicBezTo>
                    <a:pt x="4552" y="21600"/>
                    <a:pt x="4552" y="21600"/>
                    <a:pt x="4552" y="21600"/>
                  </a:cubicBezTo>
                  <a:cubicBezTo>
                    <a:pt x="4552" y="13423"/>
                    <a:pt x="4552" y="13423"/>
                    <a:pt x="4552" y="13423"/>
                  </a:cubicBezTo>
                  <a:cubicBezTo>
                    <a:pt x="4552" y="13269"/>
                    <a:pt x="4552" y="13114"/>
                    <a:pt x="4463" y="13114"/>
                  </a:cubicBezTo>
                  <a:cubicBezTo>
                    <a:pt x="4284" y="12806"/>
                    <a:pt x="3660" y="13269"/>
                    <a:pt x="3213" y="13886"/>
                  </a:cubicBezTo>
                  <a:cubicBezTo>
                    <a:pt x="2945" y="14194"/>
                    <a:pt x="2945" y="14194"/>
                    <a:pt x="2945" y="14194"/>
                  </a:cubicBezTo>
                  <a:cubicBezTo>
                    <a:pt x="2856" y="14040"/>
                    <a:pt x="2856" y="14040"/>
                    <a:pt x="2856" y="14040"/>
                  </a:cubicBezTo>
                  <a:cubicBezTo>
                    <a:pt x="2678" y="14349"/>
                    <a:pt x="2321" y="14349"/>
                    <a:pt x="2053" y="14349"/>
                  </a:cubicBezTo>
                  <a:cubicBezTo>
                    <a:pt x="893" y="14349"/>
                    <a:pt x="0" y="12806"/>
                    <a:pt x="0" y="10800"/>
                  </a:cubicBezTo>
                  <a:cubicBezTo>
                    <a:pt x="0" y="8794"/>
                    <a:pt x="893" y="7097"/>
                    <a:pt x="2053" y="7097"/>
                  </a:cubicBezTo>
                  <a:cubicBezTo>
                    <a:pt x="2321" y="7097"/>
                    <a:pt x="2678" y="7251"/>
                    <a:pt x="2856" y="7406"/>
                  </a:cubicBezTo>
                  <a:cubicBezTo>
                    <a:pt x="2945" y="7406"/>
                    <a:pt x="2945" y="7406"/>
                    <a:pt x="2945" y="7406"/>
                  </a:cubicBezTo>
                  <a:cubicBezTo>
                    <a:pt x="3213" y="7714"/>
                    <a:pt x="3213" y="7714"/>
                    <a:pt x="3213" y="7714"/>
                  </a:cubicBezTo>
                  <a:cubicBezTo>
                    <a:pt x="3660" y="8177"/>
                    <a:pt x="4284" y="8640"/>
                    <a:pt x="4463" y="8486"/>
                  </a:cubicBezTo>
                  <a:cubicBezTo>
                    <a:pt x="4552" y="8486"/>
                    <a:pt x="4552" y="8177"/>
                    <a:pt x="4552" y="8177"/>
                  </a:cubicBezTo>
                  <a:cubicBezTo>
                    <a:pt x="4552" y="0"/>
                    <a:pt x="4552" y="0"/>
                    <a:pt x="4552" y="0"/>
                  </a:cubicBezTo>
                  <a:cubicBezTo>
                    <a:pt x="9283" y="0"/>
                    <a:pt x="9283" y="0"/>
                    <a:pt x="9283" y="0"/>
                  </a:cubicBezTo>
                  <a:cubicBezTo>
                    <a:pt x="9729" y="0"/>
                    <a:pt x="9907" y="309"/>
                    <a:pt x="9997" y="617"/>
                  </a:cubicBezTo>
                  <a:cubicBezTo>
                    <a:pt x="10264" y="1389"/>
                    <a:pt x="9997" y="2623"/>
                    <a:pt x="9729" y="3394"/>
                  </a:cubicBezTo>
                  <a:cubicBezTo>
                    <a:pt x="9729" y="3394"/>
                    <a:pt x="9729" y="3394"/>
                    <a:pt x="9729" y="3394"/>
                  </a:cubicBezTo>
                  <a:cubicBezTo>
                    <a:pt x="9550" y="4011"/>
                    <a:pt x="9550" y="4011"/>
                    <a:pt x="9550" y="4011"/>
                  </a:cubicBezTo>
                  <a:cubicBezTo>
                    <a:pt x="9372" y="4320"/>
                    <a:pt x="9283" y="4783"/>
                    <a:pt x="9283" y="5400"/>
                  </a:cubicBezTo>
                  <a:cubicBezTo>
                    <a:pt x="9283" y="6789"/>
                    <a:pt x="9997" y="7869"/>
                    <a:pt x="10800" y="7869"/>
                  </a:cubicBezTo>
                  <a:cubicBezTo>
                    <a:pt x="11603" y="7869"/>
                    <a:pt x="12228" y="6789"/>
                    <a:pt x="12228" y="5400"/>
                  </a:cubicBezTo>
                  <a:cubicBezTo>
                    <a:pt x="12228" y="4783"/>
                    <a:pt x="12139" y="4320"/>
                    <a:pt x="12050" y="4011"/>
                  </a:cubicBezTo>
                  <a:cubicBezTo>
                    <a:pt x="11782" y="3394"/>
                    <a:pt x="11782" y="3394"/>
                    <a:pt x="11782" y="3394"/>
                  </a:cubicBezTo>
                  <a:cubicBezTo>
                    <a:pt x="11871" y="3394"/>
                    <a:pt x="11871" y="3394"/>
                    <a:pt x="11871" y="3394"/>
                  </a:cubicBezTo>
                  <a:cubicBezTo>
                    <a:pt x="11603" y="2623"/>
                    <a:pt x="11336" y="1389"/>
                    <a:pt x="11603" y="617"/>
                  </a:cubicBezTo>
                  <a:cubicBezTo>
                    <a:pt x="11693" y="309"/>
                    <a:pt x="11871" y="0"/>
                    <a:pt x="12317" y="0"/>
                  </a:cubicBezTo>
                  <a:cubicBezTo>
                    <a:pt x="17048" y="0"/>
                    <a:pt x="17048" y="0"/>
                    <a:pt x="17048" y="0"/>
                  </a:cubicBezTo>
                  <a:cubicBezTo>
                    <a:pt x="17048" y="8177"/>
                    <a:pt x="17048" y="8177"/>
                    <a:pt x="17048" y="8177"/>
                  </a:cubicBezTo>
                  <a:cubicBezTo>
                    <a:pt x="17048" y="8177"/>
                    <a:pt x="17048" y="8486"/>
                    <a:pt x="17048" y="8486"/>
                  </a:cubicBezTo>
                  <a:cubicBezTo>
                    <a:pt x="17226" y="8640"/>
                    <a:pt x="17940" y="8177"/>
                    <a:pt x="18387" y="7714"/>
                  </a:cubicBezTo>
                  <a:cubicBezTo>
                    <a:pt x="18655" y="7406"/>
                    <a:pt x="18655" y="7406"/>
                    <a:pt x="18655" y="7406"/>
                  </a:cubicBezTo>
                  <a:cubicBezTo>
                    <a:pt x="18655" y="7406"/>
                    <a:pt x="18655" y="7406"/>
                    <a:pt x="18655" y="7406"/>
                  </a:cubicBezTo>
                  <a:cubicBezTo>
                    <a:pt x="18922" y="7251"/>
                    <a:pt x="19190" y="7097"/>
                    <a:pt x="19458" y="7097"/>
                  </a:cubicBezTo>
                  <a:cubicBezTo>
                    <a:pt x="20618" y="7097"/>
                    <a:pt x="21600" y="8794"/>
                    <a:pt x="21600" y="10800"/>
                  </a:cubicBezTo>
                  <a:cubicBezTo>
                    <a:pt x="21600" y="12806"/>
                    <a:pt x="20618" y="14349"/>
                    <a:pt x="19458" y="14349"/>
                  </a:cubicBezTo>
                  <a:cubicBezTo>
                    <a:pt x="19190" y="14349"/>
                    <a:pt x="18922" y="14349"/>
                    <a:pt x="18655" y="14040"/>
                  </a:cubicBezTo>
                  <a:cubicBezTo>
                    <a:pt x="18655" y="14194"/>
                    <a:pt x="18655" y="14194"/>
                    <a:pt x="18655" y="14194"/>
                  </a:cubicBezTo>
                  <a:cubicBezTo>
                    <a:pt x="18387" y="13886"/>
                    <a:pt x="18387" y="13886"/>
                    <a:pt x="18387" y="13886"/>
                  </a:cubicBezTo>
                  <a:cubicBezTo>
                    <a:pt x="17940" y="13269"/>
                    <a:pt x="17226" y="12806"/>
                    <a:pt x="17048" y="13114"/>
                  </a:cubicBezTo>
                  <a:cubicBezTo>
                    <a:pt x="17048" y="13114"/>
                    <a:pt x="17048" y="13269"/>
                    <a:pt x="17048" y="13423"/>
                  </a:cubicBezTo>
                  <a:lnTo>
                    <a:pt x="17048" y="21600"/>
                  </a:lnTo>
                  <a:close/>
                  <a:moveTo>
                    <a:pt x="12674" y="17589"/>
                  </a:moveTo>
                  <a:cubicBezTo>
                    <a:pt x="12764" y="17589"/>
                    <a:pt x="12764" y="17589"/>
                    <a:pt x="12764" y="17589"/>
                  </a:cubicBezTo>
                  <a:cubicBezTo>
                    <a:pt x="12585" y="18206"/>
                    <a:pt x="12585" y="18206"/>
                    <a:pt x="12585" y="18206"/>
                  </a:cubicBezTo>
                  <a:cubicBezTo>
                    <a:pt x="12228" y="18977"/>
                    <a:pt x="12050" y="20057"/>
                    <a:pt x="12139" y="20366"/>
                  </a:cubicBezTo>
                  <a:cubicBezTo>
                    <a:pt x="12139" y="20520"/>
                    <a:pt x="12228" y="20520"/>
                    <a:pt x="12317" y="20520"/>
                  </a:cubicBezTo>
                  <a:cubicBezTo>
                    <a:pt x="16423" y="20520"/>
                    <a:pt x="16423" y="20520"/>
                    <a:pt x="16423" y="20520"/>
                  </a:cubicBezTo>
                  <a:cubicBezTo>
                    <a:pt x="16423" y="13423"/>
                    <a:pt x="16423" y="13423"/>
                    <a:pt x="16423" y="13423"/>
                  </a:cubicBezTo>
                  <a:cubicBezTo>
                    <a:pt x="16423" y="12651"/>
                    <a:pt x="16602" y="12189"/>
                    <a:pt x="16780" y="12034"/>
                  </a:cubicBezTo>
                  <a:cubicBezTo>
                    <a:pt x="17226" y="11726"/>
                    <a:pt x="17940" y="12189"/>
                    <a:pt x="18387" y="12651"/>
                  </a:cubicBezTo>
                  <a:cubicBezTo>
                    <a:pt x="18387" y="12497"/>
                    <a:pt x="18387" y="12497"/>
                    <a:pt x="18387" y="12497"/>
                  </a:cubicBezTo>
                  <a:cubicBezTo>
                    <a:pt x="18744" y="12960"/>
                    <a:pt x="18744" y="12960"/>
                    <a:pt x="18744" y="12960"/>
                  </a:cubicBezTo>
                  <a:cubicBezTo>
                    <a:pt x="18922" y="13114"/>
                    <a:pt x="19190" y="13269"/>
                    <a:pt x="19458" y="13269"/>
                  </a:cubicBezTo>
                  <a:cubicBezTo>
                    <a:pt x="20261" y="13269"/>
                    <a:pt x="20975" y="12189"/>
                    <a:pt x="20975" y="10800"/>
                  </a:cubicBezTo>
                  <a:cubicBezTo>
                    <a:pt x="20975" y="9411"/>
                    <a:pt x="20261" y="8177"/>
                    <a:pt x="19458" y="8177"/>
                  </a:cubicBezTo>
                  <a:cubicBezTo>
                    <a:pt x="19190" y="8177"/>
                    <a:pt x="18922" y="8331"/>
                    <a:pt x="18744" y="8640"/>
                  </a:cubicBezTo>
                  <a:cubicBezTo>
                    <a:pt x="18387" y="8949"/>
                    <a:pt x="18387" y="8949"/>
                    <a:pt x="18387" y="8949"/>
                  </a:cubicBezTo>
                  <a:cubicBezTo>
                    <a:pt x="18387" y="8949"/>
                    <a:pt x="18387" y="8949"/>
                    <a:pt x="18387" y="8949"/>
                  </a:cubicBezTo>
                  <a:cubicBezTo>
                    <a:pt x="17940" y="9411"/>
                    <a:pt x="17226" y="9874"/>
                    <a:pt x="16780" y="9411"/>
                  </a:cubicBezTo>
                  <a:cubicBezTo>
                    <a:pt x="16602" y="9257"/>
                    <a:pt x="16423" y="8949"/>
                    <a:pt x="16423" y="8177"/>
                  </a:cubicBezTo>
                  <a:cubicBezTo>
                    <a:pt x="16423" y="1080"/>
                    <a:pt x="16423" y="1080"/>
                    <a:pt x="16423" y="1080"/>
                  </a:cubicBezTo>
                  <a:cubicBezTo>
                    <a:pt x="12317" y="1080"/>
                    <a:pt x="12317" y="1080"/>
                    <a:pt x="12317" y="1080"/>
                  </a:cubicBezTo>
                  <a:cubicBezTo>
                    <a:pt x="12228" y="1080"/>
                    <a:pt x="12139" y="1080"/>
                    <a:pt x="12139" y="1080"/>
                  </a:cubicBezTo>
                  <a:cubicBezTo>
                    <a:pt x="12050" y="1389"/>
                    <a:pt x="12228" y="2623"/>
                    <a:pt x="12585" y="3394"/>
                  </a:cubicBezTo>
                  <a:cubicBezTo>
                    <a:pt x="12764" y="4011"/>
                    <a:pt x="12764" y="4011"/>
                    <a:pt x="12764" y="4011"/>
                  </a:cubicBezTo>
                  <a:cubicBezTo>
                    <a:pt x="12674" y="4011"/>
                    <a:pt x="12674" y="4011"/>
                    <a:pt x="12674" y="4011"/>
                  </a:cubicBezTo>
                  <a:cubicBezTo>
                    <a:pt x="12853" y="4474"/>
                    <a:pt x="12853" y="4937"/>
                    <a:pt x="12853" y="5400"/>
                  </a:cubicBezTo>
                  <a:cubicBezTo>
                    <a:pt x="12853" y="7406"/>
                    <a:pt x="11960" y="8949"/>
                    <a:pt x="10800" y="8949"/>
                  </a:cubicBezTo>
                  <a:cubicBezTo>
                    <a:pt x="9640" y="8949"/>
                    <a:pt x="8658" y="7406"/>
                    <a:pt x="8658" y="5400"/>
                  </a:cubicBezTo>
                  <a:cubicBezTo>
                    <a:pt x="8658" y="4783"/>
                    <a:pt x="8747" y="4320"/>
                    <a:pt x="8836" y="4011"/>
                  </a:cubicBezTo>
                  <a:cubicBezTo>
                    <a:pt x="8836" y="3857"/>
                    <a:pt x="8836" y="3857"/>
                    <a:pt x="8836" y="3857"/>
                  </a:cubicBezTo>
                  <a:cubicBezTo>
                    <a:pt x="9015" y="3394"/>
                    <a:pt x="9015" y="3394"/>
                    <a:pt x="9015" y="3394"/>
                  </a:cubicBezTo>
                  <a:cubicBezTo>
                    <a:pt x="9283" y="2623"/>
                    <a:pt x="9550" y="1389"/>
                    <a:pt x="9461" y="1080"/>
                  </a:cubicBezTo>
                  <a:cubicBezTo>
                    <a:pt x="9461" y="1080"/>
                    <a:pt x="9283" y="1080"/>
                    <a:pt x="9283" y="1080"/>
                  </a:cubicBezTo>
                  <a:cubicBezTo>
                    <a:pt x="5177" y="1080"/>
                    <a:pt x="5177" y="1080"/>
                    <a:pt x="5177" y="1080"/>
                  </a:cubicBezTo>
                  <a:cubicBezTo>
                    <a:pt x="5177" y="8177"/>
                    <a:pt x="5177" y="8177"/>
                    <a:pt x="5177" y="8177"/>
                  </a:cubicBezTo>
                  <a:cubicBezTo>
                    <a:pt x="5177" y="8949"/>
                    <a:pt x="4998" y="9257"/>
                    <a:pt x="4820" y="9411"/>
                  </a:cubicBezTo>
                  <a:cubicBezTo>
                    <a:pt x="4374" y="9874"/>
                    <a:pt x="3660" y="9411"/>
                    <a:pt x="3213" y="8949"/>
                  </a:cubicBezTo>
                  <a:cubicBezTo>
                    <a:pt x="3213" y="8949"/>
                    <a:pt x="3213" y="8949"/>
                    <a:pt x="3213" y="8949"/>
                  </a:cubicBezTo>
                  <a:cubicBezTo>
                    <a:pt x="2856" y="8640"/>
                    <a:pt x="2856" y="8640"/>
                    <a:pt x="2856" y="8640"/>
                  </a:cubicBezTo>
                  <a:cubicBezTo>
                    <a:pt x="2588" y="8331"/>
                    <a:pt x="2321" y="8177"/>
                    <a:pt x="2053" y="8177"/>
                  </a:cubicBezTo>
                  <a:cubicBezTo>
                    <a:pt x="1250" y="8177"/>
                    <a:pt x="625" y="9411"/>
                    <a:pt x="625" y="10800"/>
                  </a:cubicBezTo>
                  <a:cubicBezTo>
                    <a:pt x="625" y="12189"/>
                    <a:pt x="1250" y="13269"/>
                    <a:pt x="2053" y="13269"/>
                  </a:cubicBezTo>
                  <a:cubicBezTo>
                    <a:pt x="2321" y="13269"/>
                    <a:pt x="2588" y="13114"/>
                    <a:pt x="2856" y="12960"/>
                  </a:cubicBezTo>
                  <a:cubicBezTo>
                    <a:pt x="3213" y="12497"/>
                    <a:pt x="3213" y="12497"/>
                    <a:pt x="3213" y="12497"/>
                  </a:cubicBezTo>
                  <a:cubicBezTo>
                    <a:pt x="3213" y="12651"/>
                    <a:pt x="3213" y="12651"/>
                    <a:pt x="3213" y="12651"/>
                  </a:cubicBezTo>
                  <a:cubicBezTo>
                    <a:pt x="3660" y="12189"/>
                    <a:pt x="4374" y="11726"/>
                    <a:pt x="4820" y="12034"/>
                  </a:cubicBezTo>
                  <a:cubicBezTo>
                    <a:pt x="4998" y="12189"/>
                    <a:pt x="5177" y="12651"/>
                    <a:pt x="5177" y="13423"/>
                  </a:cubicBezTo>
                  <a:cubicBezTo>
                    <a:pt x="5177" y="20520"/>
                    <a:pt x="5177" y="20520"/>
                    <a:pt x="5177" y="20520"/>
                  </a:cubicBezTo>
                  <a:cubicBezTo>
                    <a:pt x="9283" y="20520"/>
                    <a:pt x="9283" y="20520"/>
                    <a:pt x="9283" y="20520"/>
                  </a:cubicBezTo>
                  <a:cubicBezTo>
                    <a:pt x="9283" y="20520"/>
                    <a:pt x="9461" y="20520"/>
                    <a:pt x="9461" y="20366"/>
                  </a:cubicBezTo>
                  <a:cubicBezTo>
                    <a:pt x="9550" y="20057"/>
                    <a:pt x="9283" y="18977"/>
                    <a:pt x="9015" y="18206"/>
                  </a:cubicBezTo>
                  <a:cubicBezTo>
                    <a:pt x="8836" y="17589"/>
                    <a:pt x="8836" y="17589"/>
                    <a:pt x="8836" y="17589"/>
                  </a:cubicBezTo>
                  <a:cubicBezTo>
                    <a:pt x="8836" y="17589"/>
                    <a:pt x="8836" y="17589"/>
                    <a:pt x="8836" y="17589"/>
                  </a:cubicBezTo>
                  <a:cubicBezTo>
                    <a:pt x="8747" y="17126"/>
                    <a:pt x="8658" y="16663"/>
                    <a:pt x="8658" y="16200"/>
                  </a:cubicBezTo>
                  <a:cubicBezTo>
                    <a:pt x="8658" y="14194"/>
                    <a:pt x="9640" y="12651"/>
                    <a:pt x="10800" y="12651"/>
                  </a:cubicBezTo>
                  <a:cubicBezTo>
                    <a:pt x="11960" y="12651"/>
                    <a:pt x="12853" y="14194"/>
                    <a:pt x="12853" y="16200"/>
                  </a:cubicBezTo>
                  <a:cubicBezTo>
                    <a:pt x="12853" y="16663"/>
                    <a:pt x="12853" y="17126"/>
                    <a:pt x="12674" y="17589"/>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23" name="Freeform 37"/>
            <p:cNvSpPr/>
            <p:nvPr/>
          </p:nvSpPr>
          <p:spPr>
            <a:xfrm>
              <a:off x="6397626" y="3140851"/>
              <a:ext cx="695537" cy="1229219"/>
            </a:xfrm>
            <a:custGeom>
              <a:avLst/>
              <a:gdLst/>
              <a:ahLst/>
              <a:cxnLst>
                <a:cxn ang="0">
                  <a:pos x="wd2" y="hd2"/>
                </a:cxn>
                <a:cxn ang="5400000">
                  <a:pos x="wd2" y="hd2"/>
                </a:cxn>
                <a:cxn ang="10800000">
                  <a:pos x="wd2" y="hd2"/>
                </a:cxn>
                <a:cxn ang="16200000">
                  <a:pos x="wd2" y="hd2"/>
                </a:cxn>
              </a:cxnLst>
              <a:rect l="0" t="0" r="r" b="b"/>
              <a:pathLst>
                <a:path w="21600" h="21600" extrusionOk="0">
                  <a:moveTo>
                    <a:pt x="7633" y="1838"/>
                  </a:moveTo>
                  <a:cubicBezTo>
                    <a:pt x="7633" y="2206"/>
                    <a:pt x="7795" y="2574"/>
                    <a:pt x="8120" y="2849"/>
                  </a:cubicBezTo>
                  <a:cubicBezTo>
                    <a:pt x="8120" y="2849"/>
                    <a:pt x="8120" y="2849"/>
                    <a:pt x="8120" y="2849"/>
                  </a:cubicBezTo>
                  <a:cubicBezTo>
                    <a:pt x="8120" y="2849"/>
                    <a:pt x="10232" y="4688"/>
                    <a:pt x="8120" y="4688"/>
                  </a:cubicBezTo>
                  <a:cubicBezTo>
                    <a:pt x="0" y="4688"/>
                    <a:pt x="0" y="4688"/>
                    <a:pt x="0" y="4688"/>
                  </a:cubicBezTo>
                  <a:cubicBezTo>
                    <a:pt x="0" y="9283"/>
                    <a:pt x="0" y="9283"/>
                    <a:pt x="0" y="9283"/>
                  </a:cubicBezTo>
                  <a:cubicBezTo>
                    <a:pt x="0" y="10478"/>
                    <a:pt x="3411" y="9283"/>
                    <a:pt x="3411" y="9283"/>
                  </a:cubicBezTo>
                  <a:cubicBezTo>
                    <a:pt x="3411" y="9283"/>
                    <a:pt x="3411" y="9283"/>
                    <a:pt x="3411" y="9283"/>
                  </a:cubicBezTo>
                  <a:cubicBezTo>
                    <a:pt x="3898" y="9100"/>
                    <a:pt x="4547" y="9008"/>
                    <a:pt x="5197" y="9008"/>
                  </a:cubicBezTo>
                  <a:cubicBezTo>
                    <a:pt x="6983" y="9008"/>
                    <a:pt x="8445" y="9743"/>
                    <a:pt x="8445" y="10754"/>
                  </a:cubicBezTo>
                  <a:cubicBezTo>
                    <a:pt x="8445" y="11765"/>
                    <a:pt x="6983" y="12592"/>
                    <a:pt x="5197" y="12592"/>
                  </a:cubicBezTo>
                  <a:cubicBezTo>
                    <a:pt x="4547" y="12592"/>
                    <a:pt x="3898" y="12500"/>
                    <a:pt x="3411" y="12317"/>
                  </a:cubicBezTo>
                  <a:cubicBezTo>
                    <a:pt x="3411" y="12317"/>
                    <a:pt x="3411" y="12317"/>
                    <a:pt x="3411" y="12317"/>
                  </a:cubicBezTo>
                  <a:cubicBezTo>
                    <a:pt x="3411" y="12317"/>
                    <a:pt x="0" y="11122"/>
                    <a:pt x="0" y="12317"/>
                  </a:cubicBezTo>
                  <a:cubicBezTo>
                    <a:pt x="0" y="16912"/>
                    <a:pt x="0" y="16912"/>
                    <a:pt x="0" y="16912"/>
                  </a:cubicBezTo>
                  <a:cubicBezTo>
                    <a:pt x="8120" y="16912"/>
                    <a:pt x="8120" y="16912"/>
                    <a:pt x="8120" y="16912"/>
                  </a:cubicBezTo>
                  <a:cubicBezTo>
                    <a:pt x="10232" y="16912"/>
                    <a:pt x="8120" y="18751"/>
                    <a:pt x="8120" y="18751"/>
                  </a:cubicBezTo>
                  <a:cubicBezTo>
                    <a:pt x="8120" y="18751"/>
                    <a:pt x="8120" y="18751"/>
                    <a:pt x="8120" y="18751"/>
                  </a:cubicBezTo>
                  <a:cubicBezTo>
                    <a:pt x="7795" y="19026"/>
                    <a:pt x="7633" y="19394"/>
                    <a:pt x="7633" y="19762"/>
                  </a:cubicBezTo>
                  <a:cubicBezTo>
                    <a:pt x="7633" y="20773"/>
                    <a:pt x="9095" y="21600"/>
                    <a:pt x="10881" y="21600"/>
                  </a:cubicBezTo>
                  <a:cubicBezTo>
                    <a:pt x="12668" y="21600"/>
                    <a:pt x="14129" y="20773"/>
                    <a:pt x="14129" y="19762"/>
                  </a:cubicBezTo>
                  <a:cubicBezTo>
                    <a:pt x="14129" y="19394"/>
                    <a:pt x="13967" y="19026"/>
                    <a:pt x="13642" y="18751"/>
                  </a:cubicBezTo>
                  <a:cubicBezTo>
                    <a:pt x="13642" y="18751"/>
                    <a:pt x="13642" y="18751"/>
                    <a:pt x="13642" y="18751"/>
                  </a:cubicBezTo>
                  <a:cubicBezTo>
                    <a:pt x="13642" y="18751"/>
                    <a:pt x="11531" y="16912"/>
                    <a:pt x="13642" y="16912"/>
                  </a:cubicBezTo>
                  <a:cubicBezTo>
                    <a:pt x="21600" y="16912"/>
                    <a:pt x="21600" y="16912"/>
                    <a:pt x="21600" y="16912"/>
                  </a:cubicBezTo>
                  <a:cubicBezTo>
                    <a:pt x="21600" y="12317"/>
                    <a:pt x="21600" y="12317"/>
                    <a:pt x="21600" y="12317"/>
                  </a:cubicBezTo>
                  <a:cubicBezTo>
                    <a:pt x="21600" y="11122"/>
                    <a:pt x="18352" y="12317"/>
                    <a:pt x="18352" y="12317"/>
                  </a:cubicBezTo>
                  <a:cubicBezTo>
                    <a:pt x="18352" y="12317"/>
                    <a:pt x="18352" y="12317"/>
                    <a:pt x="18352" y="12317"/>
                  </a:cubicBezTo>
                  <a:cubicBezTo>
                    <a:pt x="17865" y="12500"/>
                    <a:pt x="17215" y="12592"/>
                    <a:pt x="16565" y="12592"/>
                  </a:cubicBezTo>
                  <a:cubicBezTo>
                    <a:pt x="14779" y="12592"/>
                    <a:pt x="13317" y="11765"/>
                    <a:pt x="13317" y="10754"/>
                  </a:cubicBezTo>
                  <a:cubicBezTo>
                    <a:pt x="13317" y="9743"/>
                    <a:pt x="14779" y="9008"/>
                    <a:pt x="16565" y="9008"/>
                  </a:cubicBezTo>
                  <a:cubicBezTo>
                    <a:pt x="17215" y="9008"/>
                    <a:pt x="17865" y="9100"/>
                    <a:pt x="18352" y="9283"/>
                  </a:cubicBezTo>
                  <a:cubicBezTo>
                    <a:pt x="18352" y="9283"/>
                    <a:pt x="18352" y="9283"/>
                    <a:pt x="18352" y="9283"/>
                  </a:cubicBezTo>
                  <a:cubicBezTo>
                    <a:pt x="18352" y="9283"/>
                    <a:pt x="21600" y="10478"/>
                    <a:pt x="21600" y="9283"/>
                  </a:cubicBezTo>
                  <a:cubicBezTo>
                    <a:pt x="21600" y="4688"/>
                    <a:pt x="21600" y="4688"/>
                    <a:pt x="21600" y="4688"/>
                  </a:cubicBezTo>
                  <a:cubicBezTo>
                    <a:pt x="13642" y="4688"/>
                    <a:pt x="13642" y="4688"/>
                    <a:pt x="13642" y="4688"/>
                  </a:cubicBezTo>
                  <a:cubicBezTo>
                    <a:pt x="11531" y="4688"/>
                    <a:pt x="13642" y="2849"/>
                    <a:pt x="13642" y="2849"/>
                  </a:cubicBezTo>
                  <a:cubicBezTo>
                    <a:pt x="13642" y="2849"/>
                    <a:pt x="13642" y="2849"/>
                    <a:pt x="13642" y="2849"/>
                  </a:cubicBezTo>
                  <a:cubicBezTo>
                    <a:pt x="13967" y="2574"/>
                    <a:pt x="14129" y="2206"/>
                    <a:pt x="14129" y="1838"/>
                  </a:cubicBezTo>
                  <a:cubicBezTo>
                    <a:pt x="14129" y="827"/>
                    <a:pt x="12668" y="0"/>
                    <a:pt x="10881" y="0"/>
                  </a:cubicBezTo>
                  <a:cubicBezTo>
                    <a:pt x="9095" y="0"/>
                    <a:pt x="7633" y="827"/>
                    <a:pt x="7633" y="1838"/>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24" name="Freeform 38"/>
            <p:cNvSpPr/>
            <p:nvPr/>
          </p:nvSpPr>
          <p:spPr>
            <a:xfrm>
              <a:off x="6382313" y="3125540"/>
              <a:ext cx="732721" cy="126202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8794" y="21600"/>
                    <a:pt x="7097" y="20704"/>
                    <a:pt x="7097" y="19539"/>
                  </a:cubicBezTo>
                  <a:cubicBezTo>
                    <a:pt x="7097" y="19270"/>
                    <a:pt x="7251" y="19001"/>
                    <a:pt x="7406" y="18732"/>
                  </a:cubicBezTo>
                  <a:cubicBezTo>
                    <a:pt x="7406" y="18732"/>
                    <a:pt x="7406" y="18732"/>
                    <a:pt x="7406" y="18732"/>
                  </a:cubicBezTo>
                  <a:cubicBezTo>
                    <a:pt x="7714" y="18373"/>
                    <a:pt x="7714" y="18373"/>
                    <a:pt x="7714" y="18373"/>
                  </a:cubicBezTo>
                  <a:cubicBezTo>
                    <a:pt x="8177" y="17925"/>
                    <a:pt x="8640" y="17298"/>
                    <a:pt x="8486" y="17119"/>
                  </a:cubicBezTo>
                  <a:cubicBezTo>
                    <a:pt x="8486" y="17029"/>
                    <a:pt x="8177" y="17029"/>
                    <a:pt x="8177" y="17029"/>
                  </a:cubicBezTo>
                  <a:cubicBezTo>
                    <a:pt x="0" y="17029"/>
                    <a:pt x="0" y="17029"/>
                    <a:pt x="0" y="17029"/>
                  </a:cubicBezTo>
                  <a:cubicBezTo>
                    <a:pt x="0" y="12279"/>
                    <a:pt x="0" y="12279"/>
                    <a:pt x="0" y="12279"/>
                  </a:cubicBezTo>
                  <a:cubicBezTo>
                    <a:pt x="0" y="11831"/>
                    <a:pt x="309" y="11651"/>
                    <a:pt x="617" y="11562"/>
                  </a:cubicBezTo>
                  <a:cubicBezTo>
                    <a:pt x="1389" y="11293"/>
                    <a:pt x="2623" y="11651"/>
                    <a:pt x="3394" y="11831"/>
                  </a:cubicBezTo>
                  <a:cubicBezTo>
                    <a:pt x="3394" y="11831"/>
                    <a:pt x="3394" y="11831"/>
                    <a:pt x="3394" y="11831"/>
                  </a:cubicBezTo>
                  <a:cubicBezTo>
                    <a:pt x="4011" y="12010"/>
                    <a:pt x="4011" y="12010"/>
                    <a:pt x="4011" y="12010"/>
                  </a:cubicBezTo>
                  <a:cubicBezTo>
                    <a:pt x="4320" y="12189"/>
                    <a:pt x="4937" y="12279"/>
                    <a:pt x="5400" y="12279"/>
                  </a:cubicBezTo>
                  <a:cubicBezTo>
                    <a:pt x="6789" y="12279"/>
                    <a:pt x="7869" y="11651"/>
                    <a:pt x="7869" y="10755"/>
                  </a:cubicBezTo>
                  <a:cubicBezTo>
                    <a:pt x="7869" y="9949"/>
                    <a:pt x="6789" y="9321"/>
                    <a:pt x="5400" y="9321"/>
                  </a:cubicBezTo>
                  <a:cubicBezTo>
                    <a:pt x="4937" y="9321"/>
                    <a:pt x="4320" y="9411"/>
                    <a:pt x="4011" y="9590"/>
                  </a:cubicBezTo>
                  <a:cubicBezTo>
                    <a:pt x="3394" y="9769"/>
                    <a:pt x="3394" y="9769"/>
                    <a:pt x="3394" y="9769"/>
                  </a:cubicBezTo>
                  <a:cubicBezTo>
                    <a:pt x="3394" y="9769"/>
                    <a:pt x="3394" y="9769"/>
                    <a:pt x="3394" y="9769"/>
                  </a:cubicBezTo>
                  <a:cubicBezTo>
                    <a:pt x="2623" y="9949"/>
                    <a:pt x="1389" y="10307"/>
                    <a:pt x="617" y="10038"/>
                  </a:cubicBezTo>
                  <a:cubicBezTo>
                    <a:pt x="309" y="9949"/>
                    <a:pt x="0" y="9769"/>
                    <a:pt x="0" y="9321"/>
                  </a:cubicBezTo>
                  <a:cubicBezTo>
                    <a:pt x="0" y="4571"/>
                    <a:pt x="0" y="4571"/>
                    <a:pt x="0" y="4571"/>
                  </a:cubicBezTo>
                  <a:cubicBezTo>
                    <a:pt x="8177" y="4571"/>
                    <a:pt x="8177" y="4571"/>
                    <a:pt x="8177" y="4571"/>
                  </a:cubicBezTo>
                  <a:cubicBezTo>
                    <a:pt x="8177" y="4571"/>
                    <a:pt x="8486" y="4571"/>
                    <a:pt x="8486" y="4481"/>
                  </a:cubicBezTo>
                  <a:cubicBezTo>
                    <a:pt x="8640" y="4302"/>
                    <a:pt x="8177" y="3675"/>
                    <a:pt x="7714" y="3227"/>
                  </a:cubicBezTo>
                  <a:cubicBezTo>
                    <a:pt x="7406" y="2868"/>
                    <a:pt x="7406" y="2868"/>
                    <a:pt x="7406" y="2868"/>
                  </a:cubicBezTo>
                  <a:cubicBezTo>
                    <a:pt x="7406" y="2868"/>
                    <a:pt x="7406" y="2868"/>
                    <a:pt x="7406" y="2868"/>
                  </a:cubicBezTo>
                  <a:cubicBezTo>
                    <a:pt x="7251" y="2599"/>
                    <a:pt x="7097" y="2330"/>
                    <a:pt x="7097" y="2061"/>
                  </a:cubicBezTo>
                  <a:cubicBezTo>
                    <a:pt x="7097" y="896"/>
                    <a:pt x="8794" y="0"/>
                    <a:pt x="10800" y="0"/>
                  </a:cubicBezTo>
                  <a:cubicBezTo>
                    <a:pt x="12806" y="0"/>
                    <a:pt x="14349" y="896"/>
                    <a:pt x="14349" y="2061"/>
                  </a:cubicBezTo>
                  <a:cubicBezTo>
                    <a:pt x="14349" y="2330"/>
                    <a:pt x="14349" y="2599"/>
                    <a:pt x="14040" y="2868"/>
                  </a:cubicBezTo>
                  <a:cubicBezTo>
                    <a:pt x="14194" y="2868"/>
                    <a:pt x="14194" y="2868"/>
                    <a:pt x="14194" y="2868"/>
                  </a:cubicBezTo>
                  <a:cubicBezTo>
                    <a:pt x="13886" y="3227"/>
                    <a:pt x="13886" y="3227"/>
                    <a:pt x="13886" y="3227"/>
                  </a:cubicBezTo>
                  <a:cubicBezTo>
                    <a:pt x="13269" y="3675"/>
                    <a:pt x="12960" y="4302"/>
                    <a:pt x="13114" y="4481"/>
                  </a:cubicBezTo>
                  <a:cubicBezTo>
                    <a:pt x="13114" y="4571"/>
                    <a:pt x="13269" y="4571"/>
                    <a:pt x="13423" y="4571"/>
                  </a:cubicBezTo>
                  <a:cubicBezTo>
                    <a:pt x="21600" y="4571"/>
                    <a:pt x="21600" y="4571"/>
                    <a:pt x="21600" y="4571"/>
                  </a:cubicBezTo>
                  <a:cubicBezTo>
                    <a:pt x="21600" y="9321"/>
                    <a:pt x="21600" y="9321"/>
                    <a:pt x="21600" y="9321"/>
                  </a:cubicBezTo>
                  <a:cubicBezTo>
                    <a:pt x="21600" y="9769"/>
                    <a:pt x="21137" y="9949"/>
                    <a:pt x="20983" y="10038"/>
                  </a:cubicBezTo>
                  <a:cubicBezTo>
                    <a:pt x="20057" y="10307"/>
                    <a:pt x="18823" y="9949"/>
                    <a:pt x="18051" y="9769"/>
                  </a:cubicBezTo>
                  <a:cubicBezTo>
                    <a:pt x="18051" y="9769"/>
                    <a:pt x="18051" y="9769"/>
                    <a:pt x="18051" y="9769"/>
                  </a:cubicBezTo>
                  <a:cubicBezTo>
                    <a:pt x="17589" y="9590"/>
                    <a:pt x="17589" y="9590"/>
                    <a:pt x="17589" y="9590"/>
                  </a:cubicBezTo>
                  <a:cubicBezTo>
                    <a:pt x="17126" y="9411"/>
                    <a:pt x="16663" y="9321"/>
                    <a:pt x="16200" y="9321"/>
                  </a:cubicBezTo>
                  <a:cubicBezTo>
                    <a:pt x="14811" y="9321"/>
                    <a:pt x="13731" y="9949"/>
                    <a:pt x="13731" y="10755"/>
                  </a:cubicBezTo>
                  <a:cubicBezTo>
                    <a:pt x="13731" y="11651"/>
                    <a:pt x="14811" y="12279"/>
                    <a:pt x="16200" y="12279"/>
                  </a:cubicBezTo>
                  <a:cubicBezTo>
                    <a:pt x="16663" y="12279"/>
                    <a:pt x="17126" y="12189"/>
                    <a:pt x="17589" y="12010"/>
                  </a:cubicBezTo>
                  <a:cubicBezTo>
                    <a:pt x="18051" y="11831"/>
                    <a:pt x="18051" y="11831"/>
                    <a:pt x="18051" y="11831"/>
                  </a:cubicBezTo>
                  <a:cubicBezTo>
                    <a:pt x="18051" y="11831"/>
                    <a:pt x="18051" y="11831"/>
                    <a:pt x="18051" y="11831"/>
                  </a:cubicBezTo>
                  <a:cubicBezTo>
                    <a:pt x="18823" y="11651"/>
                    <a:pt x="20057" y="11293"/>
                    <a:pt x="20983" y="11562"/>
                  </a:cubicBezTo>
                  <a:cubicBezTo>
                    <a:pt x="21137" y="11651"/>
                    <a:pt x="21600" y="11831"/>
                    <a:pt x="21600" y="12279"/>
                  </a:cubicBezTo>
                  <a:cubicBezTo>
                    <a:pt x="21600" y="17029"/>
                    <a:pt x="21600" y="17029"/>
                    <a:pt x="21600" y="17029"/>
                  </a:cubicBezTo>
                  <a:cubicBezTo>
                    <a:pt x="13423" y="17029"/>
                    <a:pt x="13423" y="17029"/>
                    <a:pt x="13423" y="17029"/>
                  </a:cubicBezTo>
                  <a:cubicBezTo>
                    <a:pt x="13269" y="17029"/>
                    <a:pt x="13114" y="17029"/>
                    <a:pt x="13114" y="17119"/>
                  </a:cubicBezTo>
                  <a:cubicBezTo>
                    <a:pt x="12960" y="17298"/>
                    <a:pt x="13269" y="17925"/>
                    <a:pt x="13886" y="18373"/>
                  </a:cubicBezTo>
                  <a:cubicBezTo>
                    <a:pt x="14194" y="18732"/>
                    <a:pt x="14194" y="18732"/>
                    <a:pt x="14194" y="18732"/>
                  </a:cubicBezTo>
                  <a:cubicBezTo>
                    <a:pt x="14040" y="18732"/>
                    <a:pt x="14040" y="18732"/>
                    <a:pt x="14040" y="18732"/>
                  </a:cubicBezTo>
                  <a:cubicBezTo>
                    <a:pt x="14349" y="19001"/>
                    <a:pt x="14349" y="19270"/>
                    <a:pt x="14349" y="19539"/>
                  </a:cubicBezTo>
                  <a:cubicBezTo>
                    <a:pt x="14349" y="20704"/>
                    <a:pt x="12806" y="21600"/>
                    <a:pt x="10800" y="21600"/>
                  </a:cubicBezTo>
                  <a:close/>
                  <a:moveTo>
                    <a:pt x="8949" y="18463"/>
                  </a:moveTo>
                  <a:cubicBezTo>
                    <a:pt x="8949" y="18463"/>
                    <a:pt x="8949" y="18463"/>
                    <a:pt x="8949" y="18463"/>
                  </a:cubicBezTo>
                  <a:cubicBezTo>
                    <a:pt x="8640" y="18732"/>
                    <a:pt x="8640" y="18732"/>
                    <a:pt x="8640" y="18732"/>
                  </a:cubicBezTo>
                  <a:cubicBezTo>
                    <a:pt x="8331" y="19001"/>
                    <a:pt x="8177" y="19270"/>
                    <a:pt x="8177" y="19539"/>
                  </a:cubicBezTo>
                  <a:cubicBezTo>
                    <a:pt x="8177" y="20345"/>
                    <a:pt x="9411" y="20973"/>
                    <a:pt x="10800" y="20973"/>
                  </a:cubicBezTo>
                  <a:cubicBezTo>
                    <a:pt x="12189" y="20973"/>
                    <a:pt x="13269" y="20345"/>
                    <a:pt x="13269" y="19539"/>
                  </a:cubicBezTo>
                  <a:cubicBezTo>
                    <a:pt x="13269" y="19270"/>
                    <a:pt x="13114" y="19001"/>
                    <a:pt x="12960" y="18732"/>
                  </a:cubicBezTo>
                  <a:cubicBezTo>
                    <a:pt x="12497" y="18463"/>
                    <a:pt x="12497" y="18463"/>
                    <a:pt x="12497" y="18463"/>
                  </a:cubicBezTo>
                  <a:cubicBezTo>
                    <a:pt x="12651" y="18463"/>
                    <a:pt x="12651" y="18463"/>
                    <a:pt x="12651" y="18463"/>
                  </a:cubicBezTo>
                  <a:cubicBezTo>
                    <a:pt x="12189" y="18015"/>
                    <a:pt x="11726" y="17298"/>
                    <a:pt x="12189" y="16760"/>
                  </a:cubicBezTo>
                  <a:cubicBezTo>
                    <a:pt x="12343" y="16671"/>
                    <a:pt x="12651" y="16402"/>
                    <a:pt x="13423" y="16402"/>
                  </a:cubicBezTo>
                  <a:cubicBezTo>
                    <a:pt x="20520" y="16402"/>
                    <a:pt x="20520" y="16402"/>
                    <a:pt x="20520" y="16402"/>
                  </a:cubicBezTo>
                  <a:cubicBezTo>
                    <a:pt x="20520" y="12279"/>
                    <a:pt x="20520" y="12279"/>
                    <a:pt x="20520" y="12279"/>
                  </a:cubicBezTo>
                  <a:cubicBezTo>
                    <a:pt x="20520" y="12279"/>
                    <a:pt x="20520" y="12189"/>
                    <a:pt x="20366" y="12100"/>
                  </a:cubicBezTo>
                  <a:cubicBezTo>
                    <a:pt x="20057" y="12010"/>
                    <a:pt x="18977" y="12279"/>
                    <a:pt x="18206" y="12548"/>
                  </a:cubicBezTo>
                  <a:cubicBezTo>
                    <a:pt x="17589" y="12727"/>
                    <a:pt x="17589" y="12727"/>
                    <a:pt x="17589" y="12727"/>
                  </a:cubicBezTo>
                  <a:cubicBezTo>
                    <a:pt x="17589" y="12727"/>
                    <a:pt x="17589" y="12727"/>
                    <a:pt x="17589" y="12727"/>
                  </a:cubicBezTo>
                  <a:cubicBezTo>
                    <a:pt x="17126" y="12817"/>
                    <a:pt x="16663" y="12906"/>
                    <a:pt x="16200" y="12906"/>
                  </a:cubicBezTo>
                  <a:cubicBezTo>
                    <a:pt x="14194" y="12906"/>
                    <a:pt x="12651" y="11920"/>
                    <a:pt x="12651" y="10755"/>
                  </a:cubicBezTo>
                  <a:cubicBezTo>
                    <a:pt x="12651" y="9680"/>
                    <a:pt x="14194" y="8694"/>
                    <a:pt x="16200" y="8694"/>
                  </a:cubicBezTo>
                  <a:cubicBezTo>
                    <a:pt x="16663" y="8694"/>
                    <a:pt x="17126" y="8783"/>
                    <a:pt x="17589" y="8873"/>
                  </a:cubicBezTo>
                  <a:cubicBezTo>
                    <a:pt x="17589" y="8873"/>
                    <a:pt x="17589" y="8873"/>
                    <a:pt x="17589" y="8873"/>
                  </a:cubicBezTo>
                  <a:cubicBezTo>
                    <a:pt x="18206" y="9052"/>
                    <a:pt x="18206" y="9052"/>
                    <a:pt x="18206" y="9052"/>
                  </a:cubicBezTo>
                  <a:cubicBezTo>
                    <a:pt x="18977" y="9321"/>
                    <a:pt x="20057" y="9590"/>
                    <a:pt x="20366" y="9500"/>
                  </a:cubicBezTo>
                  <a:cubicBezTo>
                    <a:pt x="20520" y="9411"/>
                    <a:pt x="20520" y="9321"/>
                    <a:pt x="20520" y="9321"/>
                  </a:cubicBezTo>
                  <a:cubicBezTo>
                    <a:pt x="20520" y="5198"/>
                    <a:pt x="20520" y="5198"/>
                    <a:pt x="20520" y="5198"/>
                  </a:cubicBezTo>
                  <a:cubicBezTo>
                    <a:pt x="13423" y="5198"/>
                    <a:pt x="13423" y="5198"/>
                    <a:pt x="13423" y="5198"/>
                  </a:cubicBezTo>
                  <a:cubicBezTo>
                    <a:pt x="12651" y="5198"/>
                    <a:pt x="12343" y="4929"/>
                    <a:pt x="12189" y="4840"/>
                  </a:cubicBezTo>
                  <a:cubicBezTo>
                    <a:pt x="11726" y="4302"/>
                    <a:pt x="12189" y="3585"/>
                    <a:pt x="12651" y="3137"/>
                  </a:cubicBezTo>
                  <a:cubicBezTo>
                    <a:pt x="12497" y="3137"/>
                    <a:pt x="12497" y="3137"/>
                    <a:pt x="12497" y="3137"/>
                  </a:cubicBezTo>
                  <a:cubicBezTo>
                    <a:pt x="12960" y="2868"/>
                    <a:pt x="12960" y="2868"/>
                    <a:pt x="12960" y="2868"/>
                  </a:cubicBezTo>
                  <a:cubicBezTo>
                    <a:pt x="13114" y="2599"/>
                    <a:pt x="13269" y="2330"/>
                    <a:pt x="13269" y="2061"/>
                  </a:cubicBezTo>
                  <a:cubicBezTo>
                    <a:pt x="13269" y="1255"/>
                    <a:pt x="12189" y="627"/>
                    <a:pt x="10800" y="627"/>
                  </a:cubicBezTo>
                  <a:cubicBezTo>
                    <a:pt x="9411" y="627"/>
                    <a:pt x="8177" y="1255"/>
                    <a:pt x="8177" y="2061"/>
                  </a:cubicBezTo>
                  <a:cubicBezTo>
                    <a:pt x="8177" y="2330"/>
                    <a:pt x="8331" y="2599"/>
                    <a:pt x="8640" y="2868"/>
                  </a:cubicBezTo>
                  <a:cubicBezTo>
                    <a:pt x="8949" y="3137"/>
                    <a:pt x="8949" y="3137"/>
                    <a:pt x="8949" y="3137"/>
                  </a:cubicBezTo>
                  <a:cubicBezTo>
                    <a:pt x="8949" y="3137"/>
                    <a:pt x="8949" y="3137"/>
                    <a:pt x="8949" y="3137"/>
                  </a:cubicBezTo>
                  <a:cubicBezTo>
                    <a:pt x="9411" y="3585"/>
                    <a:pt x="9874" y="4302"/>
                    <a:pt x="9411" y="4840"/>
                  </a:cubicBezTo>
                  <a:cubicBezTo>
                    <a:pt x="9257" y="4929"/>
                    <a:pt x="8949" y="5198"/>
                    <a:pt x="8177" y="5198"/>
                  </a:cubicBezTo>
                  <a:cubicBezTo>
                    <a:pt x="1080" y="5198"/>
                    <a:pt x="1080" y="5198"/>
                    <a:pt x="1080" y="5198"/>
                  </a:cubicBezTo>
                  <a:cubicBezTo>
                    <a:pt x="1080" y="9321"/>
                    <a:pt x="1080" y="9321"/>
                    <a:pt x="1080" y="9321"/>
                  </a:cubicBezTo>
                  <a:cubicBezTo>
                    <a:pt x="1080" y="9321"/>
                    <a:pt x="1080" y="9411"/>
                    <a:pt x="1080" y="9500"/>
                  </a:cubicBezTo>
                  <a:cubicBezTo>
                    <a:pt x="1543" y="9590"/>
                    <a:pt x="2623" y="9321"/>
                    <a:pt x="3394" y="9052"/>
                  </a:cubicBezTo>
                  <a:cubicBezTo>
                    <a:pt x="3857" y="8873"/>
                    <a:pt x="3857" y="8873"/>
                    <a:pt x="3857" y="8873"/>
                  </a:cubicBezTo>
                  <a:cubicBezTo>
                    <a:pt x="4011" y="8873"/>
                    <a:pt x="4011" y="8873"/>
                    <a:pt x="4011" y="8873"/>
                  </a:cubicBezTo>
                  <a:cubicBezTo>
                    <a:pt x="4320" y="8783"/>
                    <a:pt x="4937" y="8694"/>
                    <a:pt x="5400" y="8694"/>
                  </a:cubicBezTo>
                  <a:cubicBezTo>
                    <a:pt x="7406" y="8694"/>
                    <a:pt x="8949" y="9680"/>
                    <a:pt x="8949" y="10755"/>
                  </a:cubicBezTo>
                  <a:cubicBezTo>
                    <a:pt x="8949" y="11920"/>
                    <a:pt x="7406" y="12906"/>
                    <a:pt x="5400" y="12906"/>
                  </a:cubicBezTo>
                  <a:cubicBezTo>
                    <a:pt x="4937" y="12906"/>
                    <a:pt x="4320" y="12817"/>
                    <a:pt x="4011" y="12727"/>
                  </a:cubicBezTo>
                  <a:cubicBezTo>
                    <a:pt x="3857" y="12727"/>
                    <a:pt x="3857" y="12727"/>
                    <a:pt x="3857" y="12727"/>
                  </a:cubicBezTo>
                  <a:cubicBezTo>
                    <a:pt x="3394" y="12548"/>
                    <a:pt x="3394" y="12548"/>
                    <a:pt x="3394" y="12548"/>
                  </a:cubicBezTo>
                  <a:cubicBezTo>
                    <a:pt x="2623" y="12279"/>
                    <a:pt x="1543" y="12010"/>
                    <a:pt x="1080" y="12100"/>
                  </a:cubicBezTo>
                  <a:cubicBezTo>
                    <a:pt x="1080" y="12189"/>
                    <a:pt x="1080" y="12279"/>
                    <a:pt x="1080" y="12279"/>
                  </a:cubicBezTo>
                  <a:cubicBezTo>
                    <a:pt x="1080" y="16402"/>
                    <a:pt x="1080" y="16402"/>
                    <a:pt x="1080" y="16402"/>
                  </a:cubicBezTo>
                  <a:cubicBezTo>
                    <a:pt x="8177" y="16402"/>
                    <a:pt x="8177" y="16402"/>
                    <a:pt x="8177" y="16402"/>
                  </a:cubicBezTo>
                  <a:cubicBezTo>
                    <a:pt x="8949" y="16402"/>
                    <a:pt x="9257" y="16671"/>
                    <a:pt x="9411" y="16760"/>
                  </a:cubicBezTo>
                  <a:cubicBezTo>
                    <a:pt x="9874" y="17298"/>
                    <a:pt x="9411" y="18015"/>
                    <a:pt x="8949" y="18463"/>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25" name="Freeform 39"/>
            <p:cNvSpPr/>
            <p:nvPr/>
          </p:nvSpPr>
          <p:spPr>
            <a:xfrm>
              <a:off x="5706462" y="3140851"/>
              <a:ext cx="962379" cy="962379"/>
            </a:xfrm>
            <a:custGeom>
              <a:avLst/>
              <a:gdLst/>
              <a:ahLst/>
              <a:cxnLst>
                <a:cxn ang="0">
                  <a:pos x="wd2" y="hd2"/>
                </a:cxn>
                <a:cxn ang="5400000">
                  <a:pos x="wd2" y="hd2"/>
                </a:cxn>
                <a:cxn ang="10800000">
                  <a:pos x="wd2" y="hd2"/>
                </a:cxn>
                <a:cxn ang="16200000">
                  <a:pos x="wd2" y="hd2"/>
                </a:cxn>
              </a:cxnLst>
              <a:rect l="0" t="0" r="r" b="b"/>
              <a:pathLst>
                <a:path w="21600" h="21600" extrusionOk="0">
                  <a:moveTo>
                    <a:pt x="10096" y="17961"/>
                  </a:moveTo>
                  <a:cubicBezTo>
                    <a:pt x="10096" y="18430"/>
                    <a:pt x="9978" y="18783"/>
                    <a:pt x="9743" y="19135"/>
                  </a:cubicBezTo>
                  <a:cubicBezTo>
                    <a:pt x="9743" y="19135"/>
                    <a:pt x="9743" y="19135"/>
                    <a:pt x="9743" y="19135"/>
                  </a:cubicBezTo>
                  <a:cubicBezTo>
                    <a:pt x="9743" y="19135"/>
                    <a:pt x="8217" y="21600"/>
                    <a:pt x="9743" y="21600"/>
                  </a:cubicBezTo>
                  <a:cubicBezTo>
                    <a:pt x="15613" y="21600"/>
                    <a:pt x="15613" y="21600"/>
                    <a:pt x="15613" y="21600"/>
                  </a:cubicBezTo>
                  <a:cubicBezTo>
                    <a:pt x="15613" y="15730"/>
                    <a:pt x="15613" y="15730"/>
                    <a:pt x="15613" y="15730"/>
                  </a:cubicBezTo>
                  <a:cubicBezTo>
                    <a:pt x="15613" y="14204"/>
                    <a:pt x="17961" y="15730"/>
                    <a:pt x="17961" y="15730"/>
                  </a:cubicBezTo>
                  <a:cubicBezTo>
                    <a:pt x="17961" y="15730"/>
                    <a:pt x="17961" y="15730"/>
                    <a:pt x="17961" y="15730"/>
                  </a:cubicBezTo>
                  <a:cubicBezTo>
                    <a:pt x="18313" y="15965"/>
                    <a:pt x="18783" y="16083"/>
                    <a:pt x="19252" y="16083"/>
                  </a:cubicBezTo>
                  <a:cubicBezTo>
                    <a:pt x="20543" y="16083"/>
                    <a:pt x="21600" y="15026"/>
                    <a:pt x="21600" y="13735"/>
                  </a:cubicBezTo>
                  <a:cubicBezTo>
                    <a:pt x="21600" y="12443"/>
                    <a:pt x="20543" y="11504"/>
                    <a:pt x="19252" y="11504"/>
                  </a:cubicBezTo>
                  <a:cubicBezTo>
                    <a:pt x="18783" y="11504"/>
                    <a:pt x="18313" y="11622"/>
                    <a:pt x="17961" y="11857"/>
                  </a:cubicBezTo>
                  <a:cubicBezTo>
                    <a:pt x="17961" y="11857"/>
                    <a:pt x="17961" y="11857"/>
                    <a:pt x="17961" y="11857"/>
                  </a:cubicBezTo>
                  <a:cubicBezTo>
                    <a:pt x="17961" y="11857"/>
                    <a:pt x="15613" y="13265"/>
                    <a:pt x="15613" y="11857"/>
                  </a:cubicBezTo>
                  <a:cubicBezTo>
                    <a:pt x="15613" y="5987"/>
                    <a:pt x="15613" y="5987"/>
                    <a:pt x="15613" y="5987"/>
                  </a:cubicBezTo>
                  <a:cubicBezTo>
                    <a:pt x="9743" y="5987"/>
                    <a:pt x="9743" y="5987"/>
                    <a:pt x="9743" y="5987"/>
                  </a:cubicBezTo>
                  <a:cubicBezTo>
                    <a:pt x="8217" y="5987"/>
                    <a:pt x="9743" y="3639"/>
                    <a:pt x="9743" y="3639"/>
                  </a:cubicBezTo>
                  <a:cubicBezTo>
                    <a:pt x="9743" y="3639"/>
                    <a:pt x="9743" y="3639"/>
                    <a:pt x="9743" y="3639"/>
                  </a:cubicBezTo>
                  <a:cubicBezTo>
                    <a:pt x="9978" y="3287"/>
                    <a:pt x="10096" y="2817"/>
                    <a:pt x="10096" y="2348"/>
                  </a:cubicBezTo>
                  <a:cubicBezTo>
                    <a:pt x="10096" y="1057"/>
                    <a:pt x="9039" y="0"/>
                    <a:pt x="7748" y="0"/>
                  </a:cubicBezTo>
                  <a:cubicBezTo>
                    <a:pt x="6457" y="0"/>
                    <a:pt x="5517" y="1057"/>
                    <a:pt x="5517" y="2348"/>
                  </a:cubicBezTo>
                  <a:cubicBezTo>
                    <a:pt x="5517" y="2817"/>
                    <a:pt x="5635" y="3287"/>
                    <a:pt x="5870" y="3639"/>
                  </a:cubicBezTo>
                  <a:cubicBezTo>
                    <a:pt x="5870" y="3639"/>
                    <a:pt x="5870" y="3639"/>
                    <a:pt x="5870" y="3639"/>
                  </a:cubicBezTo>
                  <a:cubicBezTo>
                    <a:pt x="5870" y="3639"/>
                    <a:pt x="7278" y="5987"/>
                    <a:pt x="5870" y="5987"/>
                  </a:cubicBezTo>
                  <a:cubicBezTo>
                    <a:pt x="0" y="5987"/>
                    <a:pt x="0" y="5987"/>
                    <a:pt x="0" y="5987"/>
                  </a:cubicBezTo>
                  <a:cubicBezTo>
                    <a:pt x="0" y="11857"/>
                    <a:pt x="0" y="11857"/>
                    <a:pt x="0" y="11857"/>
                  </a:cubicBezTo>
                  <a:cubicBezTo>
                    <a:pt x="0" y="13265"/>
                    <a:pt x="2465" y="11857"/>
                    <a:pt x="2465" y="11857"/>
                  </a:cubicBezTo>
                  <a:cubicBezTo>
                    <a:pt x="2465" y="11857"/>
                    <a:pt x="2465" y="11857"/>
                    <a:pt x="2465" y="11857"/>
                  </a:cubicBezTo>
                  <a:cubicBezTo>
                    <a:pt x="2817" y="11622"/>
                    <a:pt x="3170" y="11504"/>
                    <a:pt x="3639" y="11504"/>
                  </a:cubicBezTo>
                  <a:cubicBezTo>
                    <a:pt x="4930" y="11504"/>
                    <a:pt x="5987" y="12443"/>
                    <a:pt x="5987" y="13735"/>
                  </a:cubicBezTo>
                  <a:cubicBezTo>
                    <a:pt x="5987" y="15026"/>
                    <a:pt x="4930" y="16083"/>
                    <a:pt x="3639" y="16083"/>
                  </a:cubicBezTo>
                  <a:cubicBezTo>
                    <a:pt x="3170" y="16083"/>
                    <a:pt x="2817" y="15965"/>
                    <a:pt x="2465" y="15730"/>
                  </a:cubicBezTo>
                  <a:cubicBezTo>
                    <a:pt x="2465" y="15730"/>
                    <a:pt x="2465" y="15730"/>
                    <a:pt x="2465" y="15730"/>
                  </a:cubicBezTo>
                  <a:cubicBezTo>
                    <a:pt x="2465" y="15730"/>
                    <a:pt x="0" y="14204"/>
                    <a:pt x="0" y="15730"/>
                  </a:cubicBezTo>
                  <a:cubicBezTo>
                    <a:pt x="0" y="21600"/>
                    <a:pt x="0" y="21600"/>
                    <a:pt x="0" y="21600"/>
                  </a:cubicBezTo>
                  <a:cubicBezTo>
                    <a:pt x="5870" y="21600"/>
                    <a:pt x="5870" y="21600"/>
                    <a:pt x="5870" y="21600"/>
                  </a:cubicBezTo>
                  <a:cubicBezTo>
                    <a:pt x="7278" y="21600"/>
                    <a:pt x="5870" y="19135"/>
                    <a:pt x="5870" y="19135"/>
                  </a:cubicBezTo>
                  <a:cubicBezTo>
                    <a:pt x="5870" y="19135"/>
                    <a:pt x="5870" y="19135"/>
                    <a:pt x="5870" y="19135"/>
                  </a:cubicBezTo>
                  <a:cubicBezTo>
                    <a:pt x="5635" y="18783"/>
                    <a:pt x="5517" y="18430"/>
                    <a:pt x="5517" y="17961"/>
                  </a:cubicBezTo>
                  <a:cubicBezTo>
                    <a:pt x="5517" y="16670"/>
                    <a:pt x="6457" y="15613"/>
                    <a:pt x="7748" y="15613"/>
                  </a:cubicBezTo>
                  <a:cubicBezTo>
                    <a:pt x="9039" y="15613"/>
                    <a:pt x="10096" y="16670"/>
                    <a:pt x="10096" y="17961"/>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26" name="Freeform 40"/>
            <p:cNvSpPr/>
            <p:nvPr/>
          </p:nvSpPr>
          <p:spPr>
            <a:xfrm>
              <a:off x="5691151" y="3125540"/>
              <a:ext cx="992999" cy="995187"/>
            </a:xfrm>
            <a:custGeom>
              <a:avLst/>
              <a:gdLst/>
              <a:ahLst/>
              <a:cxnLst>
                <a:cxn ang="0">
                  <a:pos x="wd2" y="hd2"/>
                </a:cxn>
                <a:cxn ang="5400000">
                  <a:pos x="wd2" y="hd2"/>
                </a:cxn>
                <a:cxn ang="10800000">
                  <a:pos x="wd2" y="hd2"/>
                </a:cxn>
                <a:cxn ang="16200000">
                  <a:pos x="wd2" y="hd2"/>
                </a:cxn>
              </a:cxnLst>
              <a:rect l="0" t="0" r="r" b="b"/>
              <a:pathLst>
                <a:path w="21600" h="21600" extrusionOk="0">
                  <a:moveTo>
                    <a:pt x="15802" y="21600"/>
                  </a:moveTo>
                  <a:cubicBezTo>
                    <a:pt x="9777" y="21600"/>
                    <a:pt x="9777" y="21600"/>
                    <a:pt x="9777" y="21600"/>
                  </a:cubicBezTo>
                  <a:cubicBezTo>
                    <a:pt x="9208" y="21600"/>
                    <a:pt x="8981" y="21373"/>
                    <a:pt x="8867" y="21145"/>
                  </a:cubicBezTo>
                  <a:cubicBezTo>
                    <a:pt x="8526" y="20577"/>
                    <a:pt x="8981" y="19667"/>
                    <a:pt x="9208" y="19099"/>
                  </a:cubicBezTo>
                  <a:cubicBezTo>
                    <a:pt x="9208" y="19099"/>
                    <a:pt x="9208" y="19099"/>
                    <a:pt x="9208" y="19099"/>
                  </a:cubicBezTo>
                  <a:cubicBezTo>
                    <a:pt x="9436" y="18644"/>
                    <a:pt x="9436" y="18644"/>
                    <a:pt x="9436" y="18644"/>
                  </a:cubicBezTo>
                  <a:cubicBezTo>
                    <a:pt x="9663" y="18417"/>
                    <a:pt x="9777" y="18076"/>
                    <a:pt x="9777" y="17735"/>
                  </a:cubicBezTo>
                  <a:cubicBezTo>
                    <a:pt x="9777" y="16712"/>
                    <a:pt x="8981" y="15802"/>
                    <a:pt x="7844" y="15802"/>
                  </a:cubicBezTo>
                  <a:cubicBezTo>
                    <a:pt x="6821" y="15802"/>
                    <a:pt x="6025" y="16712"/>
                    <a:pt x="6025" y="17735"/>
                  </a:cubicBezTo>
                  <a:cubicBezTo>
                    <a:pt x="6025" y="18076"/>
                    <a:pt x="6139" y="18417"/>
                    <a:pt x="6366" y="18644"/>
                  </a:cubicBezTo>
                  <a:cubicBezTo>
                    <a:pt x="6594" y="19099"/>
                    <a:pt x="6594" y="19099"/>
                    <a:pt x="6594" y="19099"/>
                  </a:cubicBezTo>
                  <a:cubicBezTo>
                    <a:pt x="6594" y="19099"/>
                    <a:pt x="6594" y="19099"/>
                    <a:pt x="6594" y="19099"/>
                  </a:cubicBezTo>
                  <a:cubicBezTo>
                    <a:pt x="6821" y="19667"/>
                    <a:pt x="7276" y="20577"/>
                    <a:pt x="6935" y="21145"/>
                  </a:cubicBezTo>
                  <a:cubicBezTo>
                    <a:pt x="6821" y="21373"/>
                    <a:pt x="6594" y="21600"/>
                    <a:pt x="6025" y="21600"/>
                  </a:cubicBezTo>
                  <a:cubicBezTo>
                    <a:pt x="0" y="21600"/>
                    <a:pt x="0" y="21600"/>
                    <a:pt x="0" y="21600"/>
                  </a:cubicBezTo>
                  <a:cubicBezTo>
                    <a:pt x="0" y="15575"/>
                    <a:pt x="0" y="15575"/>
                    <a:pt x="0" y="15575"/>
                  </a:cubicBezTo>
                  <a:cubicBezTo>
                    <a:pt x="0" y="15006"/>
                    <a:pt x="227" y="14779"/>
                    <a:pt x="455" y="14665"/>
                  </a:cubicBezTo>
                  <a:cubicBezTo>
                    <a:pt x="1023" y="14324"/>
                    <a:pt x="1933" y="14779"/>
                    <a:pt x="2501" y="15006"/>
                  </a:cubicBezTo>
                  <a:cubicBezTo>
                    <a:pt x="2501" y="15006"/>
                    <a:pt x="2501" y="15006"/>
                    <a:pt x="2501" y="15006"/>
                  </a:cubicBezTo>
                  <a:cubicBezTo>
                    <a:pt x="2842" y="15234"/>
                    <a:pt x="2842" y="15234"/>
                    <a:pt x="2842" y="15234"/>
                  </a:cubicBezTo>
                  <a:cubicBezTo>
                    <a:pt x="3183" y="15461"/>
                    <a:pt x="3524" y="15575"/>
                    <a:pt x="3865" y="15575"/>
                  </a:cubicBezTo>
                  <a:cubicBezTo>
                    <a:pt x="4888" y="15575"/>
                    <a:pt x="5798" y="14779"/>
                    <a:pt x="5798" y="13642"/>
                  </a:cubicBezTo>
                  <a:cubicBezTo>
                    <a:pt x="5798" y="12619"/>
                    <a:pt x="4888" y="11823"/>
                    <a:pt x="3865" y="11823"/>
                  </a:cubicBezTo>
                  <a:cubicBezTo>
                    <a:pt x="3524" y="11823"/>
                    <a:pt x="3183" y="11937"/>
                    <a:pt x="2842" y="12164"/>
                  </a:cubicBezTo>
                  <a:cubicBezTo>
                    <a:pt x="2501" y="12392"/>
                    <a:pt x="2501" y="12392"/>
                    <a:pt x="2501" y="12392"/>
                  </a:cubicBezTo>
                  <a:cubicBezTo>
                    <a:pt x="2501" y="12392"/>
                    <a:pt x="2501" y="12392"/>
                    <a:pt x="2501" y="12392"/>
                  </a:cubicBezTo>
                  <a:cubicBezTo>
                    <a:pt x="1933" y="12619"/>
                    <a:pt x="1023" y="13074"/>
                    <a:pt x="455" y="12733"/>
                  </a:cubicBezTo>
                  <a:cubicBezTo>
                    <a:pt x="227" y="12619"/>
                    <a:pt x="0" y="12278"/>
                    <a:pt x="0" y="11823"/>
                  </a:cubicBezTo>
                  <a:cubicBezTo>
                    <a:pt x="0" y="5798"/>
                    <a:pt x="0" y="5798"/>
                    <a:pt x="0" y="5798"/>
                  </a:cubicBezTo>
                  <a:cubicBezTo>
                    <a:pt x="6025" y="5798"/>
                    <a:pt x="6025" y="5798"/>
                    <a:pt x="6025" y="5798"/>
                  </a:cubicBezTo>
                  <a:cubicBezTo>
                    <a:pt x="6025" y="5798"/>
                    <a:pt x="6139" y="5798"/>
                    <a:pt x="6253" y="5684"/>
                  </a:cubicBezTo>
                  <a:cubicBezTo>
                    <a:pt x="6366" y="5457"/>
                    <a:pt x="6025" y="4661"/>
                    <a:pt x="5684" y="4093"/>
                  </a:cubicBezTo>
                  <a:cubicBezTo>
                    <a:pt x="5457" y="3638"/>
                    <a:pt x="5457" y="3638"/>
                    <a:pt x="5457" y="3638"/>
                  </a:cubicBezTo>
                  <a:cubicBezTo>
                    <a:pt x="5457" y="3638"/>
                    <a:pt x="5457" y="3638"/>
                    <a:pt x="5457" y="3638"/>
                  </a:cubicBezTo>
                  <a:cubicBezTo>
                    <a:pt x="5343" y="3297"/>
                    <a:pt x="5229" y="2956"/>
                    <a:pt x="5229" y="2615"/>
                  </a:cubicBezTo>
                  <a:cubicBezTo>
                    <a:pt x="5229" y="1137"/>
                    <a:pt x="6480" y="0"/>
                    <a:pt x="7844" y="0"/>
                  </a:cubicBezTo>
                  <a:cubicBezTo>
                    <a:pt x="9322" y="0"/>
                    <a:pt x="10573" y="1137"/>
                    <a:pt x="10573" y="2615"/>
                  </a:cubicBezTo>
                  <a:cubicBezTo>
                    <a:pt x="10573" y="2956"/>
                    <a:pt x="10459" y="3297"/>
                    <a:pt x="10345" y="3638"/>
                  </a:cubicBezTo>
                  <a:cubicBezTo>
                    <a:pt x="10345" y="3638"/>
                    <a:pt x="10345" y="3638"/>
                    <a:pt x="10345" y="3638"/>
                  </a:cubicBezTo>
                  <a:cubicBezTo>
                    <a:pt x="10118" y="4093"/>
                    <a:pt x="10118" y="4093"/>
                    <a:pt x="10118" y="4093"/>
                  </a:cubicBezTo>
                  <a:cubicBezTo>
                    <a:pt x="9777" y="4661"/>
                    <a:pt x="9436" y="5457"/>
                    <a:pt x="9549" y="5684"/>
                  </a:cubicBezTo>
                  <a:cubicBezTo>
                    <a:pt x="9663" y="5798"/>
                    <a:pt x="9777" y="5798"/>
                    <a:pt x="9777" y="5798"/>
                  </a:cubicBezTo>
                  <a:cubicBezTo>
                    <a:pt x="15802" y="5798"/>
                    <a:pt x="15802" y="5798"/>
                    <a:pt x="15802" y="5798"/>
                  </a:cubicBezTo>
                  <a:cubicBezTo>
                    <a:pt x="15802" y="11823"/>
                    <a:pt x="15802" y="11823"/>
                    <a:pt x="15802" y="11823"/>
                  </a:cubicBezTo>
                  <a:cubicBezTo>
                    <a:pt x="15802" y="11823"/>
                    <a:pt x="15802" y="11937"/>
                    <a:pt x="15916" y="12051"/>
                  </a:cubicBezTo>
                  <a:cubicBezTo>
                    <a:pt x="16143" y="12164"/>
                    <a:pt x="16939" y="11823"/>
                    <a:pt x="17507" y="11482"/>
                  </a:cubicBezTo>
                  <a:cubicBezTo>
                    <a:pt x="17962" y="11255"/>
                    <a:pt x="17962" y="11255"/>
                    <a:pt x="17962" y="11255"/>
                  </a:cubicBezTo>
                  <a:cubicBezTo>
                    <a:pt x="17962" y="11255"/>
                    <a:pt x="17962" y="11255"/>
                    <a:pt x="17962" y="11255"/>
                  </a:cubicBezTo>
                  <a:cubicBezTo>
                    <a:pt x="18303" y="11141"/>
                    <a:pt x="18644" y="11027"/>
                    <a:pt x="18985" y="11027"/>
                  </a:cubicBezTo>
                  <a:cubicBezTo>
                    <a:pt x="20463" y="11027"/>
                    <a:pt x="21600" y="12278"/>
                    <a:pt x="21600" y="13642"/>
                  </a:cubicBezTo>
                  <a:cubicBezTo>
                    <a:pt x="21600" y="15120"/>
                    <a:pt x="20463" y="16371"/>
                    <a:pt x="18985" y="16371"/>
                  </a:cubicBezTo>
                  <a:cubicBezTo>
                    <a:pt x="18644" y="16371"/>
                    <a:pt x="18303" y="16257"/>
                    <a:pt x="17962" y="16143"/>
                  </a:cubicBezTo>
                  <a:cubicBezTo>
                    <a:pt x="17962" y="16143"/>
                    <a:pt x="17962" y="16143"/>
                    <a:pt x="17962" y="16143"/>
                  </a:cubicBezTo>
                  <a:cubicBezTo>
                    <a:pt x="17507" y="15916"/>
                    <a:pt x="17507" y="15916"/>
                    <a:pt x="17507" y="15916"/>
                  </a:cubicBezTo>
                  <a:cubicBezTo>
                    <a:pt x="16939" y="15575"/>
                    <a:pt x="16143" y="15234"/>
                    <a:pt x="15916" y="15347"/>
                  </a:cubicBezTo>
                  <a:cubicBezTo>
                    <a:pt x="15802" y="15461"/>
                    <a:pt x="15802" y="15575"/>
                    <a:pt x="15802" y="15575"/>
                  </a:cubicBezTo>
                  <a:lnTo>
                    <a:pt x="15802" y="21600"/>
                  </a:lnTo>
                  <a:close/>
                  <a:moveTo>
                    <a:pt x="10345" y="18758"/>
                  </a:moveTo>
                  <a:cubicBezTo>
                    <a:pt x="10345" y="18758"/>
                    <a:pt x="10345" y="18758"/>
                    <a:pt x="10345" y="18758"/>
                  </a:cubicBezTo>
                  <a:cubicBezTo>
                    <a:pt x="10118" y="19099"/>
                    <a:pt x="10118" y="19099"/>
                    <a:pt x="10118" y="19099"/>
                  </a:cubicBezTo>
                  <a:cubicBezTo>
                    <a:pt x="9777" y="19667"/>
                    <a:pt x="9436" y="20577"/>
                    <a:pt x="9549" y="20804"/>
                  </a:cubicBezTo>
                  <a:cubicBezTo>
                    <a:pt x="9663" y="20804"/>
                    <a:pt x="9777" y="20804"/>
                    <a:pt x="9777" y="20804"/>
                  </a:cubicBezTo>
                  <a:cubicBezTo>
                    <a:pt x="15006" y="20804"/>
                    <a:pt x="15006" y="20804"/>
                    <a:pt x="15006" y="20804"/>
                  </a:cubicBezTo>
                  <a:cubicBezTo>
                    <a:pt x="15006" y="15575"/>
                    <a:pt x="15006" y="15575"/>
                    <a:pt x="15006" y="15575"/>
                  </a:cubicBezTo>
                  <a:cubicBezTo>
                    <a:pt x="15006" y="15006"/>
                    <a:pt x="15347" y="14779"/>
                    <a:pt x="15461" y="14665"/>
                  </a:cubicBezTo>
                  <a:cubicBezTo>
                    <a:pt x="16143" y="14324"/>
                    <a:pt x="17053" y="14779"/>
                    <a:pt x="17621" y="15006"/>
                  </a:cubicBezTo>
                  <a:cubicBezTo>
                    <a:pt x="17621" y="15006"/>
                    <a:pt x="17621" y="15006"/>
                    <a:pt x="17621" y="15006"/>
                  </a:cubicBezTo>
                  <a:cubicBezTo>
                    <a:pt x="17962" y="15234"/>
                    <a:pt x="17962" y="15234"/>
                    <a:pt x="17962" y="15234"/>
                  </a:cubicBezTo>
                  <a:cubicBezTo>
                    <a:pt x="18303" y="15461"/>
                    <a:pt x="18644" y="15575"/>
                    <a:pt x="18985" y="15575"/>
                  </a:cubicBezTo>
                  <a:cubicBezTo>
                    <a:pt x="20008" y="15575"/>
                    <a:pt x="20804" y="14779"/>
                    <a:pt x="20804" y="13642"/>
                  </a:cubicBezTo>
                  <a:cubicBezTo>
                    <a:pt x="20804" y="12619"/>
                    <a:pt x="20008" y="11823"/>
                    <a:pt x="18985" y="11823"/>
                  </a:cubicBezTo>
                  <a:cubicBezTo>
                    <a:pt x="18644" y="11823"/>
                    <a:pt x="18303" y="11937"/>
                    <a:pt x="17962" y="12164"/>
                  </a:cubicBezTo>
                  <a:cubicBezTo>
                    <a:pt x="17621" y="12392"/>
                    <a:pt x="17621" y="12392"/>
                    <a:pt x="17621" y="12392"/>
                  </a:cubicBezTo>
                  <a:cubicBezTo>
                    <a:pt x="17621" y="12392"/>
                    <a:pt x="17621" y="12392"/>
                    <a:pt x="17621" y="12392"/>
                  </a:cubicBezTo>
                  <a:cubicBezTo>
                    <a:pt x="17053" y="12619"/>
                    <a:pt x="16143" y="13074"/>
                    <a:pt x="15461" y="12733"/>
                  </a:cubicBezTo>
                  <a:cubicBezTo>
                    <a:pt x="15347" y="12619"/>
                    <a:pt x="15006" y="12278"/>
                    <a:pt x="15006" y="11823"/>
                  </a:cubicBezTo>
                  <a:cubicBezTo>
                    <a:pt x="15006" y="6594"/>
                    <a:pt x="15006" y="6594"/>
                    <a:pt x="15006" y="6594"/>
                  </a:cubicBezTo>
                  <a:cubicBezTo>
                    <a:pt x="9777" y="6594"/>
                    <a:pt x="9777" y="6594"/>
                    <a:pt x="9777" y="6594"/>
                  </a:cubicBezTo>
                  <a:cubicBezTo>
                    <a:pt x="9208" y="6594"/>
                    <a:pt x="8981" y="6253"/>
                    <a:pt x="8867" y="6025"/>
                  </a:cubicBezTo>
                  <a:cubicBezTo>
                    <a:pt x="8526" y="5457"/>
                    <a:pt x="8981" y="4547"/>
                    <a:pt x="9208" y="3979"/>
                  </a:cubicBezTo>
                  <a:cubicBezTo>
                    <a:pt x="9208" y="3979"/>
                    <a:pt x="9208" y="3979"/>
                    <a:pt x="9208" y="3979"/>
                  </a:cubicBezTo>
                  <a:cubicBezTo>
                    <a:pt x="9436" y="3638"/>
                    <a:pt x="9436" y="3638"/>
                    <a:pt x="9436" y="3638"/>
                  </a:cubicBezTo>
                  <a:cubicBezTo>
                    <a:pt x="9663" y="3297"/>
                    <a:pt x="9777" y="2956"/>
                    <a:pt x="9777" y="2615"/>
                  </a:cubicBezTo>
                  <a:cubicBezTo>
                    <a:pt x="9777" y="1592"/>
                    <a:pt x="8981" y="796"/>
                    <a:pt x="7844" y="796"/>
                  </a:cubicBezTo>
                  <a:cubicBezTo>
                    <a:pt x="6821" y="796"/>
                    <a:pt x="6025" y="1592"/>
                    <a:pt x="6025" y="2615"/>
                  </a:cubicBezTo>
                  <a:cubicBezTo>
                    <a:pt x="6025" y="2956"/>
                    <a:pt x="6139" y="3297"/>
                    <a:pt x="6366" y="3638"/>
                  </a:cubicBezTo>
                  <a:cubicBezTo>
                    <a:pt x="6594" y="3979"/>
                    <a:pt x="6594" y="3979"/>
                    <a:pt x="6594" y="3979"/>
                  </a:cubicBezTo>
                  <a:cubicBezTo>
                    <a:pt x="6594" y="3979"/>
                    <a:pt x="6594" y="3979"/>
                    <a:pt x="6594" y="3979"/>
                  </a:cubicBezTo>
                  <a:cubicBezTo>
                    <a:pt x="6821" y="4547"/>
                    <a:pt x="7276" y="5457"/>
                    <a:pt x="6935" y="6025"/>
                  </a:cubicBezTo>
                  <a:cubicBezTo>
                    <a:pt x="6821" y="6253"/>
                    <a:pt x="6594" y="6594"/>
                    <a:pt x="6025" y="6594"/>
                  </a:cubicBezTo>
                  <a:cubicBezTo>
                    <a:pt x="796" y="6594"/>
                    <a:pt x="796" y="6594"/>
                    <a:pt x="796" y="6594"/>
                  </a:cubicBezTo>
                  <a:cubicBezTo>
                    <a:pt x="796" y="11823"/>
                    <a:pt x="796" y="11823"/>
                    <a:pt x="796" y="11823"/>
                  </a:cubicBezTo>
                  <a:cubicBezTo>
                    <a:pt x="796" y="11823"/>
                    <a:pt x="796" y="11937"/>
                    <a:pt x="796" y="12051"/>
                  </a:cubicBezTo>
                  <a:cubicBezTo>
                    <a:pt x="1023" y="12164"/>
                    <a:pt x="1933" y="11823"/>
                    <a:pt x="2501" y="11482"/>
                  </a:cubicBezTo>
                  <a:cubicBezTo>
                    <a:pt x="2842" y="11255"/>
                    <a:pt x="2842" y="11255"/>
                    <a:pt x="2842" y="11255"/>
                  </a:cubicBezTo>
                  <a:cubicBezTo>
                    <a:pt x="2842" y="11255"/>
                    <a:pt x="2842" y="11255"/>
                    <a:pt x="2842" y="11255"/>
                  </a:cubicBezTo>
                  <a:cubicBezTo>
                    <a:pt x="3183" y="11141"/>
                    <a:pt x="3524" y="11027"/>
                    <a:pt x="3865" y="11027"/>
                  </a:cubicBezTo>
                  <a:cubicBezTo>
                    <a:pt x="5343" y="11027"/>
                    <a:pt x="6594" y="12278"/>
                    <a:pt x="6594" y="13642"/>
                  </a:cubicBezTo>
                  <a:cubicBezTo>
                    <a:pt x="6594" y="15120"/>
                    <a:pt x="5343" y="16371"/>
                    <a:pt x="3865" y="16371"/>
                  </a:cubicBezTo>
                  <a:cubicBezTo>
                    <a:pt x="3524" y="16371"/>
                    <a:pt x="3183" y="16257"/>
                    <a:pt x="2842" y="16143"/>
                  </a:cubicBezTo>
                  <a:cubicBezTo>
                    <a:pt x="2842" y="16143"/>
                    <a:pt x="2842" y="16143"/>
                    <a:pt x="2842" y="16143"/>
                  </a:cubicBezTo>
                  <a:cubicBezTo>
                    <a:pt x="2501" y="15916"/>
                    <a:pt x="2501" y="15916"/>
                    <a:pt x="2501" y="15916"/>
                  </a:cubicBezTo>
                  <a:cubicBezTo>
                    <a:pt x="1819" y="15575"/>
                    <a:pt x="1023" y="15234"/>
                    <a:pt x="796" y="15347"/>
                  </a:cubicBezTo>
                  <a:cubicBezTo>
                    <a:pt x="796" y="15461"/>
                    <a:pt x="796" y="15575"/>
                    <a:pt x="796" y="15575"/>
                  </a:cubicBezTo>
                  <a:cubicBezTo>
                    <a:pt x="796" y="20804"/>
                    <a:pt x="796" y="20804"/>
                    <a:pt x="796" y="20804"/>
                  </a:cubicBezTo>
                  <a:cubicBezTo>
                    <a:pt x="6025" y="20804"/>
                    <a:pt x="6025" y="20804"/>
                    <a:pt x="6025" y="20804"/>
                  </a:cubicBezTo>
                  <a:cubicBezTo>
                    <a:pt x="6025" y="20804"/>
                    <a:pt x="6139" y="20804"/>
                    <a:pt x="6253" y="20804"/>
                  </a:cubicBezTo>
                  <a:cubicBezTo>
                    <a:pt x="6366" y="20577"/>
                    <a:pt x="6025" y="19667"/>
                    <a:pt x="5684" y="19099"/>
                  </a:cubicBezTo>
                  <a:cubicBezTo>
                    <a:pt x="5457" y="18758"/>
                    <a:pt x="5457" y="18758"/>
                    <a:pt x="5457" y="18758"/>
                  </a:cubicBezTo>
                  <a:cubicBezTo>
                    <a:pt x="5457" y="18758"/>
                    <a:pt x="5457" y="18758"/>
                    <a:pt x="5457" y="18758"/>
                  </a:cubicBezTo>
                  <a:cubicBezTo>
                    <a:pt x="5343" y="18417"/>
                    <a:pt x="5229" y="18076"/>
                    <a:pt x="5229" y="17735"/>
                  </a:cubicBezTo>
                  <a:cubicBezTo>
                    <a:pt x="5229" y="16257"/>
                    <a:pt x="6480" y="15006"/>
                    <a:pt x="7844" y="15006"/>
                  </a:cubicBezTo>
                  <a:cubicBezTo>
                    <a:pt x="9322" y="15006"/>
                    <a:pt x="10573" y="16257"/>
                    <a:pt x="10573" y="17735"/>
                  </a:cubicBezTo>
                  <a:cubicBezTo>
                    <a:pt x="10573" y="18076"/>
                    <a:pt x="10459" y="18417"/>
                    <a:pt x="10345" y="18758"/>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27" name="Freeform 41"/>
            <p:cNvSpPr/>
            <p:nvPr/>
          </p:nvSpPr>
          <p:spPr>
            <a:xfrm>
              <a:off x="3622039" y="4103227"/>
              <a:ext cx="697725" cy="964567"/>
            </a:xfrm>
            <a:custGeom>
              <a:avLst/>
              <a:gdLst/>
              <a:ahLst/>
              <a:cxnLst>
                <a:cxn ang="0">
                  <a:pos x="wd2" y="hd2"/>
                </a:cxn>
                <a:cxn ang="5400000">
                  <a:pos x="wd2" y="hd2"/>
                </a:cxn>
                <a:cxn ang="10800000">
                  <a:pos x="wd2" y="hd2"/>
                </a:cxn>
                <a:cxn ang="16200000">
                  <a:pos x="wd2" y="hd2"/>
                </a:cxn>
              </a:cxnLst>
              <a:rect l="0" t="0" r="r" b="b"/>
              <a:pathLst>
                <a:path w="21600" h="21600" extrusionOk="0">
                  <a:moveTo>
                    <a:pt x="7471" y="3639"/>
                  </a:moveTo>
                  <a:cubicBezTo>
                    <a:pt x="7471" y="3170"/>
                    <a:pt x="7795" y="2700"/>
                    <a:pt x="8120" y="2348"/>
                  </a:cubicBezTo>
                  <a:cubicBezTo>
                    <a:pt x="8120" y="2348"/>
                    <a:pt x="8120" y="2348"/>
                    <a:pt x="8120" y="2348"/>
                  </a:cubicBezTo>
                  <a:cubicBezTo>
                    <a:pt x="8120" y="2348"/>
                    <a:pt x="10069" y="0"/>
                    <a:pt x="8120" y="0"/>
                  </a:cubicBezTo>
                  <a:cubicBezTo>
                    <a:pt x="0" y="0"/>
                    <a:pt x="0" y="0"/>
                    <a:pt x="0" y="0"/>
                  </a:cubicBezTo>
                  <a:cubicBezTo>
                    <a:pt x="0" y="5752"/>
                    <a:pt x="0" y="5752"/>
                    <a:pt x="0" y="5752"/>
                  </a:cubicBezTo>
                  <a:cubicBezTo>
                    <a:pt x="0" y="7278"/>
                    <a:pt x="3248" y="5752"/>
                    <a:pt x="3248" y="5752"/>
                  </a:cubicBezTo>
                  <a:cubicBezTo>
                    <a:pt x="3248" y="5752"/>
                    <a:pt x="3248" y="5752"/>
                    <a:pt x="3248" y="5752"/>
                  </a:cubicBezTo>
                  <a:cubicBezTo>
                    <a:pt x="3898" y="5517"/>
                    <a:pt x="4385" y="5400"/>
                    <a:pt x="5035" y="5400"/>
                  </a:cubicBezTo>
                  <a:cubicBezTo>
                    <a:pt x="6821" y="5400"/>
                    <a:pt x="8283" y="6457"/>
                    <a:pt x="8283" y="7748"/>
                  </a:cubicBezTo>
                  <a:cubicBezTo>
                    <a:pt x="8283" y="9039"/>
                    <a:pt x="6821" y="10096"/>
                    <a:pt x="5035" y="10096"/>
                  </a:cubicBezTo>
                  <a:cubicBezTo>
                    <a:pt x="4385" y="10096"/>
                    <a:pt x="3898" y="9978"/>
                    <a:pt x="3248" y="9743"/>
                  </a:cubicBezTo>
                  <a:cubicBezTo>
                    <a:pt x="3248" y="9743"/>
                    <a:pt x="3248" y="9743"/>
                    <a:pt x="3248" y="9743"/>
                  </a:cubicBezTo>
                  <a:cubicBezTo>
                    <a:pt x="3248" y="9743"/>
                    <a:pt x="0" y="8217"/>
                    <a:pt x="0" y="9743"/>
                  </a:cubicBezTo>
                  <a:cubicBezTo>
                    <a:pt x="0" y="15613"/>
                    <a:pt x="0" y="15613"/>
                    <a:pt x="0" y="15613"/>
                  </a:cubicBezTo>
                  <a:cubicBezTo>
                    <a:pt x="8120" y="15613"/>
                    <a:pt x="8120" y="15613"/>
                    <a:pt x="8120" y="15613"/>
                  </a:cubicBezTo>
                  <a:cubicBezTo>
                    <a:pt x="10069" y="15613"/>
                    <a:pt x="8120" y="17961"/>
                    <a:pt x="8120" y="17961"/>
                  </a:cubicBezTo>
                  <a:cubicBezTo>
                    <a:pt x="8120" y="17961"/>
                    <a:pt x="8120" y="17961"/>
                    <a:pt x="8120" y="17961"/>
                  </a:cubicBezTo>
                  <a:cubicBezTo>
                    <a:pt x="7795" y="18313"/>
                    <a:pt x="7471" y="18783"/>
                    <a:pt x="7471" y="19252"/>
                  </a:cubicBezTo>
                  <a:cubicBezTo>
                    <a:pt x="7471" y="20543"/>
                    <a:pt x="8932" y="21600"/>
                    <a:pt x="10719" y="21600"/>
                  </a:cubicBezTo>
                  <a:cubicBezTo>
                    <a:pt x="12505" y="21600"/>
                    <a:pt x="13967" y="20543"/>
                    <a:pt x="13967" y="19252"/>
                  </a:cubicBezTo>
                  <a:cubicBezTo>
                    <a:pt x="13967" y="18783"/>
                    <a:pt x="13805" y="18313"/>
                    <a:pt x="13480" y="17961"/>
                  </a:cubicBezTo>
                  <a:cubicBezTo>
                    <a:pt x="13480" y="17961"/>
                    <a:pt x="13480" y="17961"/>
                    <a:pt x="13480" y="17961"/>
                  </a:cubicBezTo>
                  <a:cubicBezTo>
                    <a:pt x="13480" y="17961"/>
                    <a:pt x="11368" y="15613"/>
                    <a:pt x="13480" y="15613"/>
                  </a:cubicBezTo>
                  <a:cubicBezTo>
                    <a:pt x="21600" y="15613"/>
                    <a:pt x="21600" y="15613"/>
                    <a:pt x="21600" y="15613"/>
                  </a:cubicBezTo>
                  <a:cubicBezTo>
                    <a:pt x="21600" y="9743"/>
                    <a:pt x="21600" y="9743"/>
                    <a:pt x="21600" y="9743"/>
                  </a:cubicBezTo>
                  <a:cubicBezTo>
                    <a:pt x="21600" y="8217"/>
                    <a:pt x="18189" y="9743"/>
                    <a:pt x="18189" y="9743"/>
                  </a:cubicBezTo>
                  <a:cubicBezTo>
                    <a:pt x="18189" y="9743"/>
                    <a:pt x="18189" y="9743"/>
                    <a:pt x="18189" y="9743"/>
                  </a:cubicBezTo>
                  <a:cubicBezTo>
                    <a:pt x="17702" y="9978"/>
                    <a:pt x="17215" y="10096"/>
                    <a:pt x="16565" y="10096"/>
                  </a:cubicBezTo>
                  <a:cubicBezTo>
                    <a:pt x="14779" y="10096"/>
                    <a:pt x="13317" y="9039"/>
                    <a:pt x="13317" y="7748"/>
                  </a:cubicBezTo>
                  <a:cubicBezTo>
                    <a:pt x="13317" y="6457"/>
                    <a:pt x="14779" y="5400"/>
                    <a:pt x="16565" y="5400"/>
                  </a:cubicBezTo>
                  <a:cubicBezTo>
                    <a:pt x="17215" y="5400"/>
                    <a:pt x="17702" y="5517"/>
                    <a:pt x="18189" y="5752"/>
                  </a:cubicBezTo>
                  <a:cubicBezTo>
                    <a:pt x="18189" y="5752"/>
                    <a:pt x="18189" y="5752"/>
                    <a:pt x="18189" y="5752"/>
                  </a:cubicBezTo>
                  <a:cubicBezTo>
                    <a:pt x="18189" y="5752"/>
                    <a:pt x="21600" y="7278"/>
                    <a:pt x="21600" y="5752"/>
                  </a:cubicBezTo>
                  <a:cubicBezTo>
                    <a:pt x="21600" y="0"/>
                    <a:pt x="21600" y="0"/>
                    <a:pt x="21600" y="0"/>
                  </a:cubicBezTo>
                  <a:cubicBezTo>
                    <a:pt x="13480" y="0"/>
                    <a:pt x="13480" y="0"/>
                    <a:pt x="13480" y="0"/>
                  </a:cubicBezTo>
                  <a:cubicBezTo>
                    <a:pt x="11368" y="0"/>
                    <a:pt x="13480" y="2348"/>
                    <a:pt x="13480" y="2348"/>
                  </a:cubicBezTo>
                  <a:cubicBezTo>
                    <a:pt x="13480" y="2348"/>
                    <a:pt x="13480" y="2348"/>
                    <a:pt x="13480" y="2348"/>
                  </a:cubicBezTo>
                  <a:cubicBezTo>
                    <a:pt x="13805" y="2700"/>
                    <a:pt x="13967" y="3170"/>
                    <a:pt x="13967" y="3639"/>
                  </a:cubicBezTo>
                  <a:cubicBezTo>
                    <a:pt x="13967" y="4930"/>
                    <a:pt x="12505" y="5987"/>
                    <a:pt x="10719" y="5987"/>
                  </a:cubicBezTo>
                  <a:cubicBezTo>
                    <a:pt x="8932" y="5987"/>
                    <a:pt x="7471" y="4930"/>
                    <a:pt x="7471" y="3639"/>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28" name="Freeform 42"/>
            <p:cNvSpPr/>
            <p:nvPr/>
          </p:nvSpPr>
          <p:spPr>
            <a:xfrm>
              <a:off x="3606729" y="4083544"/>
              <a:ext cx="728347" cy="999561"/>
            </a:xfrm>
            <a:custGeom>
              <a:avLst/>
              <a:gdLst/>
              <a:ahLst/>
              <a:cxnLst>
                <a:cxn ang="0">
                  <a:pos x="wd2" y="hd2"/>
                </a:cxn>
                <a:cxn ang="5400000">
                  <a:pos x="wd2" y="hd2"/>
                </a:cxn>
                <a:cxn ang="10800000">
                  <a:pos x="wd2" y="hd2"/>
                </a:cxn>
                <a:cxn ang="16200000">
                  <a:pos x="wd2" y="hd2"/>
                </a:cxn>
              </a:cxnLst>
              <a:rect l="0" t="0" r="r" b="b"/>
              <a:pathLst>
                <a:path w="21600" h="21600" extrusionOk="0">
                  <a:moveTo>
                    <a:pt x="10722" y="21600"/>
                  </a:moveTo>
                  <a:cubicBezTo>
                    <a:pt x="8702" y="21600"/>
                    <a:pt x="7148" y="20469"/>
                    <a:pt x="7148" y="18999"/>
                  </a:cubicBezTo>
                  <a:cubicBezTo>
                    <a:pt x="7148" y="18660"/>
                    <a:pt x="7304" y="18320"/>
                    <a:pt x="7459" y="17981"/>
                  </a:cubicBezTo>
                  <a:cubicBezTo>
                    <a:pt x="7304" y="17981"/>
                    <a:pt x="7304" y="17981"/>
                    <a:pt x="7304" y="17981"/>
                  </a:cubicBezTo>
                  <a:cubicBezTo>
                    <a:pt x="7770" y="17529"/>
                    <a:pt x="7770" y="17529"/>
                    <a:pt x="7770" y="17529"/>
                  </a:cubicBezTo>
                  <a:cubicBezTo>
                    <a:pt x="8236" y="16963"/>
                    <a:pt x="8702" y="16172"/>
                    <a:pt x="8547" y="15946"/>
                  </a:cubicBezTo>
                  <a:cubicBezTo>
                    <a:pt x="8391" y="15832"/>
                    <a:pt x="8236" y="15832"/>
                    <a:pt x="8236" y="15832"/>
                  </a:cubicBezTo>
                  <a:cubicBezTo>
                    <a:pt x="0" y="15832"/>
                    <a:pt x="0" y="15832"/>
                    <a:pt x="0" y="15832"/>
                  </a:cubicBezTo>
                  <a:cubicBezTo>
                    <a:pt x="0" y="9839"/>
                    <a:pt x="0" y="9839"/>
                    <a:pt x="0" y="9839"/>
                  </a:cubicBezTo>
                  <a:cubicBezTo>
                    <a:pt x="0" y="9273"/>
                    <a:pt x="311" y="9047"/>
                    <a:pt x="622" y="8934"/>
                  </a:cubicBezTo>
                  <a:cubicBezTo>
                    <a:pt x="1399" y="8595"/>
                    <a:pt x="2642" y="8934"/>
                    <a:pt x="3419" y="9273"/>
                  </a:cubicBezTo>
                  <a:cubicBezTo>
                    <a:pt x="3419" y="9273"/>
                    <a:pt x="3419" y="9273"/>
                    <a:pt x="3419" y="9273"/>
                  </a:cubicBezTo>
                  <a:cubicBezTo>
                    <a:pt x="3885" y="9499"/>
                    <a:pt x="3885" y="9499"/>
                    <a:pt x="3885" y="9499"/>
                  </a:cubicBezTo>
                  <a:cubicBezTo>
                    <a:pt x="4351" y="9726"/>
                    <a:pt x="4817" y="9839"/>
                    <a:pt x="5283" y="9839"/>
                  </a:cubicBezTo>
                  <a:cubicBezTo>
                    <a:pt x="6682" y="9839"/>
                    <a:pt x="7925" y="8934"/>
                    <a:pt x="7925" y="7916"/>
                  </a:cubicBezTo>
                  <a:cubicBezTo>
                    <a:pt x="7925" y="6898"/>
                    <a:pt x="6682" y="6107"/>
                    <a:pt x="5283" y="6107"/>
                  </a:cubicBezTo>
                  <a:cubicBezTo>
                    <a:pt x="4817" y="6107"/>
                    <a:pt x="4351" y="6220"/>
                    <a:pt x="3885" y="6333"/>
                  </a:cubicBezTo>
                  <a:cubicBezTo>
                    <a:pt x="3419" y="6672"/>
                    <a:pt x="3419" y="6672"/>
                    <a:pt x="3419" y="6672"/>
                  </a:cubicBezTo>
                  <a:cubicBezTo>
                    <a:pt x="3419" y="6559"/>
                    <a:pt x="3419" y="6559"/>
                    <a:pt x="3419" y="6559"/>
                  </a:cubicBezTo>
                  <a:cubicBezTo>
                    <a:pt x="2642" y="6898"/>
                    <a:pt x="1399" y="7238"/>
                    <a:pt x="622" y="6898"/>
                  </a:cubicBezTo>
                  <a:cubicBezTo>
                    <a:pt x="311" y="6785"/>
                    <a:pt x="0" y="6559"/>
                    <a:pt x="0" y="5994"/>
                  </a:cubicBezTo>
                  <a:cubicBezTo>
                    <a:pt x="0" y="0"/>
                    <a:pt x="0" y="0"/>
                    <a:pt x="0" y="0"/>
                  </a:cubicBezTo>
                  <a:cubicBezTo>
                    <a:pt x="8236" y="0"/>
                    <a:pt x="8236" y="0"/>
                    <a:pt x="8236" y="0"/>
                  </a:cubicBezTo>
                  <a:cubicBezTo>
                    <a:pt x="8858" y="0"/>
                    <a:pt x="9324" y="339"/>
                    <a:pt x="9479" y="452"/>
                  </a:cubicBezTo>
                  <a:cubicBezTo>
                    <a:pt x="9790" y="1131"/>
                    <a:pt x="9324" y="2036"/>
                    <a:pt x="9013" y="2601"/>
                  </a:cubicBezTo>
                  <a:cubicBezTo>
                    <a:pt x="9013" y="2601"/>
                    <a:pt x="9013" y="2601"/>
                    <a:pt x="9013" y="2601"/>
                  </a:cubicBezTo>
                  <a:cubicBezTo>
                    <a:pt x="8702" y="2940"/>
                    <a:pt x="8702" y="2940"/>
                    <a:pt x="8702" y="2940"/>
                  </a:cubicBezTo>
                  <a:cubicBezTo>
                    <a:pt x="8391" y="3280"/>
                    <a:pt x="8236" y="3619"/>
                    <a:pt x="8236" y="3958"/>
                  </a:cubicBezTo>
                  <a:cubicBezTo>
                    <a:pt x="8236" y="4976"/>
                    <a:pt x="9324" y="5768"/>
                    <a:pt x="10722" y="5768"/>
                  </a:cubicBezTo>
                  <a:cubicBezTo>
                    <a:pt x="12121" y="5768"/>
                    <a:pt x="13364" y="4976"/>
                    <a:pt x="13364" y="3958"/>
                  </a:cubicBezTo>
                  <a:cubicBezTo>
                    <a:pt x="13364" y="3619"/>
                    <a:pt x="13209" y="3280"/>
                    <a:pt x="12898" y="2940"/>
                  </a:cubicBezTo>
                  <a:cubicBezTo>
                    <a:pt x="12587" y="2601"/>
                    <a:pt x="12587" y="2601"/>
                    <a:pt x="12587" y="2601"/>
                  </a:cubicBezTo>
                  <a:cubicBezTo>
                    <a:pt x="12587" y="2601"/>
                    <a:pt x="12587" y="2601"/>
                    <a:pt x="12587" y="2601"/>
                  </a:cubicBezTo>
                  <a:cubicBezTo>
                    <a:pt x="12121" y="2036"/>
                    <a:pt x="11655" y="1131"/>
                    <a:pt x="12121" y="452"/>
                  </a:cubicBezTo>
                  <a:cubicBezTo>
                    <a:pt x="12276" y="339"/>
                    <a:pt x="12587" y="0"/>
                    <a:pt x="13364" y="0"/>
                  </a:cubicBezTo>
                  <a:cubicBezTo>
                    <a:pt x="21600" y="0"/>
                    <a:pt x="21600" y="0"/>
                    <a:pt x="21600" y="0"/>
                  </a:cubicBezTo>
                  <a:cubicBezTo>
                    <a:pt x="21600" y="5994"/>
                    <a:pt x="21600" y="5994"/>
                    <a:pt x="21600" y="5994"/>
                  </a:cubicBezTo>
                  <a:cubicBezTo>
                    <a:pt x="21600" y="6559"/>
                    <a:pt x="21289" y="6785"/>
                    <a:pt x="20978" y="6898"/>
                  </a:cubicBezTo>
                  <a:cubicBezTo>
                    <a:pt x="20201" y="7238"/>
                    <a:pt x="18958" y="6898"/>
                    <a:pt x="18181" y="6672"/>
                  </a:cubicBezTo>
                  <a:cubicBezTo>
                    <a:pt x="18181" y="6672"/>
                    <a:pt x="18181" y="6672"/>
                    <a:pt x="18181" y="6672"/>
                  </a:cubicBezTo>
                  <a:cubicBezTo>
                    <a:pt x="17560" y="6333"/>
                    <a:pt x="17560" y="6333"/>
                    <a:pt x="17560" y="6333"/>
                  </a:cubicBezTo>
                  <a:cubicBezTo>
                    <a:pt x="17249" y="6220"/>
                    <a:pt x="16783" y="6107"/>
                    <a:pt x="16317" y="6107"/>
                  </a:cubicBezTo>
                  <a:cubicBezTo>
                    <a:pt x="14763" y="6107"/>
                    <a:pt x="13675" y="6898"/>
                    <a:pt x="13675" y="7916"/>
                  </a:cubicBezTo>
                  <a:cubicBezTo>
                    <a:pt x="13675" y="8934"/>
                    <a:pt x="14763" y="9839"/>
                    <a:pt x="16317" y="9839"/>
                  </a:cubicBezTo>
                  <a:cubicBezTo>
                    <a:pt x="16783" y="9839"/>
                    <a:pt x="17249" y="9726"/>
                    <a:pt x="17560" y="9499"/>
                  </a:cubicBezTo>
                  <a:cubicBezTo>
                    <a:pt x="18181" y="9160"/>
                    <a:pt x="18181" y="9160"/>
                    <a:pt x="18181" y="9160"/>
                  </a:cubicBezTo>
                  <a:cubicBezTo>
                    <a:pt x="18181" y="9273"/>
                    <a:pt x="18181" y="9273"/>
                    <a:pt x="18181" y="9273"/>
                  </a:cubicBezTo>
                  <a:cubicBezTo>
                    <a:pt x="18958" y="8934"/>
                    <a:pt x="20201" y="8595"/>
                    <a:pt x="20978" y="8934"/>
                  </a:cubicBezTo>
                  <a:cubicBezTo>
                    <a:pt x="21289" y="9047"/>
                    <a:pt x="21600" y="9273"/>
                    <a:pt x="21600" y="9839"/>
                  </a:cubicBezTo>
                  <a:cubicBezTo>
                    <a:pt x="21600" y="15832"/>
                    <a:pt x="21600" y="15832"/>
                    <a:pt x="21600" y="15832"/>
                  </a:cubicBezTo>
                  <a:cubicBezTo>
                    <a:pt x="13364" y="15832"/>
                    <a:pt x="13364" y="15832"/>
                    <a:pt x="13364" y="15832"/>
                  </a:cubicBezTo>
                  <a:cubicBezTo>
                    <a:pt x="13364" y="15832"/>
                    <a:pt x="13053" y="15832"/>
                    <a:pt x="13053" y="15946"/>
                  </a:cubicBezTo>
                  <a:cubicBezTo>
                    <a:pt x="12898" y="16172"/>
                    <a:pt x="13364" y="16963"/>
                    <a:pt x="13830" y="17529"/>
                  </a:cubicBezTo>
                  <a:cubicBezTo>
                    <a:pt x="14141" y="17981"/>
                    <a:pt x="14141" y="17981"/>
                    <a:pt x="14141" y="17981"/>
                  </a:cubicBezTo>
                  <a:cubicBezTo>
                    <a:pt x="14141" y="17981"/>
                    <a:pt x="14141" y="17981"/>
                    <a:pt x="14141" y="17981"/>
                  </a:cubicBezTo>
                  <a:cubicBezTo>
                    <a:pt x="14296" y="18320"/>
                    <a:pt x="14452" y="18660"/>
                    <a:pt x="14452" y="18999"/>
                  </a:cubicBezTo>
                  <a:cubicBezTo>
                    <a:pt x="14452" y="20469"/>
                    <a:pt x="12742" y="21600"/>
                    <a:pt x="10722" y="21600"/>
                  </a:cubicBezTo>
                  <a:close/>
                  <a:moveTo>
                    <a:pt x="9013" y="17529"/>
                  </a:moveTo>
                  <a:cubicBezTo>
                    <a:pt x="9013" y="17529"/>
                    <a:pt x="9013" y="17529"/>
                    <a:pt x="9013" y="17529"/>
                  </a:cubicBezTo>
                  <a:cubicBezTo>
                    <a:pt x="8702" y="17981"/>
                    <a:pt x="8702" y="17981"/>
                    <a:pt x="8702" y="17981"/>
                  </a:cubicBezTo>
                  <a:cubicBezTo>
                    <a:pt x="8391" y="18320"/>
                    <a:pt x="8236" y="18660"/>
                    <a:pt x="8236" y="18999"/>
                  </a:cubicBezTo>
                  <a:cubicBezTo>
                    <a:pt x="8236" y="20017"/>
                    <a:pt x="9324" y="20808"/>
                    <a:pt x="10722" y="20808"/>
                  </a:cubicBezTo>
                  <a:cubicBezTo>
                    <a:pt x="12121" y="20808"/>
                    <a:pt x="13364" y="20017"/>
                    <a:pt x="13364" y="18999"/>
                  </a:cubicBezTo>
                  <a:cubicBezTo>
                    <a:pt x="13364" y="18660"/>
                    <a:pt x="13209" y="18320"/>
                    <a:pt x="12898" y="17981"/>
                  </a:cubicBezTo>
                  <a:cubicBezTo>
                    <a:pt x="12587" y="17529"/>
                    <a:pt x="12587" y="17529"/>
                    <a:pt x="12587" y="17529"/>
                  </a:cubicBezTo>
                  <a:cubicBezTo>
                    <a:pt x="12587" y="17529"/>
                    <a:pt x="12587" y="17529"/>
                    <a:pt x="12587" y="17529"/>
                  </a:cubicBezTo>
                  <a:cubicBezTo>
                    <a:pt x="12121" y="16963"/>
                    <a:pt x="11655" y="16059"/>
                    <a:pt x="12121" y="15493"/>
                  </a:cubicBezTo>
                  <a:cubicBezTo>
                    <a:pt x="12276" y="15267"/>
                    <a:pt x="12587" y="15041"/>
                    <a:pt x="13364" y="15041"/>
                  </a:cubicBezTo>
                  <a:cubicBezTo>
                    <a:pt x="20512" y="15041"/>
                    <a:pt x="20512" y="15041"/>
                    <a:pt x="20512" y="15041"/>
                  </a:cubicBezTo>
                  <a:cubicBezTo>
                    <a:pt x="20512" y="9839"/>
                    <a:pt x="20512" y="9839"/>
                    <a:pt x="20512" y="9839"/>
                  </a:cubicBezTo>
                  <a:cubicBezTo>
                    <a:pt x="20512" y="9839"/>
                    <a:pt x="20512" y="9613"/>
                    <a:pt x="20512" y="9613"/>
                  </a:cubicBezTo>
                  <a:cubicBezTo>
                    <a:pt x="20201" y="9499"/>
                    <a:pt x="18958" y="9839"/>
                    <a:pt x="18181" y="10178"/>
                  </a:cubicBezTo>
                  <a:cubicBezTo>
                    <a:pt x="17560" y="10404"/>
                    <a:pt x="17560" y="10404"/>
                    <a:pt x="17560" y="10404"/>
                  </a:cubicBezTo>
                  <a:cubicBezTo>
                    <a:pt x="17560" y="10404"/>
                    <a:pt x="17560" y="10404"/>
                    <a:pt x="17560" y="10404"/>
                  </a:cubicBezTo>
                  <a:cubicBezTo>
                    <a:pt x="17094" y="10517"/>
                    <a:pt x="16783" y="10630"/>
                    <a:pt x="16317" y="10630"/>
                  </a:cubicBezTo>
                  <a:cubicBezTo>
                    <a:pt x="14296" y="10630"/>
                    <a:pt x="12587" y="9386"/>
                    <a:pt x="12587" y="7916"/>
                  </a:cubicBezTo>
                  <a:cubicBezTo>
                    <a:pt x="12587" y="6446"/>
                    <a:pt x="14296" y="5315"/>
                    <a:pt x="16317" y="5315"/>
                  </a:cubicBezTo>
                  <a:cubicBezTo>
                    <a:pt x="16627" y="5315"/>
                    <a:pt x="17094" y="5315"/>
                    <a:pt x="17560" y="5428"/>
                  </a:cubicBezTo>
                  <a:cubicBezTo>
                    <a:pt x="17560" y="5428"/>
                    <a:pt x="17560" y="5428"/>
                    <a:pt x="17560" y="5428"/>
                  </a:cubicBezTo>
                  <a:cubicBezTo>
                    <a:pt x="18181" y="5654"/>
                    <a:pt x="18181" y="5654"/>
                    <a:pt x="18181" y="5654"/>
                  </a:cubicBezTo>
                  <a:cubicBezTo>
                    <a:pt x="18958" y="6107"/>
                    <a:pt x="20201" y="6446"/>
                    <a:pt x="20512" y="6220"/>
                  </a:cubicBezTo>
                  <a:cubicBezTo>
                    <a:pt x="20512" y="6220"/>
                    <a:pt x="20512" y="6107"/>
                    <a:pt x="20512" y="5994"/>
                  </a:cubicBezTo>
                  <a:cubicBezTo>
                    <a:pt x="20512" y="792"/>
                    <a:pt x="20512" y="792"/>
                    <a:pt x="20512" y="792"/>
                  </a:cubicBezTo>
                  <a:cubicBezTo>
                    <a:pt x="13364" y="792"/>
                    <a:pt x="13364" y="792"/>
                    <a:pt x="13364" y="792"/>
                  </a:cubicBezTo>
                  <a:cubicBezTo>
                    <a:pt x="13364" y="792"/>
                    <a:pt x="13053" y="792"/>
                    <a:pt x="13053" y="905"/>
                  </a:cubicBezTo>
                  <a:cubicBezTo>
                    <a:pt x="12898" y="1131"/>
                    <a:pt x="13364" y="1923"/>
                    <a:pt x="13830" y="2488"/>
                  </a:cubicBezTo>
                  <a:cubicBezTo>
                    <a:pt x="14141" y="2940"/>
                    <a:pt x="14141" y="2940"/>
                    <a:pt x="14141" y="2940"/>
                  </a:cubicBezTo>
                  <a:cubicBezTo>
                    <a:pt x="14141" y="2940"/>
                    <a:pt x="14141" y="2940"/>
                    <a:pt x="14141" y="2940"/>
                  </a:cubicBezTo>
                  <a:cubicBezTo>
                    <a:pt x="14296" y="3280"/>
                    <a:pt x="14452" y="3619"/>
                    <a:pt x="14452" y="3958"/>
                  </a:cubicBezTo>
                  <a:cubicBezTo>
                    <a:pt x="14452" y="5428"/>
                    <a:pt x="12742" y="6559"/>
                    <a:pt x="10722" y="6559"/>
                  </a:cubicBezTo>
                  <a:cubicBezTo>
                    <a:pt x="8702" y="6559"/>
                    <a:pt x="7148" y="5428"/>
                    <a:pt x="7148" y="3958"/>
                  </a:cubicBezTo>
                  <a:cubicBezTo>
                    <a:pt x="7148" y="3619"/>
                    <a:pt x="7304" y="3280"/>
                    <a:pt x="7459" y="2940"/>
                  </a:cubicBezTo>
                  <a:cubicBezTo>
                    <a:pt x="7304" y="2940"/>
                    <a:pt x="7304" y="2940"/>
                    <a:pt x="7304" y="2940"/>
                  </a:cubicBezTo>
                  <a:cubicBezTo>
                    <a:pt x="7770" y="2488"/>
                    <a:pt x="7770" y="2488"/>
                    <a:pt x="7770" y="2488"/>
                  </a:cubicBezTo>
                  <a:cubicBezTo>
                    <a:pt x="8236" y="1923"/>
                    <a:pt x="8702" y="1131"/>
                    <a:pt x="8547" y="905"/>
                  </a:cubicBezTo>
                  <a:cubicBezTo>
                    <a:pt x="8391" y="792"/>
                    <a:pt x="8236" y="792"/>
                    <a:pt x="8236" y="792"/>
                  </a:cubicBezTo>
                  <a:cubicBezTo>
                    <a:pt x="1088" y="792"/>
                    <a:pt x="1088" y="792"/>
                    <a:pt x="1088" y="792"/>
                  </a:cubicBezTo>
                  <a:cubicBezTo>
                    <a:pt x="1088" y="5994"/>
                    <a:pt x="1088" y="5994"/>
                    <a:pt x="1088" y="5994"/>
                  </a:cubicBezTo>
                  <a:cubicBezTo>
                    <a:pt x="1088" y="6107"/>
                    <a:pt x="1088" y="6220"/>
                    <a:pt x="1088" y="6220"/>
                  </a:cubicBezTo>
                  <a:cubicBezTo>
                    <a:pt x="1399" y="6446"/>
                    <a:pt x="2486" y="6107"/>
                    <a:pt x="3419" y="5654"/>
                  </a:cubicBezTo>
                  <a:cubicBezTo>
                    <a:pt x="3885" y="5428"/>
                    <a:pt x="3885" y="5428"/>
                    <a:pt x="3885" y="5428"/>
                  </a:cubicBezTo>
                  <a:cubicBezTo>
                    <a:pt x="3885" y="5541"/>
                    <a:pt x="3885" y="5541"/>
                    <a:pt x="3885" y="5541"/>
                  </a:cubicBezTo>
                  <a:cubicBezTo>
                    <a:pt x="4351" y="5315"/>
                    <a:pt x="4817" y="5315"/>
                    <a:pt x="5283" y="5315"/>
                  </a:cubicBezTo>
                  <a:cubicBezTo>
                    <a:pt x="7304" y="5315"/>
                    <a:pt x="9013" y="6446"/>
                    <a:pt x="9013" y="7916"/>
                  </a:cubicBezTo>
                  <a:cubicBezTo>
                    <a:pt x="9013" y="9386"/>
                    <a:pt x="7304" y="10630"/>
                    <a:pt x="5283" y="10630"/>
                  </a:cubicBezTo>
                  <a:cubicBezTo>
                    <a:pt x="4817" y="10630"/>
                    <a:pt x="4351" y="10517"/>
                    <a:pt x="3885" y="10404"/>
                  </a:cubicBezTo>
                  <a:cubicBezTo>
                    <a:pt x="3885" y="10404"/>
                    <a:pt x="3885" y="10404"/>
                    <a:pt x="3885" y="10404"/>
                  </a:cubicBezTo>
                  <a:cubicBezTo>
                    <a:pt x="3419" y="10178"/>
                    <a:pt x="3419" y="10178"/>
                    <a:pt x="3419" y="10178"/>
                  </a:cubicBezTo>
                  <a:cubicBezTo>
                    <a:pt x="2486" y="9839"/>
                    <a:pt x="1399" y="9499"/>
                    <a:pt x="1088" y="9613"/>
                  </a:cubicBezTo>
                  <a:cubicBezTo>
                    <a:pt x="1088" y="9613"/>
                    <a:pt x="1088" y="9839"/>
                    <a:pt x="1088" y="9839"/>
                  </a:cubicBezTo>
                  <a:cubicBezTo>
                    <a:pt x="1088" y="15041"/>
                    <a:pt x="1088" y="15041"/>
                    <a:pt x="1088" y="15041"/>
                  </a:cubicBezTo>
                  <a:cubicBezTo>
                    <a:pt x="8236" y="15041"/>
                    <a:pt x="8236" y="15041"/>
                    <a:pt x="8236" y="15041"/>
                  </a:cubicBezTo>
                  <a:cubicBezTo>
                    <a:pt x="8858" y="15041"/>
                    <a:pt x="9324" y="15267"/>
                    <a:pt x="9479" y="15493"/>
                  </a:cubicBezTo>
                  <a:cubicBezTo>
                    <a:pt x="9790" y="16059"/>
                    <a:pt x="9324" y="16963"/>
                    <a:pt x="9013" y="17529"/>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29" name="Freeform 43"/>
            <p:cNvSpPr/>
            <p:nvPr/>
          </p:nvSpPr>
          <p:spPr>
            <a:xfrm>
              <a:off x="5439621" y="2712155"/>
              <a:ext cx="962379" cy="695537"/>
            </a:xfrm>
            <a:custGeom>
              <a:avLst/>
              <a:gdLst/>
              <a:ahLst/>
              <a:cxnLst>
                <a:cxn ang="0">
                  <a:pos x="wd2" y="hd2"/>
                </a:cxn>
                <a:cxn ang="5400000">
                  <a:pos x="wd2" y="hd2"/>
                </a:cxn>
                <a:cxn ang="10800000">
                  <a:pos x="wd2" y="hd2"/>
                </a:cxn>
                <a:cxn ang="16200000">
                  <a:pos x="wd2" y="hd2"/>
                </a:cxn>
              </a:cxnLst>
              <a:rect l="0" t="0" r="r" b="b"/>
              <a:pathLst>
                <a:path w="21600" h="21600" extrusionOk="0">
                  <a:moveTo>
                    <a:pt x="17961" y="7633"/>
                  </a:moveTo>
                  <a:cubicBezTo>
                    <a:pt x="18430" y="7633"/>
                    <a:pt x="18783" y="7795"/>
                    <a:pt x="19135" y="8120"/>
                  </a:cubicBezTo>
                  <a:cubicBezTo>
                    <a:pt x="19135" y="8120"/>
                    <a:pt x="19135" y="8120"/>
                    <a:pt x="19135" y="8120"/>
                  </a:cubicBezTo>
                  <a:cubicBezTo>
                    <a:pt x="19135" y="8120"/>
                    <a:pt x="21600" y="10232"/>
                    <a:pt x="21600" y="8120"/>
                  </a:cubicBezTo>
                  <a:cubicBezTo>
                    <a:pt x="21600" y="0"/>
                    <a:pt x="21600" y="0"/>
                    <a:pt x="21600" y="0"/>
                  </a:cubicBezTo>
                  <a:cubicBezTo>
                    <a:pt x="15730" y="0"/>
                    <a:pt x="15730" y="0"/>
                    <a:pt x="15730" y="0"/>
                  </a:cubicBezTo>
                  <a:cubicBezTo>
                    <a:pt x="14204" y="0"/>
                    <a:pt x="15730" y="3411"/>
                    <a:pt x="15730" y="3411"/>
                  </a:cubicBezTo>
                  <a:cubicBezTo>
                    <a:pt x="15730" y="3411"/>
                    <a:pt x="15730" y="3411"/>
                    <a:pt x="15730" y="3411"/>
                  </a:cubicBezTo>
                  <a:cubicBezTo>
                    <a:pt x="15965" y="3898"/>
                    <a:pt x="16083" y="4547"/>
                    <a:pt x="16083" y="5197"/>
                  </a:cubicBezTo>
                  <a:cubicBezTo>
                    <a:pt x="16083" y="6983"/>
                    <a:pt x="15026" y="8445"/>
                    <a:pt x="13735" y="8445"/>
                  </a:cubicBezTo>
                  <a:cubicBezTo>
                    <a:pt x="12443" y="8445"/>
                    <a:pt x="11504" y="6983"/>
                    <a:pt x="11504" y="5197"/>
                  </a:cubicBezTo>
                  <a:cubicBezTo>
                    <a:pt x="11504" y="4547"/>
                    <a:pt x="11622" y="3898"/>
                    <a:pt x="11857" y="3411"/>
                  </a:cubicBezTo>
                  <a:cubicBezTo>
                    <a:pt x="11857" y="3411"/>
                    <a:pt x="11857" y="3411"/>
                    <a:pt x="11857" y="3411"/>
                  </a:cubicBezTo>
                  <a:cubicBezTo>
                    <a:pt x="11857" y="3411"/>
                    <a:pt x="13265" y="0"/>
                    <a:pt x="11857" y="0"/>
                  </a:cubicBezTo>
                  <a:cubicBezTo>
                    <a:pt x="5987" y="0"/>
                    <a:pt x="5987" y="0"/>
                    <a:pt x="5987" y="0"/>
                  </a:cubicBezTo>
                  <a:cubicBezTo>
                    <a:pt x="5987" y="8120"/>
                    <a:pt x="5987" y="8120"/>
                    <a:pt x="5987" y="8120"/>
                  </a:cubicBezTo>
                  <a:cubicBezTo>
                    <a:pt x="5987" y="10232"/>
                    <a:pt x="3639" y="8120"/>
                    <a:pt x="3639" y="8120"/>
                  </a:cubicBezTo>
                  <a:cubicBezTo>
                    <a:pt x="3639" y="8120"/>
                    <a:pt x="3639" y="8120"/>
                    <a:pt x="3639" y="8120"/>
                  </a:cubicBezTo>
                  <a:cubicBezTo>
                    <a:pt x="3287" y="7795"/>
                    <a:pt x="2817" y="7633"/>
                    <a:pt x="2348" y="7633"/>
                  </a:cubicBezTo>
                  <a:cubicBezTo>
                    <a:pt x="1057" y="7633"/>
                    <a:pt x="0" y="9095"/>
                    <a:pt x="0" y="10881"/>
                  </a:cubicBezTo>
                  <a:cubicBezTo>
                    <a:pt x="0" y="12668"/>
                    <a:pt x="1057" y="14129"/>
                    <a:pt x="2348" y="14129"/>
                  </a:cubicBezTo>
                  <a:cubicBezTo>
                    <a:pt x="2817" y="14129"/>
                    <a:pt x="3287" y="13967"/>
                    <a:pt x="3639" y="13642"/>
                  </a:cubicBezTo>
                  <a:cubicBezTo>
                    <a:pt x="3639" y="13642"/>
                    <a:pt x="3639" y="13642"/>
                    <a:pt x="3639" y="13642"/>
                  </a:cubicBezTo>
                  <a:cubicBezTo>
                    <a:pt x="3639" y="13642"/>
                    <a:pt x="5987" y="11531"/>
                    <a:pt x="5987" y="13642"/>
                  </a:cubicBezTo>
                  <a:cubicBezTo>
                    <a:pt x="5987" y="21600"/>
                    <a:pt x="5987" y="21600"/>
                    <a:pt x="5987" y="21600"/>
                  </a:cubicBezTo>
                  <a:cubicBezTo>
                    <a:pt x="11857" y="21600"/>
                    <a:pt x="11857" y="21600"/>
                    <a:pt x="11857" y="21600"/>
                  </a:cubicBezTo>
                  <a:cubicBezTo>
                    <a:pt x="13265" y="21600"/>
                    <a:pt x="11857" y="18352"/>
                    <a:pt x="11857" y="18352"/>
                  </a:cubicBezTo>
                  <a:cubicBezTo>
                    <a:pt x="11857" y="18352"/>
                    <a:pt x="11857" y="18352"/>
                    <a:pt x="11857" y="18352"/>
                  </a:cubicBezTo>
                  <a:cubicBezTo>
                    <a:pt x="11622" y="17865"/>
                    <a:pt x="11504" y="17215"/>
                    <a:pt x="11504" y="16565"/>
                  </a:cubicBezTo>
                  <a:cubicBezTo>
                    <a:pt x="11504" y="14779"/>
                    <a:pt x="12443" y="13317"/>
                    <a:pt x="13735" y="13317"/>
                  </a:cubicBezTo>
                  <a:cubicBezTo>
                    <a:pt x="15026" y="13317"/>
                    <a:pt x="16083" y="14779"/>
                    <a:pt x="16083" y="16565"/>
                  </a:cubicBezTo>
                  <a:cubicBezTo>
                    <a:pt x="16083" y="17215"/>
                    <a:pt x="15965" y="17865"/>
                    <a:pt x="15730" y="18352"/>
                  </a:cubicBezTo>
                  <a:cubicBezTo>
                    <a:pt x="15730" y="18352"/>
                    <a:pt x="15730" y="18352"/>
                    <a:pt x="15730" y="18352"/>
                  </a:cubicBezTo>
                  <a:cubicBezTo>
                    <a:pt x="15730" y="18352"/>
                    <a:pt x="14204" y="21600"/>
                    <a:pt x="15730" y="21600"/>
                  </a:cubicBezTo>
                  <a:cubicBezTo>
                    <a:pt x="21600" y="21600"/>
                    <a:pt x="21600" y="21600"/>
                    <a:pt x="21600" y="21600"/>
                  </a:cubicBezTo>
                  <a:cubicBezTo>
                    <a:pt x="21600" y="13642"/>
                    <a:pt x="21600" y="13642"/>
                    <a:pt x="21600" y="13642"/>
                  </a:cubicBezTo>
                  <a:cubicBezTo>
                    <a:pt x="21600" y="11531"/>
                    <a:pt x="19135" y="13642"/>
                    <a:pt x="19135" y="13642"/>
                  </a:cubicBezTo>
                  <a:cubicBezTo>
                    <a:pt x="19135" y="13642"/>
                    <a:pt x="19135" y="13642"/>
                    <a:pt x="19135" y="13642"/>
                  </a:cubicBezTo>
                  <a:cubicBezTo>
                    <a:pt x="18783" y="13967"/>
                    <a:pt x="18430" y="14129"/>
                    <a:pt x="17961" y="14129"/>
                  </a:cubicBezTo>
                  <a:cubicBezTo>
                    <a:pt x="16670" y="14129"/>
                    <a:pt x="15613" y="12668"/>
                    <a:pt x="15613" y="10881"/>
                  </a:cubicBezTo>
                  <a:cubicBezTo>
                    <a:pt x="15613" y="9095"/>
                    <a:pt x="16670" y="7633"/>
                    <a:pt x="17961" y="7633"/>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30" name="Freeform 44"/>
            <p:cNvSpPr/>
            <p:nvPr/>
          </p:nvSpPr>
          <p:spPr>
            <a:xfrm>
              <a:off x="5424311" y="2696846"/>
              <a:ext cx="992999" cy="73272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575" y="21600"/>
                    <a:pt x="15575" y="21600"/>
                    <a:pt x="15575" y="21600"/>
                  </a:cubicBezTo>
                  <a:cubicBezTo>
                    <a:pt x="15006" y="21600"/>
                    <a:pt x="14779" y="21137"/>
                    <a:pt x="14665" y="20983"/>
                  </a:cubicBezTo>
                  <a:cubicBezTo>
                    <a:pt x="14324" y="20057"/>
                    <a:pt x="14779" y="18977"/>
                    <a:pt x="15006" y="18206"/>
                  </a:cubicBezTo>
                  <a:cubicBezTo>
                    <a:pt x="15006" y="18051"/>
                    <a:pt x="15006" y="18051"/>
                    <a:pt x="15006" y="18051"/>
                  </a:cubicBezTo>
                  <a:cubicBezTo>
                    <a:pt x="15234" y="17589"/>
                    <a:pt x="15234" y="17589"/>
                    <a:pt x="15234" y="17589"/>
                  </a:cubicBezTo>
                  <a:cubicBezTo>
                    <a:pt x="15461" y="17126"/>
                    <a:pt x="15575" y="16663"/>
                    <a:pt x="15575" y="16200"/>
                  </a:cubicBezTo>
                  <a:cubicBezTo>
                    <a:pt x="15575" y="14811"/>
                    <a:pt x="14779" y="13731"/>
                    <a:pt x="13642" y="13731"/>
                  </a:cubicBezTo>
                  <a:cubicBezTo>
                    <a:pt x="12619" y="13731"/>
                    <a:pt x="11823" y="14811"/>
                    <a:pt x="11823" y="16200"/>
                  </a:cubicBezTo>
                  <a:cubicBezTo>
                    <a:pt x="11823" y="16663"/>
                    <a:pt x="11937" y="17126"/>
                    <a:pt x="12164" y="17589"/>
                  </a:cubicBezTo>
                  <a:cubicBezTo>
                    <a:pt x="12392" y="18051"/>
                    <a:pt x="12392" y="18051"/>
                    <a:pt x="12392" y="18051"/>
                  </a:cubicBezTo>
                  <a:cubicBezTo>
                    <a:pt x="12392" y="18206"/>
                    <a:pt x="12392" y="18206"/>
                    <a:pt x="12392" y="18206"/>
                  </a:cubicBezTo>
                  <a:cubicBezTo>
                    <a:pt x="12619" y="18977"/>
                    <a:pt x="13074" y="20057"/>
                    <a:pt x="12733" y="20983"/>
                  </a:cubicBezTo>
                  <a:cubicBezTo>
                    <a:pt x="12619" y="21137"/>
                    <a:pt x="12278" y="21600"/>
                    <a:pt x="11823" y="21600"/>
                  </a:cubicBezTo>
                  <a:cubicBezTo>
                    <a:pt x="5798" y="21600"/>
                    <a:pt x="5798" y="21600"/>
                    <a:pt x="5798" y="21600"/>
                  </a:cubicBezTo>
                  <a:cubicBezTo>
                    <a:pt x="5798" y="13423"/>
                    <a:pt x="5798" y="13423"/>
                    <a:pt x="5798" y="13423"/>
                  </a:cubicBezTo>
                  <a:cubicBezTo>
                    <a:pt x="5798" y="13269"/>
                    <a:pt x="5798" y="13114"/>
                    <a:pt x="5684" y="13114"/>
                  </a:cubicBezTo>
                  <a:cubicBezTo>
                    <a:pt x="5457" y="12806"/>
                    <a:pt x="4661" y="13269"/>
                    <a:pt x="4093" y="13886"/>
                  </a:cubicBezTo>
                  <a:cubicBezTo>
                    <a:pt x="3638" y="14194"/>
                    <a:pt x="3638" y="14194"/>
                    <a:pt x="3638" y="14194"/>
                  </a:cubicBezTo>
                  <a:cubicBezTo>
                    <a:pt x="3638" y="14040"/>
                    <a:pt x="3638" y="14040"/>
                    <a:pt x="3638" y="14040"/>
                  </a:cubicBezTo>
                  <a:cubicBezTo>
                    <a:pt x="3297" y="14349"/>
                    <a:pt x="2956" y="14349"/>
                    <a:pt x="2615" y="14349"/>
                  </a:cubicBezTo>
                  <a:cubicBezTo>
                    <a:pt x="1137" y="14349"/>
                    <a:pt x="0" y="12806"/>
                    <a:pt x="0" y="10800"/>
                  </a:cubicBezTo>
                  <a:cubicBezTo>
                    <a:pt x="0" y="8794"/>
                    <a:pt x="1137" y="7097"/>
                    <a:pt x="2615" y="7097"/>
                  </a:cubicBezTo>
                  <a:cubicBezTo>
                    <a:pt x="2956" y="7097"/>
                    <a:pt x="3297" y="7251"/>
                    <a:pt x="3638" y="7406"/>
                  </a:cubicBezTo>
                  <a:cubicBezTo>
                    <a:pt x="3638" y="7406"/>
                    <a:pt x="3638" y="7406"/>
                    <a:pt x="3638" y="7406"/>
                  </a:cubicBezTo>
                  <a:cubicBezTo>
                    <a:pt x="4093" y="7714"/>
                    <a:pt x="4093" y="7714"/>
                    <a:pt x="4093" y="7714"/>
                  </a:cubicBezTo>
                  <a:cubicBezTo>
                    <a:pt x="4661" y="8177"/>
                    <a:pt x="5457" y="8640"/>
                    <a:pt x="5684" y="8486"/>
                  </a:cubicBezTo>
                  <a:cubicBezTo>
                    <a:pt x="5798" y="8486"/>
                    <a:pt x="5798" y="8177"/>
                    <a:pt x="5798" y="8177"/>
                  </a:cubicBezTo>
                  <a:cubicBezTo>
                    <a:pt x="5798" y="0"/>
                    <a:pt x="5798" y="0"/>
                    <a:pt x="5798" y="0"/>
                  </a:cubicBezTo>
                  <a:cubicBezTo>
                    <a:pt x="11823" y="0"/>
                    <a:pt x="11823" y="0"/>
                    <a:pt x="11823" y="0"/>
                  </a:cubicBezTo>
                  <a:cubicBezTo>
                    <a:pt x="12278" y="0"/>
                    <a:pt x="12619" y="309"/>
                    <a:pt x="12733" y="617"/>
                  </a:cubicBezTo>
                  <a:cubicBezTo>
                    <a:pt x="13074" y="1389"/>
                    <a:pt x="12619" y="2623"/>
                    <a:pt x="12392" y="3394"/>
                  </a:cubicBezTo>
                  <a:cubicBezTo>
                    <a:pt x="12392" y="3394"/>
                    <a:pt x="12392" y="3394"/>
                    <a:pt x="12392" y="3394"/>
                  </a:cubicBezTo>
                  <a:cubicBezTo>
                    <a:pt x="12164" y="4011"/>
                    <a:pt x="12164" y="4011"/>
                    <a:pt x="12164" y="4011"/>
                  </a:cubicBezTo>
                  <a:cubicBezTo>
                    <a:pt x="11937" y="4320"/>
                    <a:pt x="11823" y="4783"/>
                    <a:pt x="11823" y="5400"/>
                  </a:cubicBezTo>
                  <a:cubicBezTo>
                    <a:pt x="11823" y="6789"/>
                    <a:pt x="12619" y="7869"/>
                    <a:pt x="13642" y="7869"/>
                  </a:cubicBezTo>
                  <a:cubicBezTo>
                    <a:pt x="14779" y="7869"/>
                    <a:pt x="15575" y="6789"/>
                    <a:pt x="15575" y="5400"/>
                  </a:cubicBezTo>
                  <a:cubicBezTo>
                    <a:pt x="15575" y="4783"/>
                    <a:pt x="15461" y="4320"/>
                    <a:pt x="15234" y="4011"/>
                  </a:cubicBezTo>
                  <a:cubicBezTo>
                    <a:pt x="15006" y="3394"/>
                    <a:pt x="15006" y="3394"/>
                    <a:pt x="15006" y="3394"/>
                  </a:cubicBezTo>
                  <a:cubicBezTo>
                    <a:pt x="15006" y="3394"/>
                    <a:pt x="15006" y="3394"/>
                    <a:pt x="15006" y="3394"/>
                  </a:cubicBezTo>
                  <a:cubicBezTo>
                    <a:pt x="14779" y="2623"/>
                    <a:pt x="14324" y="1389"/>
                    <a:pt x="14665" y="617"/>
                  </a:cubicBezTo>
                  <a:cubicBezTo>
                    <a:pt x="14779" y="309"/>
                    <a:pt x="15006" y="0"/>
                    <a:pt x="15575" y="0"/>
                  </a:cubicBezTo>
                  <a:cubicBezTo>
                    <a:pt x="21600" y="0"/>
                    <a:pt x="21600" y="0"/>
                    <a:pt x="21600" y="0"/>
                  </a:cubicBezTo>
                  <a:cubicBezTo>
                    <a:pt x="21600" y="8177"/>
                    <a:pt x="21600" y="8177"/>
                    <a:pt x="21600" y="8177"/>
                  </a:cubicBezTo>
                  <a:cubicBezTo>
                    <a:pt x="21600" y="8949"/>
                    <a:pt x="21373" y="9257"/>
                    <a:pt x="21145" y="9411"/>
                  </a:cubicBezTo>
                  <a:cubicBezTo>
                    <a:pt x="20577" y="9874"/>
                    <a:pt x="19667" y="9411"/>
                    <a:pt x="19099" y="8949"/>
                  </a:cubicBezTo>
                  <a:cubicBezTo>
                    <a:pt x="19099" y="8949"/>
                    <a:pt x="19099" y="8949"/>
                    <a:pt x="19099" y="8949"/>
                  </a:cubicBezTo>
                  <a:cubicBezTo>
                    <a:pt x="18644" y="8640"/>
                    <a:pt x="18644" y="8640"/>
                    <a:pt x="18644" y="8640"/>
                  </a:cubicBezTo>
                  <a:cubicBezTo>
                    <a:pt x="18417" y="8331"/>
                    <a:pt x="18076" y="8177"/>
                    <a:pt x="17735" y="8177"/>
                  </a:cubicBezTo>
                  <a:cubicBezTo>
                    <a:pt x="16712" y="8177"/>
                    <a:pt x="15802" y="9411"/>
                    <a:pt x="15802" y="10800"/>
                  </a:cubicBezTo>
                  <a:cubicBezTo>
                    <a:pt x="15802" y="12189"/>
                    <a:pt x="16712" y="13269"/>
                    <a:pt x="17735" y="13269"/>
                  </a:cubicBezTo>
                  <a:cubicBezTo>
                    <a:pt x="18076" y="13269"/>
                    <a:pt x="18417" y="13114"/>
                    <a:pt x="18644" y="12960"/>
                  </a:cubicBezTo>
                  <a:cubicBezTo>
                    <a:pt x="19099" y="12497"/>
                    <a:pt x="19099" y="12497"/>
                    <a:pt x="19099" y="12497"/>
                  </a:cubicBezTo>
                  <a:cubicBezTo>
                    <a:pt x="19099" y="12651"/>
                    <a:pt x="19099" y="12651"/>
                    <a:pt x="19099" y="12651"/>
                  </a:cubicBezTo>
                  <a:cubicBezTo>
                    <a:pt x="19667" y="12189"/>
                    <a:pt x="20577" y="11726"/>
                    <a:pt x="21145" y="12034"/>
                  </a:cubicBezTo>
                  <a:cubicBezTo>
                    <a:pt x="21373" y="12343"/>
                    <a:pt x="21600" y="12651"/>
                    <a:pt x="21600" y="13423"/>
                  </a:cubicBezTo>
                  <a:lnTo>
                    <a:pt x="21600" y="21600"/>
                  </a:lnTo>
                  <a:close/>
                  <a:moveTo>
                    <a:pt x="16143" y="17589"/>
                  </a:moveTo>
                  <a:cubicBezTo>
                    <a:pt x="16143" y="17589"/>
                    <a:pt x="16143" y="17589"/>
                    <a:pt x="16143" y="17589"/>
                  </a:cubicBezTo>
                  <a:cubicBezTo>
                    <a:pt x="15916" y="18206"/>
                    <a:pt x="15916" y="18206"/>
                    <a:pt x="15916" y="18206"/>
                  </a:cubicBezTo>
                  <a:cubicBezTo>
                    <a:pt x="15575" y="18977"/>
                    <a:pt x="15234" y="20057"/>
                    <a:pt x="15347" y="20366"/>
                  </a:cubicBezTo>
                  <a:cubicBezTo>
                    <a:pt x="15461" y="20520"/>
                    <a:pt x="15575" y="20520"/>
                    <a:pt x="15575" y="20520"/>
                  </a:cubicBezTo>
                  <a:cubicBezTo>
                    <a:pt x="20804" y="20520"/>
                    <a:pt x="20804" y="20520"/>
                    <a:pt x="20804" y="20520"/>
                  </a:cubicBezTo>
                  <a:cubicBezTo>
                    <a:pt x="20804" y="13423"/>
                    <a:pt x="20804" y="13423"/>
                    <a:pt x="20804" y="13423"/>
                  </a:cubicBezTo>
                  <a:cubicBezTo>
                    <a:pt x="20804" y="13269"/>
                    <a:pt x="20804" y="13114"/>
                    <a:pt x="20804" y="13114"/>
                  </a:cubicBezTo>
                  <a:cubicBezTo>
                    <a:pt x="20577" y="12806"/>
                    <a:pt x="19667" y="13269"/>
                    <a:pt x="19099" y="13886"/>
                  </a:cubicBezTo>
                  <a:cubicBezTo>
                    <a:pt x="18758" y="14194"/>
                    <a:pt x="18758" y="14194"/>
                    <a:pt x="18758" y="14194"/>
                  </a:cubicBezTo>
                  <a:cubicBezTo>
                    <a:pt x="18758" y="14040"/>
                    <a:pt x="18758" y="14040"/>
                    <a:pt x="18758" y="14040"/>
                  </a:cubicBezTo>
                  <a:cubicBezTo>
                    <a:pt x="18417" y="14349"/>
                    <a:pt x="18076" y="14349"/>
                    <a:pt x="17735" y="14349"/>
                  </a:cubicBezTo>
                  <a:cubicBezTo>
                    <a:pt x="16257" y="14349"/>
                    <a:pt x="15006" y="12806"/>
                    <a:pt x="15006" y="10800"/>
                  </a:cubicBezTo>
                  <a:cubicBezTo>
                    <a:pt x="15006" y="8794"/>
                    <a:pt x="16257" y="7097"/>
                    <a:pt x="17735" y="7097"/>
                  </a:cubicBezTo>
                  <a:cubicBezTo>
                    <a:pt x="18076" y="7097"/>
                    <a:pt x="18417" y="7251"/>
                    <a:pt x="18758" y="7406"/>
                  </a:cubicBezTo>
                  <a:cubicBezTo>
                    <a:pt x="18758" y="7406"/>
                    <a:pt x="18758" y="7406"/>
                    <a:pt x="18758" y="7406"/>
                  </a:cubicBezTo>
                  <a:cubicBezTo>
                    <a:pt x="19099" y="7714"/>
                    <a:pt x="19099" y="7714"/>
                    <a:pt x="19099" y="7714"/>
                  </a:cubicBezTo>
                  <a:cubicBezTo>
                    <a:pt x="19667" y="8177"/>
                    <a:pt x="20577" y="8640"/>
                    <a:pt x="20804" y="8486"/>
                  </a:cubicBezTo>
                  <a:cubicBezTo>
                    <a:pt x="20804" y="8486"/>
                    <a:pt x="20804" y="8177"/>
                    <a:pt x="20804" y="8177"/>
                  </a:cubicBezTo>
                  <a:cubicBezTo>
                    <a:pt x="20804" y="1080"/>
                    <a:pt x="20804" y="1080"/>
                    <a:pt x="20804" y="1080"/>
                  </a:cubicBezTo>
                  <a:cubicBezTo>
                    <a:pt x="15575" y="1080"/>
                    <a:pt x="15575" y="1080"/>
                    <a:pt x="15575" y="1080"/>
                  </a:cubicBezTo>
                  <a:cubicBezTo>
                    <a:pt x="15575" y="1080"/>
                    <a:pt x="15461" y="1080"/>
                    <a:pt x="15347" y="1080"/>
                  </a:cubicBezTo>
                  <a:cubicBezTo>
                    <a:pt x="15234" y="1389"/>
                    <a:pt x="15575" y="2623"/>
                    <a:pt x="15916" y="3394"/>
                  </a:cubicBezTo>
                  <a:cubicBezTo>
                    <a:pt x="16143" y="3857"/>
                    <a:pt x="16143" y="3857"/>
                    <a:pt x="16143" y="3857"/>
                  </a:cubicBezTo>
                  <a:cubicBezTo>
                    <a:pt x="16143" y="4011"/>
                    <a:pt x="16143" y="4011"/>
                    <a:pt x="16143" y="4011"/>
                  </a:cubicBezTo>
                  <a:cubicBezTo>
                    <a:pt x="16257" y="4320"/>
                    <a:pt x="16371" y="4783"/>
                    <a:pt x="16371" y="5400"/>
                  </a:cubicBezTo>
                  <a:cubicBezTo>
                    <a:pt x="16371" y="7406"/>
                    <a:pt x="15120" y="8949"/>
                    <a:pt x="13642" y="8949"/>
                  </a:cubicBezTo>
                  <a:cubicBezTo>
                    <a:pt x="12278" y="8949"/>
                    <a:pt x="11027" y="7406"/>
                    <a:pt x="11027" y="5400"/>
                  </a:cubicBezTo>
                  <a:cubicBezTo>
                    <a:pt x="11027" y="4783"/>
                    <a:pt x="11141" y="4320"/>
                    <a:pt x="11255" y="4011"/>
                  </a:cubicBezTo>
                  <a:cubicBezTo>
                    <a:pt x="11255" y="3857"/>
                    <a:pt x="11255" y="3857"/>
                    <a:pt x="11255" y="3857"/>
                  </a:cubicBezTo>
                  <a:cubicBezTo>
                    <a:pt x="11482" y="3394"/>
                    <a:pt x="11482" y="3394"/>
                    <a:pt x="11482" y="3394"/>
                  </a:cubicBezTo>
                  <a:cubicBezTo>
                    <a:pt x="11823" y="2623"/>
                    <a:pt x="12164" y="1389"/>
                    <a:pt x="12051" y="1080"/>
                  </a:cubicBezTo>
                  <a:cubicBezTo>
                    <a:pt x="11937" y="1080"/>
                    <a:pt x="11823" y="1080"/>
                    <a:pt x="11823" y="1080"/>
                  </a:cubicBezTo>
                  <a:cubicBezTo>
                    <a:pt x="6594" y="1080"/>
                    <a:pt x="6594" y="1080"/>
                    <a:pt x="6594" y="1080"/>
                  </a:cubicBezTo>
                  <a:cubicBezTo>
                    <a:pt x="6594" y="8177"/>
                    <a:pt x="6594" y="8177"/>
                    <a:pt x="6594" y="8177"/>
                  </a:cubicBezTo>
                  <a:cubicBezTo>
                    <a:pt x="6594" y="8949"/>
                    <a:pt x="6253" y="9257"/>
                    <a:pt x="6025" y="9411"/>
                  </a:cubicBezTo>
                  <a:cubicBezTo>
                    <a:pt x="5457" y="9874"/>
                    <a:pt x="4547" y="9411"/>
                    <a:pt x="3979" y="8949"/>
                  </a:cubicBezTo>
                  <a:cubicBezTo>
                    <a:pt x="3979" y="8949"/>
                    <a:pt x="3979" y="8949"/>
                    <a:pt x="3979" y="8949"/>
                  </a:cubicBezTo>
                  <a:cubicBezTo>
                    <a:pt x="3638" y="8640"/>
                    <a:pt x="3638" y="8640"/>
                    <a:pt x="3638" y="8640"/>
                  </a:cubicBezTo>
                  <a:cubicBezTo>
                    <a:pt x="3297" y="8331"/>
                    <a:pt x="2956" y="8177"/>
                    <a:pt x="2615" y="8177"/>
                  </a:cubicBezTo>
                  <a:cubicBezTo>
                    <a:pt x="1592" y="8177"/>
                    <a:pt x="796" y="9411"/>
                    <a:pt x="796" y="10800"/>
                  </a:cubicBezTo>
                  <a:cubicBezTo>
                    <a:pt x="796" y="12189"/>
                    <a:pt x="1592" y="13269"/>
                    <a:pt x="2615" y="13269"/>
                  </a:cubicBezTo>
                  <a:cubicBezTo>
                    <a:pt x="2956" y="13269"/>
                    <a:pt x="3297" y="13114"/>
                    <a:pt x="3638" y="12960"/>
                  </a:cubicBezTo>
                  <a:cubicBezTo>
                    <a:pt x="3979" y="12497"/>
                    <a:pt x="3979" y="12497"/>
                    <a:pt x="3979" y="12497"/>
                  </a:cubicBezTo>
                  <a:cubicBezTo>
                    <a:pt x="3979" y="12651"/>
                    <a:pt x="3979" y="12651"/>
                    <a:pt x="3979" y="12651"/>
                  </a:cubicBezTo>
                  <a:cubicBezTo>
                    <a:pt x="4547" y="12189"/>
                    <a:pt x="5457" y="11726"/>
                    <a:pt x="6025" y="12034"/>
                  </a:cubicBezTo>
                  <a:cubicBezTo>
                    <a:pt x="6253" y="12343"/>
                    <a:pt x="6594" y="12651"/>
                    <a:pt x="6594" y="13423"/>
                  </a:cubicBezTo>
                  <a:cubicBezTo>
                    <a:pt x="6594" y="20520"/>
                    <a:pt x="6594" y="20520"/>
                    <a:pt x="6594" y="20520"/>
                  </a:cubicBezTo>
                  <a:cubicBezTo>
                    <a:pt x="11823" y="20520"/>
                    <a:pt x="11823" y="20520"/>
                    <a:pt x="11823" y="20520"/>
                  </a:cubicBezTo>
                  <a:cubicBezTo>
                    <a:pt x="11823" y="20520"/>
                    <a:pt x="11937" y="20520"/>
                    <a:pt x="12051" y="20366"/>
                  </a:cubicBezTo>
                  <a:cubicBezTo>
                    <a:pt x="12164" y="20057"/>
                    <a:pt x="11823" y="18977"/>
                    <a:pt x="11482" y="18206"/>
                  </a:cubicBezTo>
                  <a:cubicBezTo>
                    <a:pt x="11141" y="17589"/>
                    <a:pt x="11141" y="17589"/>
                    <a:pt x="11141" y="17589"/>
                  </a:cubicBezTo>
                  <a:cubicBezTo>
                    <a:pt x="11255" y="17589"/>
                    <a:pt x="11255" y="17589"/>
                    <a:pt x="11255" y="17589"/>
                  </a:cubicBezTo>
                  <a:cubicBezTo>
                    <a:pt x="11141" y="17126"/>
                    <a:pt x="11027" y="16663"/>
                    <a:pt x="11027" y="16200"/>
                  </a:cubicBezTo>
                  <a:cubicBezTo>
                    <a:pt x="11027" y="14194"/>
                    <a:pt x="12278" y="12651"/>
                    <a:pt x="13642" y="12651"/>
                  </a:cubicBezTo>
                  <a:cubicBezTo>
                    <a:pt x="15120" y="12651"/>
                    <a:pt x="16371" y="14194"/>
                    <a:pt x="16371" y="16200"/>
                  </a:cubicBezTo>
                  <a:cubicBezTo>
                    <a:pt x="16371" y="16663"/>
                    <a:pt x="16257" y="17126"/>
                    <a:pt x="16143" y="17589"/>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31" name="Freeform 45"/>
            <p:cNvSpPr/>
            <p:nvPr/>
          </p:nvSpPr>
          <p:spPr>
            <a:xfrm>
              <a:off x="4741898" y="3407691"/>
              <a:ext cx="1231407" cy="962379"/>
            </a:xfrm>
            <a:custGeom>
              <a:avLst/>
              <a:gdLst/>
              <a:ahLst/>
              <a:cxnLst>
                <a:cxn ang="0">
                  <a:pos x="wd2" y="hd2"/>
                </a:cxn>
                <a:cxn ang="5400000">
                  <a:pos x="wd2" y="hd2"/>
                </a:cxn>
                <a:cxn ang="10800000">
                  <a:pos x="wd2" y="hd2"/>
                </a:cxn>
                <a:cxn ang="16200000">
                  <a:pos x="wd2" y="hd2"/>
                </a:cxn>
              </a:cxnLst>
              <a:rect l="0" t="0" r="r" b="b"/>
              <a:pathLst>
                <a:path w="21600" h="21600" extrusionOk="0">
                  <a:moveTo>
                    <a:pt x="9008" y="3639"/>
                  </a:moveTo>
                  <a:cubicBezTo>
                    <a:pt x="9008" y="3170"/>
                    <a:pt x="9100" y="2817"/>
                    <a:pt x="9283" y="2465"/>
                  </a:cubicBezTo>
                  <a:cubicBezTo>
                    <a:pt x="9283" y="2465"/>
                    <a:pt x="9283" y="2465"/>
                    <a:pt x="9283" y="2465"/>
                  </a:cubicBezTo>
                  <a:cubicBezTo>
                    <a:pt x="9283" y="2465"/>
                    <a:pt x="10478" y="0"/>
                    <a:pt x="9283" y="0"/>
                  </a:cubicBezTo>
                  <a:cubicBezTo>
                    <a:pt x="4688" y="0"/>
                    <a:pt x="4688" y="0"/>
                    <a:pt x="4688" y="0"/>
                  </a:cubicBezTo>
                  <a:cubicBezTo>
                    <a:pt x="4688" y="5870"/>
                    <a:pt x="4688" y="5870"/>
                    <a:pt x="4688" y="5870"/>
                  </a:cubicBezTo>
                  <a:cubicBezTo>
                    <a:pt x="4688" y="7396"/>
                    <a:pt x="2849" y="5870"/>
                    <a:pt x="2849" y="5870"/>
                  </a:cubicBezTo>
                  <a:cubicBezTo>
                    <a:pt x="2849" y="5870"/>
                    <a:pt x="2849" y="5870"/>
                    <a:pt x="2849" y="5870"/>
                  </a:cubicBezTo>
                  <a:cubicBezTo>
                    <a:pt x="2574" y="5635"/>
                    <a:pt x="2206" y="5517"/>
                    <a:pt x="1838" y="5517"/>
                  </a:cubicBezTo>
                  <a:cubicBezTo>
                    <a:pt x="827" y="5517"/>
                    <a:pt x="0" y="6457"/>
                    <a:pt x="0" y="7748"/>
                  </a:cubicBezTo>
                  <a:cubicBezTo>
                    <a:pt x="0" y="9039"/>
                    <a:pt x="827" y="10096"/>
                    <a:pt x="1838" y="10096"/>
                  </a:cubicBezTo>
                  <a:cubicBezTo>
                    <a:pt x="2206" y="10096"/>
                    <a:pt x="2574" y="9978"/>
                    <a:pt x="2849" y="9743"/>
                  </a:cubicBezTo>
                  <a:cubicBezTo>
                    <a:pt x="2849" y="9743"/>
                    <a:pt x="2849" y="9743"/>
                    <a:pt x="2849" y="9743"/>
                  </a:cubicBezTo>
                  <a:cubicBezTo>
                    <a:pt x="2849" y="9743"/>
                    <a:pt x="4688" y="8217"/>
                    <a:pt x="4688" y="9743"/>
                  </a:cubicBezTo>
                  <a:cubicBezTo>
                    <a:pt x="4688" y="15613"/>
                    <a:pt x="4688" y="15613"/>
                    <a:pt x="4688" y="15613"/>
                  </a:cubicBezTo>
                  <a:cubicBezTo>
                    <a:pt x="9283" y="15613"/>
                    <a:pt x="9283" y="15613"/>
                    <a:pt x="9283" y="15613"/>
                  </a:cubicBezTo>
                  <a:cubicBezTo>
                    <a:pt x="10478" y="15613"/>
                    <a:pt x="9283" y="17961"/>
                    <a:pt x="9283" y="17961"/>
                  </a:cubicBezTo>
                  <a:cubicBezTo>
                    <a:pt x="9283" y="17961"/>
                    <a:pt x="9283" y="17961"/>
                    <a:pt x="9283" y="17961"/>
                  </a:cubicBezTo>
                  <a:cubicBezTo>
                    <a:pt x="9100" y="18313"/>
                    <a:pt x="9008" y="18783"/>
                    <a:pt x="9008" y="19252"/>
                  </a:cubicBezTo>
                  <a:cubicBezTo>
                    <a:pt x="9008" y="20543"/>
                    <a:pt x="9835" y="21600"/>
                    <a:pt x="10846" y="21600"/>
                  </a:cubicBezTo>
                  <a:cubicBezTo>
                    <a:pt x="11857" y="21600"/>
                    <a:pt x="12684" y="20543"/>
                    <a:pt x="12684" y="19252"/>
                  </a:cubicBezTo>
                  <a:cubicBezTo>
                    <a:pt x="12684" y="18783"/>
                    <a:pt x="12592" y="18313"/>
                    <a:pt x="12409" y="17961"/>
                  </a:cubicBezTo>
                  <a:cubicBezTo>
                    <a:pt x="12409" y="17961"/>
                    <a:pt x="12409" y="17961"/>
                    <a:pt x="12409" y="17961"/>
                  </a:cubicBezTo>
                  <a:cubicBezTo>
                    <a:pt x="12409" y="17961"/>
                    <a:pt x="11214" y="15613"/>
                    <a:pt x="12409" y="15613"/>
                  </a:cubicBezTo>
                  <a:cubicBezTo>
                    <a:pt x="16912" y="15613"/>
                    <a:pt x="16912" y="15613"/>
                    <a:pt x="16912" y="15613"/>
                  </a:cubicBezTo>
                  <a:cubicBezTo>
                    <a:pt x="16912" y="9743"/>
                    <a:pt x="16912" y="9743"/>
                    <a:pt x="16912" y="9743"/>
                  </a:cubicBezTo>
                  <a:cubicBezTo>
                    <a:pt x="16912" y="8217"/>
                    <a:pt x="18843" y="9743"/>
                    <a:pt x="18843" y="9743"/>
                  </a:cubicBezTo>
                  <a:cubicBezTo>
                    <a:pt x="18843" y="9743"/>
                    <a:pt x="18843" y="9743"/>
                    <a:pt x="18843" y="9743"/>
                  </a:cubicBezTo>
                  <a:cubicBezTo>
                    <a:pt x="19118" y="9978"/>
                    <a:pt x="19394" y="10096"/>
                    <a:pt x="19762" y="10096"/>
                  </a:cubicBezTo>
                  <a:cubicBezTo>
                    <a:pt x="20773" y="10096"/>
                    <a:pt x="21600" y="9039"/>
                    <a:pt x="21600" y="7748"/>
                  </a:cubicBezTo>
                  <a:cubicBezTo>
                    <a:pt x="21600" y="6457"/>
                    <a:pt x="20773" y="5517"/>
                    <a:pt x="19762" y="5517"/>
                  </a:cubicBezTo>
                  <a:cubicBezTo>
                    <a:pt x="19394" y="5517"/>
                    <a:pt x="19118" y="5635"/>
                    <a:pt x="18843" y="5870"/>
                  </a:cubicBezTo>
                  <a:cubicBezTo>
                    <a:pt x="18843" y="5870"/>
                    <a:pt x="18843" y="5870"/>
                    <a:pt x="18843" y="5870"/>
                  </a:cubicBezTo>
                  <a:cubicBezTo>
                    <a:pt x="18843" y="5870"/>
                    <a:pt x="16912" y="7396"/>
                    <a:pt x="16912" y="5870"/>
                  </a:cubicBezTo>
                  <a:cubicBezTo>
                    <a:pt x="16912" y="0"/>
                    <a:pt x="16912" y="0"/>
                    <a:pt x="16912" y="0"/>
                  </a:cubicBezTo>
                  <a:cubicBezTo>
                    <a:pt x="12409" y="0"/>
                    <a:pt x="12409" y="0"/>
                    <a:pt x="12409" y="0"/>
                  </a:cubicBezTo>
                  <a:cubicBezTo>
                    <a:pt x="11214" y="0"/>
                    <a:pt x="12409" y="2465"/>
                    <a:pt x="12409" y="2465"/>
                  </a:cubicBezTo>
                  <a:cubicBezTo>
                    <a:pt x="12409" y="2465"/>
                    <a:pt x="12409" y="2465"/>
                    <a:pt x="12409" y="2465"/>
                  </a:cubicBezTo>
                  <a:cubicBezTo>
                    <a:pt x="12592" y="2817"/>
                    <a:pt x="12684" y="3170"/>
                    <a:pt x="12684" y="3639"/>
                  </a:cubicBezTo>
                  <a:cubicBezTo>
                    <a:pt x="12684" y="4930"/>
                    <a:pt x="11857" y="5987"/>
                    <a:pt x="10846" y="5987"/>
                  </a:cubicBezTo>
                  <a:cubicBezTo>
                    <a:pt x="9835" y="5987"/>
                    <a:pt x="9008" y="4930"/>
                    <a:pt x="9008" y="3639"/>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732" name="Freeform 46"/>
            <p:cNvSpPr/>
            <p:nvPr/>
          </p:nvSpPr>
          <p:spPr>
            <a:xfrm>
              <a:off x="4726587" y="3392382"/>
              <a:ext cx="1266404" cy="99518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9640" y="21600"/>
                    <a:pt x="8658" y="20463"/>
                    <a:pt x="8658" y="18985"/>
                  </a:cubicBezTo>
                  <a:cubicBezTo>
                    <a:pt x="8658" y="18644"/>
                    <a:pt x="8747" y="18303"/>
                    <a:pt x="8836" y="17962"/>
                  </a:cubicBezTo>
                  <a:cubicBezTo>
                    <a:pt x="8836" y="17962"/>
                    <a:pt x="8836" y="17962"/>
                    <a:pt x="8836" y="17962"/>
                  </a:cubicBezTo>
                  <a:cubicBezTo>
                    <a:pt x="9015" y="17507"/>
                    <a:pt x="9015" y="17507"/>
                    <a:pt x="9015" y="17507"/>
                  </a:cubicBezTo>
                  <a:cubicBezTo>
                    <a:pt x="9283" y="16939"/>
                    <a:pt x="9550" y="16143"/>
                    <a:pt x="9461" y="15916"/>
                  </a:cubicBezTo>
                  <a:cubicBezTo>
                    <a:pt x="9461" y="15802"/>
                    <a:pt x="9283" y="15802"/>
                    <a:pt x="9283" y="15802"/>
                  </a:cubicBezTo>
                  <a:cubicBezTo>
                    <a:pt x="4552" y="15802"/>
                    <a:pt x="4552" y="15802"/>
                    <a:pt x="4552" y="15802"/>
                  </a:cubicBezTo>
                  <a:cubicBezTo>
                    <a:pt x="4552" y="9777"/>
                    <a:pt x="4552" y="9777"/>
                    <a:pt x="4552" y="9777"/>
                  </a:cubicBezTo>
                  <a:cubicBezTo>
                    <a:pt x="4552" y="9777"/>
                    <a:pt x="4552" y="9663"/>
                    <a:pt x="4463" y="9549"/>
                  </a:cubicBezTo>
                  <a:cubicBezTo>
                    <a:pt x="4284" y="9436"/>
                    <a:pt x="3660" y="9777"/>
                    <a:pt x="3213" y="10118"/>
                  </a:cubicBezTo>
                  <a:cubicBezTo>
                    <a:pt x="2856" y="10345"/>
                    <a:pt x="2856" y="10345"/>
                    <a:pt x="2856" y="10345"/>
                  </a:cubicBezTo>
                  <a:cubicBezTo>
                    <a:pt x="2856" y="10345"/>
                    <a:pt x="2856" y="10345"/>
                    <a:pt x="2856" y="10345"/>
                  </a:cubicBezTo>
                  <a:cubicBezTo>
                    <a:pt x="2588" y="10459"/>
                    <a:pt x="2321" y="10573"/>
                    <a:pt x="2053" y="10573"/>
                  </a:cubicBezTo>
                  <a:cubicBezTo>
                    <a:pt x="893" y="10573"/>
                    <a:pt x="0" y="9322"/>
                    <a:pt x="0" y="7844"/>
                  </a:cubicBezTo>
                  <a:cubicBezTo>
                    <a:pt x="0" y="6480"/>
                    <a:pt x="893" y="5229"/>
                    <a:pt x="2053" y="5229"/>
                  </a:cubicBezTo>
                  <a:cubicBezTo>
                    <a:pt x="2321" y="5229"/>
                    <a:pt x="2588" y="5343"/>
                    <a:pt x="2856" y="5457"/>
                  </a:cubicBezTo>
                  <a:cubicBezTo>
                    <a:pt x="2856" y="5457"/>
                    <a:pt x="2856" y="5457"/>
                    <a:pt x="2856" y="5457"/>
                  </a:cubicBezTo>
                  <a:cubicBezTo>
                    <a:pt x="3213" y="5684"/>
                    <a:pt x="3213" y="5684"/>
                    <a:pt x="3213" y="5684"/>
                  </a:cubicBezTo>
                  <a:cubicBezTo>
                    <a:pt x="3660" y="6025"/>
                    <a:pt x="4284" y="6366"/>
                    <a:pt x="4463" y="6253"/>
                  </a:cubicBezTo>
                  <a:cubicBezTo>
                    <a:pt x="4552" y="6139"/>
                    <a:pt x="4552" y="6025"/>
                    <a:pt x="4552" y="6025"/>
                  </a:cubicBezTo>
                  <a:cubicBezTo>
                    <a:pt x="4552" y="0"/>
                    <a:pt x="4552" y="0"/>
                    <a:pt x="4552" y="0"/>
                  </a:cubicBezTo>
                  <a:cubicBezTo>
                    <a:pt x="9283" y="0"/>
                    <a:pt x="9283" y="0"/>
                    <a:pt x="9283" y="0"/>
                  </a:cubicBezTo>
                  <a:cubicBezTo>
                    <a:pt x="9729" y="0"/>
                    <a:pt x="9907" y="227"/>
                    <a:pt x="9997" y="455"/>
                  </a:cubicBezTo>
                  <a:cubicBezTo>
                    <a:pt x="10264" y="1023"/>
                    <a:pt x="9997" y="1933"/>
                    <a:pt x="9729" y="2501"/>
                  </a:cubicBezTo>
                  <a:cubicBezTo>
                    <a:pt x="9729" y="2501"/>
                    <a:pt x="9729" y="2501"/>
                    <a:pt x="9729" y="2501"/>
                  </a:cubicBezTo>
                  <a:cubicBezTo>
                    <a:pt x="9550" y="2842"/>
                    <a:pt x="9550" y="2842"/>
                    <a:pt x="9550" y="2842"/>
                  </a:cubicBezTo>
                  <a:cubicBezTo>
                    <a:pt x="9372" y="3183"/>
                    <a:pt x="9283" y="3524"/>
                    <a:pt x="9283" y="3865"/>
                  </a:cubicBezTo>
                  <a:cubicBezTo>
                    <a:pt x="9283" y="4888"/>
                    <a:pt x="9997" y="5798"/>
                    <a:pt x="10800" y="5798"/>
                  </a:cubicBezTo>
                  <a:cubicBezTo>
                    <a:pt x="11603" y="5798"/>
                    <a:pt x="12228" y="4888"/>
                    <a:pt x="12228" y="3865"/>
                  </a:cubicBezTo>
                  <a:cubicBezTo>
                    <a:pt x="12228" y="3524"/>
                    <a:pt x="12139" y="3183"/>
                    <a:pt x="12050" y="2842"/>
                  </a:cubicBezTo>
                  <a:cubicBezTo>
                    <a:pt x="11782" y="2501"/>
                    <a:pt x="11782" y="2501"/>
                    <a:pt x="11782" y="2501"/>
                  </a:cubicBezTo>
                  <a:cubicBezTo>
                    <a:pt x="11871" y="2501"/>
                    <a:pt x="11871" y="2501"/>
                    <a:pt x="11871" y="2501"/>
                  </a:cubicBezTo>
                  <a:cubicBezTo>
                    <a:pt x="11603" y="1933"/>
                    <a:pt x="11336" y="1023"/>
                    <a:pt x="11514" y="455"/>
                  </a:cubicBezTo>
                  <a:cubicBezTo>
                    <a:pt x="11603" y="227"/>
                    <a:pt x="11871" y="0"/>
                    <a:pt x="12317" y="0"/>
                  </a:cubicBezTo>
                  <a:cubicBezTo>
                    <a:pt x="17048" y="0"/>
                    <a:pt x="17048" y="0"/>
                    <a:pt x="17048" y="0"/>
                  </a:cubicBezTo>
                  <a:cubicBezTo>
                    <a:pt x="17048" y="6025"/>
                    <a:pt x="17048" y="6025"/>
                    <a:pt x="17048" y="6025"/>
                  </a:cubicBezTo>
                  <a:cubicBezTo>
                    <a:pt x="17048" y="6025"/>
                    <a:pt x="17048" y="6139"/>
                    <a:pt x="17048" y="6253"/>
                  </a:cubicBezTo>
                  <a:cubicBezTo>
                    <a:pt x="17226" y="6366"/>
                    <a:pt x="17851" y="6025"/>
                    <a:pt x="18387" y="5684"/>
                  </a:cubicBezTo>
                  <a:cubicBezTo>
                    <a:pt x="18655" y="5457"/>
                    <a:pt x="18655" y="5457"/>
                    <a:pt x="18655" y="5457"/>
                  </a:cubicBezTo>
                  <a:cubicBezTo>
                    <a:pt x="18655" y="5457"/>
                    <a:pt x="18655" y="5457"/>
                    <a:pt x="18655" y="5457"/>
                  </a:cubicBezTo>
                  <a:cubicBezTo>
                    <a:pt x="18922" y="5343"/>
                    <a:pt x="19190" y="5229"/>
                    <a:pt x="19458" y="5229"/>
                  </a:cubicBezTo>
                  <a:cubicBezTo>
                    <a:pt x="20618" y="5229"/>
                    <a:pt x="21600" y="6480"/>
                    <a:pt x="21600" y="7844"/>
                  </a:cubicBezTo>
                  <a:cubicBezTo>
                    <a:pt x="21600" y="9322"/>
                    <a:pt x="20618" y="10573"/>
                    <a:pt x="19458" y="10573"/>
                  </a:cubicBezTo>
                  <a:cubicBezTo>
                    <a:pt x="19190" y="10573"/>
                    <a:pt x="18922" y="10459"/>
                    <a:pt x="18655" y="10345"/>
                  </a:cubicBezTo>
                  <a:cubicBezTo>
                    <a:pt x="18655" y="10345"/>
                    <a:pt x="18655" y="10345"/>
                    <a:pt x="18655" y="10345"/>
                  </a:cubicBezTo>
                  <a:cubicBezTo>
                    <a:pt x="18387" y="10118"/>
                    <a:pt x="18387" y="10118"/>
                    <a:pt x="18387" y="10118"/>
                  </a:cubicBezTo>
                  <a:cubicBezTo>
                    <a:pt x="17940" y="9777"/>
                    <a:pt x="17226" y="9436"/>
                    <a:pt x="17048" y="9549"/>
                  </a:cubicBezTo>
                  <a:cubicBezTo>
                    <a:pt x="17048" y="9663"/>
                    <a:pt x="17048" y="9777"/>
                    <a:pt x="17048" y="9777"/>
                  </a:cubicBezTo>
                  <a:cubicBezTo>
                    <a:pt x="17048" y="15802"/>
                    <a:pt x="17048" y="15802"/>
                    <a:pt x="17048" y="15802"/>
                  </a:cubicBezTo>
                  <a:cubicBezTo>
                    <a:pt x="12317" y="15802"/>
                    <a:pt x="12317" y="15802"/>
                    <a:pt x="12317" y="15802"/>
                  </a:cubicBezTo>
                  <a:cubicBezTo>
                    <a:pt x="12228" y="15802"/>
                    <a:pt x="12139" y="15802"/>
                    <a:pt x="12139" y="15916"/>
                  </a:cubicBezTo>
                  <a:cubicBezTo>
                    <a:pt x="11960" y="16143"/>
                    <a:pt x="12228" y="16939"/>
                    <a:pt x="12585" y="17507"/>
                  </a:cubicBezTo>
                  <a:cubicBezTo>
                    <a:pt x="12764" y="17962"/>
                    <a:pt x="12764" y="17962"/>
                    <a:pt x="12764" y="17962"/>
                  </a:cubicBezTo>
                  <a:cubicBezTo>
                    <a:pt x="12674" y="17962"/>
                    <a:pt x="12674" y="17962"/>
                    <a:pt x="12674" y="17962"/>
                  </a:cubicBezTo>
                  <a:cubicBezTo>
                    <a:pt x="12853" y="18303"/>
                    <a:pt x="12853" y="18644"/>
                    <a:pt x="12853" y="18985"/>
                  </a:cubicBezTo>
                  <a:cubicBezTo>
                    <a:pt x="12853" y="20463"/>
                    <a:pt x="11960" y="21600"/>
                    <a:pt x="10800" y="21600"/>
                  </a:cubicBezTo>
                  <a:close/>
                  <a:moveTo>
                    <a:pt x="9729" y="17621"/>
                  </a:moveTo>
                  <a:cubicBezTo>
                    <a:pt x="9729" y="17621"/>
                    <a:pt x="9729" y="17621"/>
                    <a:pt x="9729" y="17621"/>
                  </a:cubicBezTo>
                  <a:cubicBezTo>
                    <a:pt x="9550" y="17962"/>
                    <a:pt x="9550" y="17962"/>
                    <a:pt x="9550" y="17962"/>
                  </a:cubicBezTo>
                  <a:cubicBezTo>
                    <a:pt x="9372" y="18303"/>
                    <a:pt x="9283" y="18644"/>
                    <a:pt x="9283" y="18985"/>
                  </a:cubicBezTo>
                  <a:cubicBezTo>
                    <a:pt x="9283" y="20008"/>
                    <a:pt x="9997" y="20804"/>
                    <a:pt x="10800" y="20804"/>
                  </a:cubicBezTo>
                  <a:cubicBezTo>
                    <a:pt x="11603" y="20804"/>
                    <a:pt x="12228" y="20008"/>
                    <a:pt x="12228" y="18985"/>
                  </a:cubicBezTo>
                  <a:cubicBezTo>
                    <a:pt x="12228" y="18644"/>
                    <a:pt x="12139" y="18303"/>
                    <a:pt x="12050" y="17962"/>
                  </a:cubicBezTo>
                  <a:cubicBezTo>
                    <a:pt x="11782" y="17621"/>
                    <a:pt x="11782" y="17621"/>
                    <a:pt x="11782" y="17621"/>
                  </a:cubicBezTo>
                  <a:cubicBezTo>
                    <a:pt x="11871" y="17621"/>
                    <a:pt x="11871" y="17621"/>
                    <a:pt x="11871" y="17621"/>
                  </a:cubicBezTo>
                  <a:cubicBezTo>
                    <a:pt x="11603" y="17053"/>
                    <a:pt x="11336" y="16143"/>
                    <a:pt x="11514" y="15461"/>
                  </a:cubicBezTo>
                  <a:cubicBezTo>
                    <a:pt x="11603" y="15347"/>
                    <a:pt x="11871" y="15006"/>
                    <a:pt x="12317" y="15006"/>
                  </a:cubicBezTo>
                  <a:cubicBezTo>
                    <a:pt x="16423" y="15006"/>
                    <a:pt x="16423" y="15006"/>
                    <a:pt x="16423" y="15006"/>
                  </a:cubicBezTo>
                  <a:cubicBezTo>
                    <a:pt x="16423" y="9777"/>
                    <a:pt x="16423" y="9777"/>
                    <a:pt x="16423" y="9777"/>
                  </a:cubicBezTo>
                  <a:cubicBezTo>
                    <a:pt x="16423" y="9208"/>
                    <a:pt x="16602" y="8981"/>
                    <a:pt x="16780" y="8867"/>
                  </a:cubicBezTo>
                  <a:cubicBezTo>
                    <a:pt x="17226" y="8526"/>
                    <a:pt x="17940" y="8981"/>
                    <a:pt x="18387" y="9208"/>
                  </a:cubicBezTo>
                  <a:cubicBezTo>
                    <a:pt x="18387" y="9208"/>
                    <a:pt x="18387" y="9208"/>
                    <a:pt x="18387" y="9208"/>
                  </a:cubicBezTo>
                  <a:cubicBezTo>
                    <a:pt x="18655" y="9436"/>
                    <a:pt x="18655" y="9436"/>
                    <a:pt x="18655" y="9436"/>
                  </a:cubicBezTo>
                  <a:cubicBezTo>
                    <a:pt x="18922" y="9663"/>
                    <a:pt x="19190" y="9777"/>
                    <a:pt x="19458" y="9777"/>
                  </a:cubicBezTo>
                  <a:cubicBezTo>
                    <a:pt x="20261" y="9777"/>
                    <a:pt x="20975" y="8981"/>
                    <a:pt x="20975" y="7844"/>
                  </a:cubicBezTo>
                  <a:cubicBezTo>
                    <a:pt x="20975" y="6821"/>
                    <a:pt x="20261" y="6025"/>
                    <a:pt x="19458" y="6025"/>
                  </a:cubicBezTo>
                  <a:cubicBezTo>
                    <a:pt x="19190" y="6025"/>
                    <a:pt x="18922" y="6139"/>
                    <a:pt x="18655" y="6366"/>
                  </a:cubicBezTo>
                  <a:cubicBezTo>
                    <a:pt x="18387" y="6594"/>
                    <a:pt x="18387" y="6594"/>
                    <a:pt x="18387" y="6594"/>
                  </a:cubicBezTo>
                  <a:cubicBezTo>
                    <a:pt x="18387" y="6480"/>
                    <a:pt x="18387" y="6480"/>
                    <a:pt x="18387" y="6480"/>
                  </a:cubicBezTo>
                  <a:cubicBezTo>
                    <a:pt x="17940" y="6821"/>
                    <a:pt x="17226" y="7276"/>
                    <a:pt x="16780" y="6935"/>
                  </a:cubicBezTo>
                  <a:cubicBezTo>
                    <a:pt x="16602" y="6821"/>
                    <a:pt x="16423" y="6594"/>
                    <a:pt x="16423" y="6025"/>
                  </a:cubicBezTo>
                  <a:cubicBezTo>
                    <a:pt x="16423" y="796"/>
                    <a:pt x="16423" y="796"/>
                    <a:pt x="16423" y="796"/>
                  </a:cubicBezTo>
                  <a:cubicBezTo>
                    <a:pt x="12317" y="796"/>
                    <a:pt x="12317" y="796"/>
                    <a:pt x="12317" y="796"/>
                  </a:cubicBezTo>
                  <a:cubicBezTo>
                    <a:pt x="12228" y="796"/>
                    <a:pt x="12139" y="796"/>
                    <a:pt x="12139" y="796"/>
                  </a:cubicBezTo>
                  <a:cubicBezTo>
                    <a:pt x="11960" y="1023"/>
                    <a:pt x="12228" y="1933"/>
                    <a:pt x="12585" y="2501"/>
                  </a:cubicBezTo>
                  <a:cubicBezTo>
                    <a:pt x="12764" y="2842"/>
                    <a:pt x="12764" y="2842"/>
                    <a:pt x="12764" y="2842"/>
                  </a:cubicBezTo>
                  <a:cubicBezTo>
                    <a:pt x="12674" y="2842"/>
                    <a:pt x="12674" y="2842"/>
                    <a:pt x="12674" y="2842"/>
                  </a:cubicBezTo>
                  <a:cubicBezTo>
                    <a:pt x="12853" y="3183"/>
                    <a:pt x="12853" y="3524"/>
                    <a:pt x="12853" y="3865"/>
                  </a:cubicBezTo>
                  <a:cubicBezTo>
                    <a:pt x="12853" y="5343"/>
                    <a:pt x="11960" y="6594"/>
                    <a:pt x="10800" y="6594"/>
                  </a:cubicBezTo>
                  <a:cubicBezTo>
                    <a:pt x="9640" y="6594"/>
                    <a:pt x="8658" y="5343"/>
                    <a:pt x="8658" y="3865"/>
                  </a:cubicBezTo>
                  <a:cubicBezTo>
                    <a:pt x="8658" y="3524"/>
                    <a:pt x="8747" y="3183"/>
                    <a:pt x="8836" y="2842"/>
                  </a:cubicBezTo>
                  <a:cubicBezTo>
                    <a:pt x="8836" y="2842"/>
                    <a:pt x="8836" y="2842"/>
                    <a:pt x="8836" y="2842"/>
                  </a:cubicBezTo>
                  <a:cubicBezTo>
                    <a:pt x="9015" y="2501"/>
                    <a:pt x="9015" y="2501"/>
                    <a:pt x="9015" y="2501"/>
                  </a:cubicBezTo>
                  <a:cubicBezTo>
                    <a:pt x="9283" y="1933"/>
                    <a:pt x="9550" y="1023"/>
                    <a:pt x="9461" y="796"/>
                  </a:cubicBezTo>
                  <a:cubicBezTo>
                    <a:pt x="9461" y="796"/>
                    <a:pt x="9283" y="796"/>
                    <a:pt x="9283" y="796"/>
                  </a:cubicBezTo>
                  <a:cubicBezTo>
                    <a:pt x="5177" y="796"/>
                    <a:pt x="5177" y="796"/>
                    <a:pt x="5177" y="796"/>
                  </a:cubicBezTo>
                  <a:cubicBezTo>
                    <a:pt x="5177" y="6025"/>
                    <a:pt x="5177" y="6025"/>
                    <a:pt x="5177" y="6025"/>
                  </a:cubicBezTo>
                  <a:cubicBezTo>
                    <a:pt x="5177" y="6594"/>
                    <a:pt x="4998" y="6821"/>
                    <a:pt x="4820" y="6935"/>
                  </a:cubicBezTo>
                  <a:cubicBezTo>
                    <a:pt x="4374" y="7276"/>
                    <a:pt x="3660" y="6821"/>
                    <a:pt x="3213" y="6594"/>
                  </a:cubicBezTo>
                  <a:cubicBezTo>
                    <a:pt x="3124" y="6594"/>
                    <a:pt x="3124" y="6594"/>
                    <a:pt x="3124" y="6594"/>
                  </a:cubicBezTo>
                  <a:cubicBezTo>
                    <a:pt x="2856" y="6366"/>
                    <a:pt x="2856" y="6366"/>
                    <a:pt x="2856" y="6366"/>
                  </a:cubicBezTo>
                  <a:cubicBezTo>
                    <a:pt x="2588" y="6139"/>
                    <a:pt x="2321" y="6025"/>
                    <a:pt x="2053" y="6025"/>
                  </a:cubicBezTo>
                  <a:cubicBezTo>
                    <a:pt x="1250" y="6025"/>
                    <a:pt x="625" y="6821"/>
                    <a:pt x="625" y="7844"/>
                  </a:cubicBezTo>
                  <a:cubicBezTo>
                    <a:pt x="625" y="8981"/>
                    <a:pt x="1250" y="9777"/>
                    <a:pt x="2053" y="9777"/>
                  </a:cubicBezTo>
                  <a:cubicBezTo>
                    <a:pt x="2321" y="9777"/>
                    <a:pt x="2588" y="9663"/>
                    <a:pt x="2856" y="9436"/>
                  </a:cubicBezTo>
                  <a:cubicBezTo>
                    <a:pt x="3124" y="9208"/>
                    <a:pt x="3124" y="9208"/>
                    <a:pt x="3124" y="9208"/>
                  </a:cubicBezTo>
                  <a:cubicBezTo>
                    <a:pt x="3213" y="9208"/>
                    <a:pt x="3213" y="9208"/>
                    <a:pt x="3213" y="9208"/>
                  </a:cubicBezTo>
                  <a:cubicBezTo>
                    <a:pt x="3660" y="8981"/>
                    <a:pt x="4374" y="8526"/>
                    <a:pt x="4820" y="8867"/>
                  </a:cubicBezTo>
                  <a:cubicBezTo>
                    <a:pt x="4998" y="8981"/>
                    <a:pt x="5177" y="9208"/>
                    <a:pt x="5177" y="9777"/>
                  </a:cubicBezTo>
                  <a:cubicBezTo>
                    <a:pt x="5177" y="15006"/>
                    <a:pt x="5177" y="15006"/>
                    <a:pt x="5177" y="15006"/>
                  </a:cubicBezTo>
                  <a:cubicBezTo>
                    <a:pt x="9283" y="15006"/>
                    <a:pt x="9283" y="15006"/>
                    <a:pt x="9283" y="15006"/>
                  </a:cubicBezTo>
                  <a:cubicBezTo>
                    <a:pt x="9729" y="15006"/>
                    <a:pt x="9907" y="15347"/>
                    <a:pt x="9997" y="15461"/>
                  </a:cubicBezTo>
                  <a:cubicBezTo>
                    <a:pt x="10264" y="16143"/>
                    <a:pt x="9997" y="17053"/>
                    <a:pt x="9729" y="17621"/>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33" name="Freeform 47"/>
            <p:cNvSpPr/>
            <p:nvPr/>
          </p:nvSpPr>
          <p:spPr>
            <a:xfrm>
              <a:off x="4319763" y="3407691"/>
              <a:ext cx="688977" cy="962379"/>
            </a:xfrm>
            <a:custGeom>
              <a:avLst/>
              <a:gdLst/>
              <a:ahLst/>
              <a:cxnLst>
                <a:cxn ang="0">
                  <a:pos x="wd2" y="hd2"/>
                </a:cxn>
                <a:cxn ang="5400000">
                  <a:pos x="wd2" y="hd2"/>
                </a:cxn>
                <a:cxn ang="10800000">
                  <a:pos x="wd2" y="hd2"/>
                </a:cxn>
                <a:cxn ang="16200000">
                  <a:pos x="wd2" y="hd2"/>
                </a:cxn>
              </a:cxnLst>
              <a:rect l="0" t="0" r="r" b="b"/>
              <a:pathLst>
                <a:path w="21600" h="21600" extrusionOk="0">
                  <a:moveTo>
                    <a:pt x="7527" y="3639"/>
                  </a:moveTo>
                  <a:cubicBezTo>
                    <a:pt x="7527" y="3170"/>
                    <a:pt x="7691" y="2817"/>
                    <a:pt x="8018" y="2465"/>
                  </a:cubicBezTo>
                  <a:cubicBezTo>
                    <a:pt x="8018" y="2465"/>
                    <a:pt x="8018" y="2465"/>
                    <a:pt x="8018" y="2465"/>
                  </a:cubicBezTo>
                  <a:cubicBezTo>
                    <a:pt x="8018" y="2465"/>
                    <a:pt x="10145" y="0"/>
                    <a:pt x="8018" y="0"/>
                  </a:cubicBezTo>
                  <a:cubicBezTo>
                    <a:pt x="0" y="0"/>
                    <a:pt x="0" y="0"/>
                    <a:pt x="0" y="0"/>
                  </a:cubicBezTo>
                  <a:cubicBezTo>
                    <a:pt x="0" y="5870"/>
                    <a:pt x="0" y="5870"/>
                    <a:pt x="0" y="5870"/>
                  </a:cubicBezTo>
                  <a:cubicBezTo>
                    <a:pt x="0" y="7396"/>
                    <a:pt x="3273" y="5870"/>
                    <a:pt x="3273" y="5870"/>
                  </a:cubicBezTo>
                  <a:cubicBezTo>
                    <a:pt x="3273" y="5870"/>
                    <a:pt x="3273" y="5870"/>
                    <a:pt x="3273" y="5870"/>
                  </a:cubicBezTo>
                  <a:cubicBezTo>
                    <a:pt x="3764" y="5635"/>
                    <a:pt x="4418" y="5517"/>
                    <a:pt x="5073" y="5517"/>
                  </a:cubicBezTo>
                  <a:cubicBezTo>
                    <a:pt x="6873" y="5517"/>
                    <a:pt x="8345" y="6457"/>
                    <a:pt x="8345" y="7748"/>
                  </a:cubicBezTo>
                  <a:cubicBezTo>
                    <a:pt x="8345" y="9039"/>
                    <a:pt x="6873" y="10096"/>
                    <a:pt x="5073" y="10096"/>
                  </a:cubicBezTo>
                  <a:cubicBezTo>
                    <a:pt x="4418" y="10096"/>
                    <a:pt x="3764" y="9978"/>
                    <a:pt x="3273" y="9743"/>
                  </a:cubicBezTo>
                  <a:cubicBezTo>
                    <a:pt x="3273" y="9743"/>
                    <a:pt x="3273" y="9743"/>
                    <a:pt x="3273" y="9743"/>
                  </a:cubicBezTo>
                  <a:cubicBezTo>
                    <a:pt x="3273" y="9743"/>
                    <a:pt x="0" y="8217"/>
                    <a:pt x="0" y="9743"/>
                  </a:cubicBezTo>
                  <a:cubicBezTo>
                    <a:pt x="0" y="15613"/>
                    <a:pt x="0" y="15613"/>
                    <a:pt x="0" y="15613"/>
                  </a:cubicBezTo>
                  <a:cubicBezTo>
                    <a:pt x="8018" y="15613"/>
                    <a:pt x="8018" y="15613"/>
                    <a:pt x="8018" y="15613"/>
                  </a:cubicBezTo>
                  <a:cubicBezTo>
                    <a:pt x="10145" y="15613"/>
                    <a:pt x="8018" y="17961"/>
                    <a:pt x="8018" y="17961"/>
                  </a:cubicBezTo>
                  <a:cubicBezTo>
                    <a:pt x="8018" y="17961"/>
                    <a:pt x="8018" y="17961"/>
                    <a:pt x="8018" y="17961"/>
                  </a:cubicBezTo>
                  <a:cubicBezTo>
                    <a:pt x="7691" y="18313"/>
                    <a:pt x="7527" y="18783"/>
                    <a:pt x="7527" y="19252"/>
                  </a:cubicBezTo>
                  <a:cubicBezTo>
                    <a:pt x="7527" y="20543"/>
                    <a:pt x="9000" y="21600"/>
                    <a:pt x="10800" y="21600"/>
                  </a:cubicBezTo>
                  <a:cubicBezTo>
                    <a:pt x="12600" y="21600"/>
                    <a:pt x="14073" y="20543"/>
                    <a:pt x="14073" y="19252"/>
                  </a:cubicBezTo>
                  <a:cubicBezTo>
                    <a:pt x="14073" y="18783"/>
                    <a:pt x="13909" y="18313"/>
                    <a:pt x="13582" y="17961"/>
                  </a:cubicBezTo>
                  <a:cubicBezTo>
                    <a:pt x="13582" y="17961"/>
                    <a:pt x="13582" y="17961"/>
                    <a:pt x="13582" y="17961"/>
                  </a:cubicBezTo>
                  <a:cubicBezTo>
                    <a:pt x="13582" y="17961"/>
                    <a:pt x="11455" y="15613"/>
                    <a:pt x="13582" y="15613"/>
                  </a:cubicBezTo>
                  <a:cubicBezTo>
                    <a:pt x="21600" y="15613"/>
                    <a:pt x="21600" y="15613"/>
                    <a:pt x="21600" y="15613"/>
                  </a:cubicBezTo>
                  <a:cubicBezTo>
                    <a:pt x="21600" y="9743"/>
                    <a:pt x="21600" y="9743"/>
                    <a:pt x="21600" y="9743"/>
                  </a:cubicBezTo>
                  <a:cubicBezTo>
                    <a:pt x="21600" y="8217"/>
                    <a:pt x="18327" y="9743"/>
                    <a:pt x="18327" y="9743"/>
                  </a:cubicBezTo>
                  <a:cubicBezTo>
                    <a:pt x="18327" y="9743"/>
                    <a:pt x="18327" y="9743"/>
                    <a:pt x="18327" y="9743"/>
                  </a:cubicBezTo>
                  <a:cubicBezTo>
                    <a:pt x="17836" y="9978"/>
                    <a:pt x="17182" y="10096"/>
                    <a:pt x="16527" y="10096"/>
                  </a:cubicBezTo>
                  <a:cubicBezTo>
                    <a:pt x="14727" y="10096"/>
                    <a:pt x="13255" y="9039"/>
                    <a:pt x="13255" y="7748"/>
                  </a:cubicBezTo>
                  <a:cubicBezTo>
                    <a:pt x="13255" y="6457"/>
                    <a:pt x="14727" y="5517"/>
                    <a:pt x="16527" y="5517"/>
                  </a:cubicBezTo>
                  <a:cubicBezTo>
                    <a:pt x="17182" y="5517"/>
                    <a:pt x="17836" y="5635"/>
                    <a:pt x="18327" y="5870"/>
                  </a:cubicBezTo>
                  <a:cubicBezTo>
                    <a:pt x="18327" y="5870"/>
                    <a:pt x="18327" y="5870"/>
                    <a:pt x="18327" y="5870"/>
                  </a:cubicBezTo>
                  <a:cubicBezTo>
                    <a:pt x="18327" y="5870"/>
                    <a:pt x="21600" y="7396"/>
                    <a:pt x="21600" y="5870"/>
                  </a:cubicBezTo>
                  <a:cubicBezTo>
                    <a:pt x="21600" y="0"/>
                    <a:pt x="21600" y="0"/>
                    <a:pt x="21600" y="0"/>
                  </a:cubicBezTo>
                  <a:cubicBezTo>
                    <a:pt x="13582" y="0"/>
                    <a:pt x="13582" y="0"/>
                    <a:pt x="13582" y="0"/>
                  </a:cubicBezTo>
                  <a:cubicBezTo>
                    <a:pt x="11455" y="0"/>
                    <a:pt x="13582" y="2465"/>
                    <a:pt x="13582" y="2465"/>
                  </a:cubicBezTo>
                  <a:cubicBezTo>
                    <a:pt x="13582" y="2465"/>
                    <a:pt x="13582" y="2465"/>
                    <a:pt x="13582" y="2465"/>
                  </a:cubicBezTo>
                  <a:cubicBezTo>
                    <a:pt x="13909" y="2817"/>
                    <a:pt x="14073" y="3170"/>
                    <a:pt x="14073" y="3639"/>
                  </a:cubicBezTo>
                  <a:cubicBezTo>
                    <a:pt x="14073" y="4930"/>
                    <a:pt x="12600" y="5987"/>
                    <a:pt x="10800" y="5987"/>
                  </a:cubicBezTo>
                  <a:cubicBezTo>
                    <a:pt x="9000" y="5987"/>
                    <a:pt x="7527" y="4930"/>
                    <a:pt x="7527" y="3639"/>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34" name="Freeform 48"/>
            <p:cNvSpPr/>
            <p:nvPr/>
          </p:nvSpPr>
          <p:spPr>
            <a:xfrm>
              <a:off x="4297891" y="3392382"/>
              <a:ext cx="732721" cy="99518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8794" y="21600"/>
                    <a:pt x="7251" y="20463"/>
                    <a:pt x="7251" y="18985"/>
                  </a:cubicBezTo>
                  <a:cubicBezTo>
                    <a:pt x="7251" y="18644"/>
                    <a:pt x="7251" y="18303"/>
                    <a:pt x="7406" y="17962"/>
                  </a:cubicBezTo>
                  <a:cubicBezTo>
                    <a:pt x="7406" y="17962"/>
                    <a:pt x="7406" y="17962"/>
                    <a:pt x="7406" y="17962"/>
                  </a:cubicBezTo>
                  <a:cubicBezTo>
                    <a:pt x="7714" y="17507"/>
                    <a:pt x="7714" y="17507"/>
                    <a:pt x="7714" y="17507"/>
                  </a:cubicBezTo>
                  <a:cubicBezTo>
                    <a:pt x="8331" y="16939"/>
                    <a:pt x="8640" y="16143"/>
                    <a:pt x="8486" y="15916"/>
                  </a:cubicBezTo>
                  <a:cubicBezTo>
                    <a:pt x="8486" y="15802"/>
                    <a:pt x="8331" y="15802"/>
                    <a:pt x="8177" y="15802"/>
                  </a:cubicBezTo>
                  <a:cubicBezTo>
                    <a:pt x="0" y="15802"/>
                    <a:pt x="0" y="15802"/>
                    <a:pt x="0" y="15802"/>
                  </a:cubicBezTo>
                  <a:cubicBezTo>
                    <a:pt x="0" y="9777"/>
                    <a:pt x="0" y="9777"/>
                    <a:pt x="0" y="9777"/>
                  </a:cubicBezTo>
                  <a:cubicBezTo>
                    <a:pt x="0" y="9208"/>
                    <a:pt x="309" y="8981"/>
                    <a:pt x="617" y="8867"/>
                  </a:cubicBezTo>
                  <a:cubicBezTo>
                    <a:pt x="1389" y="8526"/>
                    <a:pt x="2777" y="8981"/>
                    <a:pt x="3549" y="9208"/>
                  </a:cubicBezTo>
                  <a:cubicBezTo>
                    <a:pt x="3549" y="9208"/>
                    <a:pt x="3549" y="9208"/>
                    <a:pt x="3549" y="9208"/>
                  </a:cubicBezTo>
                  <a:cubicBezTo>
                    <a:pt x="4011" y="9436"/>
                    <a:pt x="4011" y="9436"/>
                    <a:pt x="4011" y="9436"/>
                  </a:cubicBezTo>
                  <a:cubicBezTo>
                    <a:pt x="4474" y="9663"/>
                    <a:pt x="4937" y="9777"/>
                    <a:pt x="5400" y="9777"/>
                  </a:cubicBezTo>
                  <a:cubicBezTo>
                    <a:pt x="6789" y="9777"/>
                    <a:pt x="7869" y="8981"/>
                    <a:pt x="7869" y="7844"/>
                  </a:cubicBezTo>
                  <a:cubicBezTo>
                    <a:pt x="7869" y="6821"/>
                    <a:pt x="6789" y="6025"/>
                    <a:pt x="5400" y="6025"/>
                  </a:cubicBezTo>
                  <a:cubicBezTo>
                    <a:pt x="4937" y="6025"/>
                    <a:pt x="4474" y="6139"/>
                    <a:pt x="4011" y="6366"/>
                  </a:cubicBezTo>
                  <a:cubicBezTo>
                    <a:pt x="3549" y="6594"/>
                    <a:pt x="3549" y="6594"/>
                    <a:pt x="3549" y="6594"/>
                  </a:cubicBezTo>
                  <a:cubicBezTo>
                    <a:pt x="3549" y="6594"/>
                    <a:pt x="3549" y="6594"/>
                    <a:pt x="3549" y="6594"/>
                  </a:cubicBezTo>
                  <a:cubicBezTo>
                    <a:pt x="2777" y="6821"/>
                    <a:pt x="1389" y="7276"/>
                    <a:pt x="617" y="6935"/>
                  </a:cubicBezTo>
                  <a:cubicBezTo>
                    <a:pt x="309" y="6821"/>
                    <a:pt x="0" y="6594"/>
                    <a:pt x="0" y="6025"/>
                  </a:cubicBezTo>
                  <a:cubicBezTo>
                    <a:pt x="0" y="0"/>
                    <a:pt x="0" y="0"/>
                    <a:pt x="0" y="0"/>
                  </a:cubicBezTo>
                  <a:cubicBezTo>
                    <a:pt x="8177" y="0"/>
                    <a:pt x="8177" y="0"/>
                    <a:pt x="8177" y="0"/>
                  </a:cubicBezTo>
                  <a:cubicBezTo>
                    <a:pt x="8949" y="0"/>
                    <a:pt x="9257" y="227"/>
                    <a:pt x="9411" y="455"/>
                  </a:cubicBezTo>
                  <a:cubicBezTo>
                    <a:pt x="9874" y="1023"/>
                    <a:pt x="9411" y="1933"/>
                    <a:pt x="8949" y="2501"/>
                  </a:cubicBezTo>
                  <a:cubicBezTo>
                    <a:pt x="9103" y="2501"/>
                    <a:pt x="9103" y="2501"/>
                    <a:pt x="9103" y="2501"/>
                  </a:cubicBezTo>
                  <a:cubicBezTo>
                    <a:pt x="8640" y="2842"/>
                    <a:pt x="8640" y="2842"/>
                    <a:pt x="8640" y="2842"/>
                  </a:cubicBezTo>
                  <a:cubicBezTo>
                    <a:pt x="8486" y="3183"/>
                    <a:pt x="8331" y="3524"/>
                    <a:pt x="8331" y="3865"/>
                  </a:cubicBezTo>
                  <a:cubicBezTo>
                    <a:pt x="8331" y="4888"/>
                    <a:pt x="9411" y="5798"/>
                    <a:pt x="10800" y="5798"/>
                  </a:cubicBezTo>
                  <a:cubicBezTo>
                    <a:pt x="12189" y="5798"/>
                    <a:pt x="13423" y="4888"/>
                    <a:pt x="13423" y="3865"/>
                  </a:cubicBezTo>
                  <a:cubicBezTo>
                    <a:pt x="13423" y="3524"/>
                    <a:pt x="13269" y="3183"/>
                    <a:pt x="12960" y="2842"/>
                  </a:cubicBezTo>
                  <a:cubicBezTo>
                    <a:pt x="12651" y="2501"/>
                    <a:pt x="12651" y="2501"/>
                    <a:pt x="12651" y="2501"/>
                  </a:cubicBezTo>
                  <a:cubicBezTo>
                    <a:pt x="12651" y="2501"/>
                    <a:pt x="12651" y="2501"/>
                    <a:pt x="12651" y="2501"/>
                  </a:cubicBezTo>
                  <a:cubicBezTo>
                    <a:pt x="12189" y="1933"/>
                    <a:pt x="11726" y="1023"/>
                    <a:pt x="12189" y="455"/>
                  </a:cubicBezTo>
                  <a:cubicBezTo>
                    <a:pt x="12343" y="227"/>
                    <a:pt x="12651" y="0"/>
                    <a:pt x="13423" y="0"/>
                  </a:cubicBezTo>
                  <a:cubicBezTo>
                    <a:pt x="21600" y="0"/>
                    <a:pt x="21600" y="0"/>
                    <a:pt x="21600" y="0"/>
                  </a:cubicBezTo>
                  <a:cubicBezTo>
                    <a:pt x="21600" y="6025"/>
                    <a:pt x="21600" y="6025"/>
                    <a:pt x="21600" y="6025"/>
                  </a:cubicBezTo>
                  <a:cubicBezTo>
                    <a:pt x="21600" y="6594"/>
                    <a:pt x="21291" y="6821"/>
                    <a:pt x="20983" y="6935"/>
                  </a:cubicBezTo>
                  <a:cubicBezTo>
                    <a:pt x="20211" y="7276"/>
                    <a:pt x="18977" y="6821"/>
                    <a:pt x="18206" y="6594"/>
                  </a:cubicBezTo>
                  <a:cubicBezTo>
                    <a:pt x="18206" y="6594"/>
                    <a:pt x="18206" y="6594"/>
                    <a:pt x="18206" y="6594"/>
                  </a:cubicBezTo>
                  <a:cubicBezTo>
                    <a:pt x="17589" y="6366"/>
                    <a:pt x="17589" y="6366"/>
                    <a:pt x="17589" y="6366"/>
                  </a:cubicBezTo>
                  <a:cubicBezTo>
                    <a:pt x="17126" y="6139"/>
                    <a:pt x="16663" y="6025"/>
                    <a:pt x="16200" y="6025"/>
                  </a:cubicBezTo>
                  <a:cubicBezTo>
                    <a:pt x="14811" y="6025"/>
                    <a:pt x="13731" y="6821"/>
                    <a:pt x="13731" y="7844"/>
                  </a:cubicBezTo>
                  <a:cubicBezTo>
                    <a:pt x="13731" y="8981"/>
                    <a:pt x="14811" y="9777"/>
                    <a:pt x="16200" y="9777"/>
                  </a:cubicBezTo>
                  <a:cubicBezTo>
                    <a:pt x="16663" y="9777"/>
                    <a:pt x="17126" y="9663"/>
                    <a:pt x="17589" y="9436"/>
                  </a:cubicBezTo>
                  <a:cubicBezTo>
                    <a:pt x="18206" y="9208"/>
                    <a:pt x="18206" y="9208"/>
                    <a:pt x="18206" y="9208"/>
                  </a:cubicBezTo>
                  <a:cubicBezTo>
                    <a:pt x="18206" y="9208"/>
                    <a:pt x="18206" y="9208"/>
                    <a:pt x="18206" y="9208"/>
                  </a:cubicBezTo>
                  <a:cubicBezTo>
                    <a:pt x="18977" y="8981"/>
                    <a:pt x="20211" y="8526"/>
                    <a:pt x="20983" y="8867"/>
                  </a:cubicBezTo>
                  <a:cubicBezTo>
                    <a:pt x="21291" y="8981"/>
                    <a:pt x="21600" y="9208"/>
                    <a:pt x="21600" y="9777"/>
                  </a:cubicBezTo>
                  <a:cubicBezTo>
                    <a:pt x="21600" y="15802"/>
                    <a:pt x="21600" y="15802"/>
                    <a:pt x="21600" y="15802"/>
                  </a:cubicBezTo>
                  <a:cubicBezTo>
                    <a:pt x="13423" y="15802"/>
                    <a:pt x="13423" y="15802"/>
                    <a:pt x="13423" y="15802"/>
                  </a:cubicBezTo>
                  <a:cubicBezTo>
                    <a:pt x="13269" y="15802"/>
                    <a:pt x="13114" y="15802"/>
                    <a:pt x="13114" y="15916"/>
                  </a:cubicBezTo>
                  <a:cubicBezTo>
                    <a:pt x="12960" y="16143"/>
                    <a:pt x="13423" y="16939"/>
                    <a:pt x="13886" y="17507"/>
                  </a:cubicBezTo>
                  <a:cubicBezTo>
                    <a:pt x="14194" y="17962"/>
                    <a:pt x="14194" y="17962"/>
                    <a:pt x="14194" y="17962"/>
                  </a:cubicBezTo>
                  <a:cubicBezTo>
                    <a:pt x="14194" y="17962"/>
                    <a:pt x="14194" y="17962"/>
                    <a:pt x="14194" y="17962"/>
                  </a:cubicBezTo>
                  <a:cubicBezTo>
                    <a:pt x="14349" y="18303"/>
                    <a:pt x="14503" y="18644"/>
                    <a:pt x="14503" y="18985"/>
                  </a:cubicBezTo>
                  <a:cubicBezTo>
                    <a:pt x="14503" y="20463"/>
                    <a:pt x="12806" y="21600"/>
                    <a:pt x="10800" y="21600"/>
                  </a:cubicBezTo>
                  <a:close/>
                  <a:moveTo>
                    <a:pt x="8949" y="17621"/>
                  </a:moveTo>
                  <a:cubicBezTo>
                    <a:pt x="9103" y="17621"/>
                    <a:pt x="9103" y="17621"/>
                    <a:pt x="9103" y="17621"/>
                  </a:cubicBezTo>
                  <a:cubicBezTo>
                    <a:pt x="8640" y="17962"/>
                    <a:pt x="8640" y="17962"/>
                    <a:pt x="8640" y="17962"/>
                  </a:cubicBezTo>
                  <a:cubicBezTo>
                    <a:pt x="8486" y="18303"/>
                    <a:pt x="8331" y="18644"/>
                    <a:pt x="8331" y="18985"/>
                  </a:cubicBezTo>
                  <a:cubicBezTo>
                    <a:pt x="8331" y="20008"/>
                    <a:pt x="9411" y="20804"/>
                    <a:pt x="10800" y="20804"/>
                  </a:cubicBezTo>
                  <a:cubicBezTo>
                    <a:pt x="12189" y="20804"/>
                    <a:pt x="13423" y="20008"/>
                    <a:pt x="13423" y="18985"/>
                  </a:cubicBezTo>
                  <a:cubicBezTo>
                    <a:pt x="13423" y="18644"/>
                    <a:pt x="13269" y="18303"/>
                    <a:pt x="12960" y="17962"/>
                  </a:cubicBezTo>
                  <a:cubicBezTo>
                    <a:pt x="12651" y="17621"/>
                    <a:pt x="12651" y="17621"/>
                    <a:pt x="12651" y="17621"/>
                  </a:cubicBezTo>
                  <a:cubicBezTo>
                    <a:pt x="12651" y="17621"/>
                    <a:pt x="12651" y="17621"/>
                    <a:pt x="12651" y="17621"/>
                  </a:cubicBezTo>
                  <a:cubicBezTo>
                    <a:pt x="12189" y="17053"/>
                    <a:pt x="11726" y="16143"/>
                    <a:pt x="12189" y="15461"/>
                  </a:cubicBezTo>
                  <a:cubicBezTo>
                    <a:pt x="12343" y="15347"/>
                    <a:pt x="12651" y="15006"/>
                    <a:pt x="13423" y="15006"/>
                  </a:cubicBezTo>
                  <a:cubicBezTo>
                    <a:pt x="20520" y="15006"/>
                    <a:pt x="20520" y="15006"/>
                    <a:pt x="20520" y="15006"/>
                  </a:cubicBezTo>
                  <a:cubicBezTo>
                    <a:pt x="20520" y="9777"/>
                    <a:pt x="20520" y="9777"/>
                    <a:pt x="20520" y="9777"/>
                  </a:cubicBezTo>
                  <a:cubicBezTo>
                    <a:pt x="20520" y="9777"/>
                    <a:pt x="20520" y="9663"/>
                    <a:pt x="20366" y="9549"/>
                  </a:cubicBezTo>
                  <a:cubicBezTo>
                    <a:pt x="20057" y="9436"/>
                    <a:pt x="18977" y="9777"/>
                    <a:pt x="18206" y="10118"/>
                  </a:cubicBezTo>
                  <a:cubicBezTo>
                    <a:pt x="17589" y="10345"/>
                    <a:pt x="17589" y="10345"/>
                    <a:pt x="17589" y="10345"/>
                  </a:cubicBezTo>
                  <a:cubicBezTo>
                    <a:pt x="17589" y="10345"/>
                    <a:pt x="17589" y="10345"/>
                    <a:pt x="17589" y="10345"/>
                  </a:cubicBezTo>
                  <a:cubicBezTo>
                    <a:pt x="17126" y="10459"/>
                    <a:pt x="16663" y="10573"/>
                    <a:pt x="16200" y="10573"/>
                  </a:cubicBezTo>
                  <a:cubicBezTo>
                    <a:pt x="14194" y="10573"/>
                    <a:pt x="12651" y="9322"/>
                    <a:pt x="12651" y="7844"/>
                  </a:cubicBezTo>
                  <a:cubicBezTo>
                    <a:pt x="12651" y="6480"/>
                    <a:pt x="14194" y="5229"/>
                    <a:pt x="16200" y="5229"/>
                  </a:cubicBezTo>
                  <a:cubicBezTo>
                    <a:pt x="16663" y="5229"/>
                    <a:pt x="17126" y="5343"/>
                    <a:pt x="17589" y="5457"/>
                  </a:cubicBezTo>
                  <a:cubicBezTo>
                    <a:pt x="17589" y="5457"/>
                    <a:pt x="17589" y="5457"/>
                    <a:pt x="17589" y="5457"/>
                  </a:cubicBezTo>
                  <a:cubicBezTo>
                    <a:pt x="18206" y="5684"/>
                    <a:pt x="18206" y="5684"/>
                    <a:pt x="18206" y="5684"/>
                  </a:cubicBezTo>
                  <a:cubicBezTo>
                    <a:pt x="18977" y="6025"/>
                    <a:pt x="20057" y="6366"/>
                    <a:pt x="20366" y="6253"/>
                  </a:cubicBezTo>
                  <a:cubicBezTo>
                    <a:pt x="20520" y="6139"/>
                    <a:pt x="20520" y="6025"/>
                    <a:pt x="20520" y="6025"/>
                  </a:cubicBezTo>
                  <a:cubicBezTo>
                    <a:pt x="20520" y="796"/>
                    <a:pt x="20520" y="796"/>
                    <a:pt x="20520" y="796"/>
                  </a:cubicBezTo>
                  <a:cubicBezTo>
                    <a:pt x="13423" y="796"/>
                    <a:pt x="13423" y="796"/>
                    <a:pt x="13423" y="796"/>
                  </a:cubicBezTo>
                  <a:cubicBezTo>
                    <a:pt x="13269" y="796"/>
                    <a:pt x="13114" y="796"/>
                    <a:pt x="13114" y="796"/>
                  </a:cubicBezTo>
                  <a:cubicBezTo>
                    <a:pt x="12960" y="1023"/>
                    <a:pt x="13423" y="1933"/>
                    <a:pt x="13886" y="2501"/>
                  </a:cubicBezTo>
                  <a:cubicBezTo>
                    <a:pt x="14194" y="2842"/>
                    <a:pt x="14194" y="2842"/>
                    <a:pt x="14194" y="2842"/>
                  </a:cubicBezTo>
                  <a:cubicBezTo>
                    <a:pt x="14194" y="2842"/>
                    <a:pt x="14194" y="2842"/>
                    <a:pt x="14194" y="2842"/>
                  </a:cubicBezTo>
                  <a:cubicBezTo>
                    <a:pt x="14349" y="3183"/>
                    <a:pt x="14503" y="3524"/>
                    <a:pt x="14503" y="3865"/>
                  </a:cubicBezTo>
                  <a:cubicBezTo>
                    <a:pt x="14503" y="5343"/>
                    <a:pt x="12806" y="6594"/>
                    <a:pt x="10800" y="6594"/>
                  </a:cubicBezTo>
                  <a:cubicBezTo>
                    <a:pt x="8794" y="6594"/>
                    <a:pt x="7251" y="5343"/>
                    <a:pt x="7251" y="3865"/>
                  </a:cubicBezTo>
                  <a:cubicBezTo>
                    <a:pt x="7251" y="3524"/>
                    <a:pt x="7251" y="3183"/>
                    <a:pt x="7406" y="2842"/>
                  </a:cubicBezTo>
                  <a:cubicBezTo>
                    <a:pt x="7406" y="2842"/>
                    <a:pt x="7406" y="2842"/>
                    <a:pt x="7406" y="2842"/>
                  </a:cubicBezTo>
                  <a:cubicBezTo>
                    <a:pt x="7714" y="2501"/>
                    <a:pt x="7714" y="2501"/>
                    <a:pt x="7714" y="2501"/>
                  </a:cubicBezTo>
                  <a:cubicBezTo>
                    <a:pt x="8331" y="1933"/>
                    <a:pt x="8640" y="1023"/>
                    <a:pt x="8486" y="796"/>
                  </a:cubicBezTo>
                  <a:cubicBezTo>
                    <a:pt x="8486" y="796"/>
                    <a:pt x="8331" y="796"/>
                    <a:pt x="8177" y="796"/>
                  </a:cubicBezTo>
                  <a:cubicBezTo>
                    <a:pt x="1080" y="796"/>
                    <a:pt x="1080" y="796"/>
                    <a:pt x="1080" y="796"/>
                  </a:cubicBezTo>
                  <a:cubicBezTo>
                    <a:pt x="1080" y="6025"/>
                    <a:pt x="1080" y="6025"/>
                    <a:pt x="1080" y="6025"/>
                  </a:cubicBezTo>
                  <a:cubicBezTo>
                    <a:pt x="1080" y="6025"/>
                    <a:pt x="1080" y="6139"/>
                    <a:pt x="1234" y="6253"/>
                  </a:cubicBezTo>
                  <a:cubicBezTo>
                    <a:pt x="1543" y="6366"/>
                    <a:pt x="2623" y="6025"/>
                    <a:pt x="3394" y="5684"/>
                  </a:cubicBezTo>
                  <a:cubicBezTo>
                    <a:pt x="4011" y="5457"/>
                    <a:pt x="4011" y="5457"/>
                    <a:pt x="4011" y="5457"/>
                  </a:cubicBezTo>
                  <a:cubicBezTo>
                    <a:pt x="4011" y="5457"/>
                    <a:pt x="4011" y="5457"/>
                    <a:pt x="4011" y="5457"/>
                  </a:cubicBezTo>
                  <a:cubicBezTo>
                    <a:pt x="4474" y="5343"/>
                    <a:pt x="4937" y="5229"/>
                    <a:pt x="5400" y="5229"/>
                  </a:cubicBezTo>
                  <a:cubicBezTo>
                    <a:pt x="7406" y="5229"/>
                    <a:pt x="8949" y="6480"/>
                    <a:pt x="8949" y="7844"/>
                  </a:cubicBezTo>
                  <a:cubicBezTo>
                    <a:pt x="8949" y="9322"/>
                    <a:pt x="7406" y="10573"/>
                    <a:pt x="5400" y="10573"/>
                  </a:cubicBezTo>
                  <a:cubicBezTo>
                    <a:pt x="4937" y="10573"/>
                    <a:pt x="4474" y="10459"/>
                    <a:pt x="4011" y="10345"/>
                  </a:cubicBezTo>
                  <a:cubicBezTo>
                    <a:pt x="4011" y="10345"/>
                    <a:pt x="4011" y="10345"/>
                    <a:pt x="4011" y="10345"/>
                  </a:cubicBezTo>
                  <a:cubicBezTo>
                    <a:pt x="3394" y="10118"/>
                    <a:pt x="3394" y="10118"/>
                    <a:pt x="3394" y="10118"/>
                  </a:cubicBezTo>
                  <a:cubicBezTo>
                    <a:pt x="2623" y="9777"/>
                    <a:pt x="1543" y="9436"/>
                    <a:pt x="1234" y="9549"/>
                  </a:cubicBezTo>
                  <a:cubicBezTo>
                    <a:pt x="1080" y="9663"/>
                    <a:pt x="1080" y="9777"/>
                    <a:pt x="1080" y="9777"/>
                  </a:cubicBezTo>
                  <a:cubicBezTo>
                    <a:pt x="1080" y="15006"/>
                    <a:pt x="1080" y="15006"/>
                    <a:pt x="1080" y="15006"/>
                  </a:cubicBezTo>
                  <a:cubicBezTo>
                    <a:pt x="8177" y="15006"/>
                    <a:pt x="8177" y="15006"/>
                    <a:pt x="8177" y="15006"/>
                  </a:cubicBezTo>
                  <a:cubicBezTo>
                    <a:pt x="8949" y="15006"/>
                    <a:pt x="9257" y="15347"/>
                    <a:pt x="9411" y="15461"/>
                  </a:cubicBezTo>
                  <a:cubicBezTo>
                    <a:pt x="9874" y="16143"/>
                    <a:pt x="9411" y="17053"/>
                    <a:pt x="8949" y="17621"/>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35" name="Freeform 49"/>
            <p:cNvSpPr/>
            <p:nvPr/>
          </p:nvSpPr>
          <p:spPr>
            <a:xfrm>
              <a:off x="3622040" y="3407691"/>
              <a:ext cx="964567" cy="962379"/>
            </a:xfrm>
            <a:custGeom>
              <a:avLst/>
              <a:gdLst/>
              <a:ahLst/>
              <a:cxnLst>
                <a:cxn ang="0">
                  <a:pos x="wd2" y="hd2"/>
                </a:cxn>
                <a:cxn ang="5400000">
                  <a:pos x="wd2" y="hd2"/>
                </a:cxn>
                <a:cxn ang="10800000">
                  <a:pos x="wd2" y="hd2"/>
                </a:cxn>
                <a:cxn ang="16200000">
                  <a:pos x="wd2" y="hd2"/>
                </a:cxn>
              </a:cxnLst>
              <a:rect l="0" t="0" r="r" b="b"/>
              <a:pathLst>
                <a:path w="21600" h="21600" extrusionOk="0">
                  <a:moveTo>
                    <a:pt x="3639" y="10096"/>
                  </a:moveTo>
                  <a:cubicBezTo>
                    <a:pt x="3170" y="10096"/>
                    <a:pt x="2817" y="9978"/>
                    <a:pt x="2348" y="9743"/>
                  </a:cubicBezTo>
                  <a:cubicBezTo>
                    <a:pt x="2348" y="9743"/>
                    <a:pt x="2348" y="9743"/>
                    <a:pt x="2348" y="9743"/>
                  </a:cubicBezTo>
                  <a:cubicBezTo>
                    <a:pt x="2348" y="9743"/>
                    <a:pt x="0" y="8217"/>
                    <a:pt x="0" y="9743"/>
                  </a:cubicBezTo>
                  <a:cubicBezTo>
                    <a:pt x="0" y="15613"/>
                    <a:pt x="0" y="15613"/>
                    <a:pt x="0" y="15613"/>
                  </a:cubicBezTo>
                  <a:cubicBezTo>
                    <a:pt x="5870" y="15613"/>
                    <a:pt x="5870" y="15613"/>
                    <a:pt x="5870" y="15613"/>
                  </a:cubicBezTo>
                  <a:cubicBezTo>
                    <a:pt x="7278" y="15613"/>
                    <a:pt x="5870" y="17961"/>
                    <a:pt x="5870" y="17961"/>
                  </a:cubicBezTo>
                  <a:cubicBezTo>
                    <a:pt x="5870" y="17961"/>
                    <a:pt x="5870" y="17961"/>
                    <a:pt x="5870" y="17961"/>
                  </a:cubicBezTo>
                  <a:cubicBezTo>
                    <a:pt x="5635" y="18313"/>
                    <a:pt x="5400" y="18783"/>
                    <a:pt x="5400" y="19252"/>
                  </a:cubicBezTo>
                  <a:cubicBezTo>
                    <a:pt x="5400" y="20543"/>
                    <a:pt x="6457" y="21600"/>
                    <a:pt x="7748" y="21600"/>
                  </a:cubicBezTo>
                  <a:cubicBezTo>
                    <a:pt x="9039" y="21600"/>
                    <a:pt x="10096" y="20543"/>
                    <a:pt x="10096" y="19252"/>
                  </a:cubicBezTo>
                  <a:cubicBezTo>
                    <a:pt x="10096" y="18783"/>
                    <a:pt x="9978" y="18313"/>
                    <a:pt x="9743" y="17961"/>
                  </a:cubicBezTo>
                  <a:cubicBezTo>
                    <a:pt x="9743" y="17961"/>
                    <a:pt x="9743" y="17961"/>
                    <a:pt x="9743" y="17961"/>
                  </a:cubicBezTo>
                  <a:cubicBezTo>
                    <a:pt x="9743" y="17961"/>
                    <a:pt x="8217" y="15613"/>
                    <a:pt x="9743" y="15613"/>
                  </a:cubicBezTo>
                  <a:cubicBezTo>
                    <a:pt x="15613" y="15613"/>
                    <a:pt x="15613" y="15613"/>
                    <a:pt x="15613" y="15613"/>
                  </a:cubicBezTo>
                  <a:cubicBezTo>
                    <a:pt x="15613" y="9743"/>
                    <a:pt x="15613" y="9743"/>
                    <a:pt x="15613" y="9743"/>
                  </a:cubicBezTo>
                  <a:cubicBezTo>
                    <a:pt x="15613" y="8217"/>
                    <a:pt x="17961" y="9743"/>
                    <a:pt x="17961" y="9743"/>
                  </a:cubicBezTo>
                  <a:cubicBezTo>
                    <a:pt x="17961" y="9743"/>
                    <a:pt x="17961" y="9743"/>
                    <a:pt x="17961" y="9743"/>
                  </a:cubicBezTo>
                  <a:cubicBezTo>
                    <a:pt x="18313" y="9978"/>
                    <a:pt x="18783" y="10096"/>
                    <a:pt x="19252" y="10096"/>
                  </a:cubicBezTo>
                  <a:cubicBezTo>
                    <a:pt x="20543" y="10096"/>
                    <a:pt x="21600" y="9039"/>
                    <a:pt x="21600" y="7865"/>
                  </a:cubicBezTo>
                  <a:cubicBezTo>
                    <a:pt x="21600" y="6574"/>
                    <a:pt x="20543" y="5517"/>
                    <a:pt x="19252" y="5517"/>
                  </a:cubicBezTo>
                  <a:cubicBezTo>
                    <a:pt x="18783" y="5517"/>
                    <a:pt x="18313" y="5635"/>
                    <a:pt x="17961" y="5870"/>
                  </a:cubicBezTo>
                  <a:cubicBezTo>
                    <a:pt x="17961" y="5870"/>
                    <a:pt x="17961" y="5870"/>
                    <a:pt x="17961" y="5870"/>
                  </a:cubicBezTo>
                  <a:cubicBezTo>
                    <a:pt x="17961" y="5870"/>
                    <a:pt x="15613" y="7396"/>
                    <a:pt x="15613" y="5870"/>
                  </a:cubicBezTo>
                  <a:cubicBezTo>
                    <a:pt x="15613" y="0"/>
                    <a:pt x="15613" y="0"/>
                    <a:pt x="15613" y="0"/>
                  </a:cubicBezTo>
                  <a:cubicBezTo>
                    <a:pt x="9743" y="0"/>
                    <a:pt x="9743" y="0"/>
                    <a:pt x="9743" y="0"/>
                  </a:cubicBezTo>
                  <a:cubicBezTo>
                    <a:pt x="8217" y="0"/>
                    <a:pt x="9743" y="2465"/>
                    <a:pt x="9743" y="2465"/>
                  </a:cubicBezTo>
                  <a:cubicBezTo>
                    <a:pt x="9743" y="2465"/>
                    <a:pt x="9743" y="2465"/>
                    <a:pt x="9743" y="2465"/>
                  </a:cubicBezTo>
                  <a:cubicBezTo>
                    <a:pt x="9978" y="2817"/>
                    <a:pt x="10096" y="3170"/>
                    <a:pt x="10096" y="3639"/>
                  </a:cubicBezTo>
                  <a:cubicBezTo>
                    <a:pt x="10096" y="4930"/>
                    <a:pt x="9039" y="5987"/>
                    <a:pt x="7748" y="5987"/>
                  </a:cubicBezTo>
                  <a:cubicBezTo>
                    <a:pt x="6457" y="5987"/>
                    <a:pt x="5400" y="4930"/>
                    <a:pt x="5400" y="3639"/>
                  </a:cubicBezTo>
                  <a:cubicBezTo>
                    <a:pt x="5400" y="3170"/>
                    <a:pt x="5635" y="2817"/>
                    <a:pt x="5870" y="2465"/>
                  </a:cubicBezTo>
                  <a:cubicBezTo>
                    <a:pt x="5870" y="2465"/>
                    <a:pt x="5870" y="2465"/>
                    <a:pt x="5870" y="2465"/>
                  </a:cubicBezTo>
                  <a:cubicBezTo>
                    <a:pt x="5870" y="2465"/>
                    <a:pt x="7278" y="0"/>
                    <a:pt x="5870" y="0"/>
                  </a:cubicBezTo>
                  <a:cubicBezTo>
                    <a:pt x="0" y="0"/>
                    <a:pt x="0" y="0"/>
                    <a:pt x="0" y="0"/>
                  </a:cubicBezTo>
                  <a:cubicBezTo>
                    <a:pt x="0" y="5870"/>
                    <a:pt x="0" y="5870"/>
                    <a:pt x="0" y="5870"/>
                  </a:cubicBezTo>
                  <a:cubicBezTo>
                    <a:pt x="0" y="7396"/>
                    <a:pt x="2348" y="5870"/>
                    <a:pt x="2348" y="5870"/>
                  </a:cubicBezTo>
                  <a:cubicBezTo>
                    <a:pt x="2348" y="5870"/>
                    <a:pt x="2348" y="5870"/>
                    <a:pt x="2348" y="5870"/>
                  </a:cubicBezTo>
                  <a:cubicBezTo>
                    <a:pt x="2817" y="5635"/>
                    <a:pt x="3170" y="5517"/>
                    <a:pt x="3639" y="5517"/>
                  </a:cubicBezTo>
                  <a:cubicBezTo>
                    <a:pt x="4930" y="5517"/>
                    <a:pt x="5987" y="6574"/>
                    <a:pt x="5987" y="7865"/>
                  </a:cubicBezTo>
                  <a:cubicBezTo>
                    <a:pt x="5987" y="9039"/>
                    <a:pt x="4930" y="10096"/>
                    <a:pt x="3639" y="10096"/>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36" name="Freeform 50"/>
            <p:cNvSpPr/>
            <p:nvPr/>
          </p:nvSpPr>
          <p:spPr>
            <a:xfrm>
              <a:off x="3606729" y="3392382"/>
              <a:ext cx="995187" cy="995187"/>
            </a:xfrm>
            <a:custGeom>
              <a:avLst/>
              <a:gdLst/>
              <a:ahLst/>
              <a:cxnLst>
                <a:cxn ang="0">
                  <a:pos x="wd2" y="hd2"/>
                </a:cxn>
                <a:cxn ang="5400000">
                  <a:pos x="wd2" y="hd2"/>
                </a:cxn>
                <a:cxn ang="10800000">
                  <a:pos x="wd2" y="hd2"/>
                </a:cxn>
                <a:cxn ang="16200000">
                  <a:pos x="wd2" y="hd2"/>
                </a:cxn>
              </a:cxnLst>
              <a:rect l="0" t="0" r="r" b="b"/>
              <a:pathLst>
                <a:path w="21600" h="21600" extrusionOk="0">
                  <a:moveTo>
                    <a:pt x="7844" y="21600"/>
                  </a:moveTo>
                  <a:cubicBezTo>
                    <a:pt x="6366" y="21600"/>
                    <a:pt x="5229" y="20463"/>
                    <a:pt x="5229" y="18985"/>
                  </a:cubicBezTo>
                  <a:cubicBezTo>
                    <a:pt x="5229" y="18644"/>
                    <a:pt x="5343" y="18303"/>
                    <a:pt x="5457" y="17962"/>
                  </a:cubicBezTo>
                  <a:cubicBezTo>
                    <a:pt x="5457" y="17962"/>
                    <a:pt x="5457" y="17962"/>
                    <a:pt x="5457" y="17962"/>
                  </a:cubicBezTo>
                  <a:cubicBezTo>
                    <a:pt x="5684" y="17507"/>
                    <a:pt x="5684" y="17507"/>
                    <a:pt x="5684" y="17507"/>
                  </a:cubicBezTo>
                  <a:cubicBezTo>
                    <a:pt x="6025" y="16939"/>
                    <a:pt x="6366" y="16143"/>
                    <a:pt x="6253" y="15916"/>
                  </a:cubicBezTo>
                  <a:cubicBezTo>
                    <a:pt x="6139" y="15802"/>
                    <a:pt x="6025" y="15802"/>
                    <a:pt x="6025" y="15802"/>
                  </a:cubicBezTo>
                  <a:cubicBezTo>
                    <a:pt x="0" y="15802"/>
                    <a:pt x="0" y="15802"/>
                    <a:pt x="0" y="15802"/>
                  </a:cubicBezTo>
                  <a:cubicBezTo>
                    <a:pt x="0" y="9777"/>
                    <a:pt x="0" y="9777"/>
                    <a:pt x="0" y="9777"/>
                  </a:cubicBezTo>
                  <a:cubicBezTo>
                    <a:pt x="0" y="9208"/>
                    <a:pt x="227" y="8981"/>
                    <a:pt x="455" y="8867"/>
                  </a:cubicBezTo>
                  <a:cubicBezTo>
                    <a:pt x="1023" y="8526"/>
                    <a:pt x="1819" y="8867"/>
                    <a:pt x="2387" y="9208"/>
                  </a:cubicBezTo>
                  <a:cubicBezTo>
                    <a:pt x="2387" y="9208"/>
                    <a:pt x="2387" y="9208"/>
                    <a:pt x="2387" y="9208"/>
                  </a:cubicBezTo>
                  <a:cubicBezTo>
                    <a:pt x="2842" y="9436"/>
                    <a:pt x="2842" y="9436"/>
                    <a:pt x="2842" y="9436"/>
                  </a:cubicBezTo>
                  <a:cubicBezTo>
                    <a:pt x="3183" y="9663"/>
                    <a:pt x="3524" y="9777"/>
                    <a:pt x="3865" y="9777"/>
                  </a:cubicBezTo>
                  <a:cubicBezTo>
                    <a:pt x="4888" y="9777"/>
                    <a:pt x="5798" y="8981"/>
                    <a:pt x="5798" y="7958"/>
                  </a:cubicBezTo>
                  <a:cubicBezTo>
                    <a:pt x="5798" y="6821"/>
                    <a:pt x="4888" y="6025"/>
                    <a:pt x="3865" y="6025"/>
                  </a:cubicBezTo>
                  <a:cubicBezTo>
                    <a:pt x="3524" y="6025"/>
                    <a:pt x="3183" y="6139"/>
                    <a:pt x="2842" y="6366"/>
                  </a:cubicBezTo>
                  <a:cubicBezTo>
                    <a:pt x="2387" y="6594"/>
                    <a:pt x="2387" y="6594"/>
                    <a:pt x="2387" y="6594"/>
                  </a:cubicBezTo>
                  <a:cubicBezTo>
                    <a:pt x="2387" y="6594"/>
                    <a:pt x="2387" y="6594"/>
                    <a:pt x="2387" y="6594"/>
                  </a:cubicBezTo>
                  <a:cubicBezTo>
                    <a:pt x="1819" y="6935"/>
                    <a:pt x="1023" y="7276"/>
                    <a:pt x="455" y="6935"/>
                  </a:cubicBezTo>
                  <a:cubicBezTo>
                    <a:pt x="227" y="6821"/>
                    <a:pt x="0" y="6594"/>
                    <a:pt x="0" y="6025"/>
                  </a:cubicBezTo>
                  <a:cubicBezTo>
                    <a:pt x="0" y="0"/>
                    <a:pt x="0" y="0"/>
                    <a:pt x="0" y="0"/>
                  </a:cubicBezTo>
                  <a:cubicBezTo>
                    <a:pt x="6025" y="0"/>
                    <a:pt x="6025" y="0"/>
                    <a:pt x="6025" y="0"/>
                  </a:cubicBezTo>
                  <a:cubicBezTo>
                    <a:pt x="6480" y="0"/>
                    <a:pt x="6821" y="227"/>
                    <a:pt x="6935" y="455"/>
                  </a:cubicBezTo>
                  <a:cubicBezTo>
                    <a:pt x="7276" y="1023"/>
                    <a:pt x="6821" y="1933"/>
                    <a:pt x="6594" y="2501"/>
                  </a:cubicBezTo>
                  <a:cubicBezTo>
                    <a:pt x="6594" y="2501"/>
                    <a:pt x="6594" y="2501"/>
                    <a:pt x="6594" y="2501"/>
                  </a:cubicBezTo>
                  <a:cubicBezTo>
                    <a:pt x="6366" y="2842"/>
                    <a:pt x="6366" y="2842"/>
                    <a:pt x="6366" y="2842"/>
                  </a:cubicBezTo>
                  <a:cubicBezTo>
                    <a:pt x="6139" y="3183"/>
                    <a:pt x="6025" y="3524"/>
                    <a:pt x="6025" y="3865"/>
                  </a:cubicBezTo>
                  <a:cubicBezTo>
                    <a:pt x="6025" y="4888"/>
                    <a:pt x="6821" y="5798"/>
                    <a:pt x="7844" y="5798"/>
                  </a:cubicBezTo>
                  <a:cubicBezTo>
                    <a:pt x="8867" y="5798"/>
                    <a:pt x="9777" y="4888"/>
                    <a:pt x="9777" y="3865"/>
                  </a:cubicBezTo>
                  <a:cubicBezTo>
                    <a:pt x="9777" y="3524"/>
                    <a:pt x="9663" y="3183"/>
                    <a:pt x="9436" y="2842"/>
                  </a:cubicBezTo>
                  <a:cubicBezTo>
                    <a:pt x="9208" y="2501"/>
                    <a:pt x="9208" y="2501"/>
                    <a:pt x="9208" y="2501"/>
                  </a:cubicBezTo>
                  <a:cubicBezTo>
                    <a:pt x="9208" y="2501"/>
                    <a:pt x="9208" y="2501"/>
                    <a:pt x="9208" y="2501"/>
                  </a:cubicBezTo>
                  <a:cubicBezTo>
                    <a:pt x="8981" y="1933"/>
                    <a:pt x="8526" y="1023"/>
                    <a:pt x="8867" y="455"/>
                  </a:cubicBezTo>
                  <a:cubicBezTo>
                    <a:pt x="8981" y="227"/>
                    <a:pt x="9208" y="0"/>
                    <a:pt x="9777" y="0"/>
                  </a:cubicBezTo>
                  <a:cubicBezTo>
                    <a:pt x="15802" y="0"/>
                    <a:pt x="15802" y="0"/>
                    <a:pt x="15802" y="0"/>
                  </a:cubicBezTo>
                  <a:cubicBezTo>
                    <a:pt x="15802" y="6025"/>
                    <a:pt x="15802" y="6025"/>
                    <a:pt x="15802" y="6025"/>
                  </a:cubicBezTo>
                  <a:cubicBezTo>
                    <a:pt x="15802" y="6025"/>
                    <a:pt x="15802" y="6139"/>
                    <a:pt x="15916" y="6253"/>
                  </a:cubicBezTo>
                  <a:cubicBezTo>
                    <a:pt x="16143" y="6366"/>
                    <a:pt x="16939" y="6025"/>
                    <a:pt x="17507" y="5684"/>
                  </a:cubicBezTo>
                  <a:cubicBezTo>
                    <a:pt x="17962" y="5457"/>
                    <a:pt x="17962" y="5457"/>
                    <a:pt x="17962" y="5457"/>
                  </a:cubicBezTo>
                  <a:cubicBezTo>
                    <a:pt x="17962" y="5457"/>
                    <a:pt x="17962" y="5457"/>
                    <a:pt x="17962" y="5457"/>
                  </a:cubicBezTo>
                  <a:cubicBezTo>
                    <a:pt x="18303" y="5343"/>
                    <a:pt x="18644" y="5229"/>
                    <a:pt x="18985" y="5229"/>
                  </a:cubicBezTo>
                  <a:cubicBezTo>
                    <a:pt x="20463" y="5229"/>
                    <a:pt x="21600" y="6480"/>
                    <a:pt x="21600" y="7958"/>
                  </a:cubicBezTo>
                  <a:cubicBezTo>
                    <a:pt x="21600" y="9322"/>
                    <a:pt x="20463" y="10573"/>
                    <a:pt x="18985" y="10573"/>
                  </a:cubicBezTo>
                  <a:cubicBezTo>
                    <a:pt x="18644" y="10573"/>
                    <a:pt x="18303" y="10459"/>
                    <a:pt x="17962" y="10345"/>
                  </a:cubicBezTo>
                  <a:cubicBezTo>
                    <a:pt x="17962" y="10345"/>
                    <a:pt x="17962" y="10345"/>
                    <a:pt x="17962" y="10345"/>
                  </a:cubicBezTo>
                  <a:cubicBezTo>
                    <a:pt x="17507" y="10118"/>
                    <a:pt x="17507" y="10118"/>
                    <a:pt x="17507" y="10118"/>
                  </a:cubicBezTo>
                  <a:cubicBezTo>
                    <a:pt x="16939" y="9777"/>
                    <a:pt x="16143" y="9436"/>
                    <a:pt x="15916" y="9549"/>
                  </a:cubicBezTo>
                  <a:cubicBezTo>
                    <a:pt x="15802" y="9663"/>
                    <a:pt x="15802" y="9777"/>
                    <a:pt x="15802" y="9777"/>
                  </a:cubicBezTo>
                  <a:cubicBezTo>
                    <a:pt x="15802" y="15802"/>
                    <a:pt x="15802" y="15802"/>
                    <a:pt x="15802" y="15802"/>
                  </a:cubicBezTo>
                  <a:cubicBezTo>
                    <a:pt x="9777" y="15802"/>
                    <a:pt x="9777" y="15802"/>
                    <a:pt x="9777" y="15802"/>
                  </a:cubicBezTo>
                  <a:cubicBezTo>
                    <a:pt x="9777" y="15802"/>
                    <a:pt x="9549" y="15802"/>
                    <a:pt x="9549" y="15916"/>
                  </a:cubicBezTo>
                  <a:cubicBezTo>
                    <a:pt x="9436" y="16143"/>
                    <a:pt x="9777" y="16939"/>
                    <a:pt x="10118" y="17507"/>
                  </a:cubicBezTo>
                  <a:cubicBezTo>
                    <a:pt x="10345" y="17962"/>
                    <a:pt x="10345" y="17962"/>
                    <a:pt x="10345" y="17962"/>
                  </a:cubicBezTo>
                  <a:cubicBezTo>
                    <a:pt x="10345" y="17962"/>
                    <a:pt x="10345" y="17962"/>
                    <a:pt x="10345" y="17962"/>
                  </a:cubicBezTo>
                  <a:cubicBezTo>
                    <a:pt x="10459" y="18303"/>
                    <a:pt x="10573" y="18644"/>
                    <a:pt x="10573" y="18985"/>
                  </a:cubicBezTo>
                  <a:cubicBezTo>
                    <a:pt x="10573" y="20463"/>
                    <a:pt x="9322" y="21600"/>
                    <a:pt x="7844" y="21600"/>
                  </a:cubicBezTo>
                  <a:close/>
                  <a:moveTo>
                    <a:pt x="6594" y="17621"/>
                  </a:moveTo>
                  <a:cubicBezTo>
                    <a:pt x="6594" y="17621"/>
                    <a:pt x="6594" y="17621"/>
                    <a:pt x="6594" y="17621"/>
                  </a:cubicBezTo>
                  <a:cubicBezTo>
                    <a:pt x="6366" y="17962"/>
                    <a:pt x="6366" y="17962"/>
                    <a:pt x="6366" y="17962"/>
                  </a:cubicBezTo>
                  <a:cubicBezTo>
                    <a:pt x="6139" y="18303"/>
                    <a:pt x="6025" y="18644"/>
                    <a:pt x="6025" y="18985"/>
                  </a:cubicBezTo>
                  <a:cubicBezTo>
                    <a:pt x="6025" y="20008"/>
                    <a:pt x="6821" y="20804"/>
                    <a:pt x="7844" y="20804"/>
                  </a:cubicBezTo>
                  <a:cubicBezTo>
                    <a:pt x="8867" y="20804"/>
                    <a:pt x="9777" y="20008"/>
                    <a:pt x="9777" y="18985"/>
                  </a:cubicBezTo>
                  <a:cubicBezTo>
                    <a:pt x="9777" y="18644"/>
                    <a:pt x="9663" y="18303"/>
                    <a:pt x="9436" y="17962"/>
                  </a:cubicBezTo>
                  <a:cubicBezTo>
                    <a:pt x="9208" y="17621"/>
                    <a:pt x="9208" y="17621"/>
                    <a:pt x="9208" y="17621"/>
                  </a:cubicBezTo>
                  <a:cubicBezTo>
                    <a:pt x="9208" y="17621"/>
                    <a:pt x="9208" y="17621"/>
                    <a:pt x="9208" y="17621"/>
                  </a:cubicBezTo>
                  <a:cubicBezTo>
                    <a:pt x="8981" y="17053"/>
                    <a:pt x="8526" y="16143"/>
                    <a:pt x="8867" y="15461"/>
                  </a:cubicBezTo>
                  <a:cubicBezTo>
                    <a:pt x="8981" y="15347"/>
                    <a:pt x="9208" y="15006"/>
                    <a:pt x="9777" y="15006"/>
                  </a:cubicBezTo>
                  <a:cubicBezTo>
                    <a:pt x="15006" y="15006"/>
                    <a:pt x="15006" y="15006"/>
                    <a:pt x="15006" y="15006"/>
                  </a:cubicBezTo>
                  <a:cubicBezTo>
                    <a:pt x="15006" y="9777"/>
                    <a:pt x="15006" y="9777"/>
                    <a:pt x="15006" y="9777"/>
                  </a:cubicBezTo>
                  <a:cubicBezTo>
                    <a:pt x="15006" y="9208"/>
                    <a:pt x="15234" y="8981"/>
                    <a:pt x="15461" y="8867"/>
                  </a:cubicBezTo>
                  <a:cubicBezTo>
                    <a:pt x="16029" y="8526"/>
                    <a:pt x="17053" y="8981"/>
                    <a:pt x="17621" y="9208"/>
                  </a:cubicBezTo>
                  <a:cubicBezTo>
                    <a:pt x="17621" y="9208"/>
                    <a:pt x="17621" y="9208"/>
                    <a:pt x="17621" y="9208"/>
                  </a:cubicBezTo>
                  <a:cubicBezTo>
                    <a:pt x="17962" y="9436"/>
                    <a:pt x="17962" y="9436"/>
                    <a:pt x="17962" y="9436"/>
                  </a:cubicBezTo>
                  <a:cubicBezTo>
                    <a:pt x="18303" y="9663"/>
                    <a:pt x="18644" y="9777"/>
                    <a:pt x="18985" y="9777"/>
                  </a:cubicBezTo>
                  <a:cubicBezTo>
                    <a:pt x="20008" y="9777"/>
                    <a:pt x="20804" y="8981"/>
                    <a:pt x="20804" y="7958"/>
                  </a:cubicBezTo>
                  <a:cubicBezTo>
                    <a:pt x="20804" y="6821"/>
                    <a:pt x="20008" y="6025"/>
                    <a:pt x="18985" y="6025"/>
                  </a:cubicBezTo>
                  <a:cubicBezTo>
                    <a:pt x="18644" y="6025"/>
                    <a:pt x="18303" y="6139"/>
                    <a:pt x="17962" y="6366"/>
                  </a:cubicBezTo>
                  <a:cubicBezTo>
                    <a:pt x="17621" y="6594"/>
                    <a:pt x="17621" y="6594"/>
                    <a:pt x="17621" y="6594"/>
                  </a:cubicBezTo>
                  <a:cubicBezTo>
                    <a:pt x="17621" y="6594"/>
                    <a:pt x="17621" y="6594"/>
                    <a:pt x="17621" y="6594"/>
                  </a:cubicBezTo>
                  <a:cubicBezTo>
                    <a:pt x="17053" y="6821"/>
                    <a:pt x="16029" y="7276"/>
                    <a:pt x="15461" y="6935"/>
                  </a:cubicBezTo>
                  <a:cubicBezTo>
                    <a:pt x="15234" y="6821"/>
                    <a:pt x="15006" y="6594"/>
                    <a:pt x="15006" y="6025"/>
                  </a:cubicBezTo>
                  <a:cubicBezTo>
                    <a:pt x="15006" y="796"/>
                    <a:pt x="15006" y="796"/>
                    <a:pt x="15006" y="796"/>
                  </a:cubicBezTo>
                  <a:cubicBezTo>
                    <a:pt x="9777" y="796"/>
                    <a:pt x="9777" y="796"/>
                    <a:pt x="9777" y="796"/>
                  </a:cubicBezTo>
                  <a:cubicBezTo>
                    <a:pt x="9777" y="796"/>
                    <a:pt x="9549" y="796"/>
                    <a:pt x="9549" y="796"/>
                  </a:cubicBezTo>
                  <a:cubicBezTo>
                    <a:pt x="9436" y="1023"/>
                    <a:pt x="9777" y="1933"/>
                    <a:pt x="10118" y="2501"/>
                  </a:cubicBezTo>
                  <a:cubicBezTo>
                    <a:pt x="10345" y="2842"/>
                    <a:pt x="10345" y="2842"/>
                    <a:pt x="10345" y="2842"/>
                  </a:cubicBezTo>
                  <a:cubicBezTo>
                    <a:pt x="10345" y="2842"/>
                    <a:pt x="10345" y="2842"/>
                    <a:pt x="10345" y="2842"/>
                  </a:cubicBezTo>
                  <a:cubicBezTo>
                    <a:pt x="10459" y="3183"/>
                    <a:pt x="10573" y="3524"/>
                    <a:pt x="10573" y="3865"/>
                  </a:cubicBezTo>
                  <a:cubicBezTo>
                    <a:pt x="10573" y="5343"/>
                    <a:pt x="9322" y="6594"/>
                    <a:pt x="7844" y="6594"/>
                  </a:cubicBezTo>
                  <a:cubicBezTo>
                    <a:pt x="6366" y="6594"/>
                    <a:pt x="5229" y="5343"/>
                    <a:pt x="5229" y="3865"/>
                  </a:cubicBezTo>
                  <a:cubicBezTo>
                    <a:pt x="5229" y="3524"/>
                    <a:pt x="5343" y="3183"/>
                    <a:pt x="5457" y="2842"/>
                  </a:cubicBezTo>
                  <a:cubicBezTo>
                    <a:pt x="5457" y="2842"/>
                    <a:pt x="5457" y="2842"/>
                    <a:pt x="5457" y="2842"/>
                  </a:cubicBezTo>
                  <a:cubicBezTo>
                    <a:pt x="5684" y="2501"/>
                    <a:pt x="5684" y="2501"/>
                    <a:pt x="5684" y="2501"/>
                  </a:cubicBezTo>
                  <a:cubicBezTo>
                    <a:pt x="6025" y="1933"/>
                    <a:pt x="6366" y="1023"/>
                    <a:pt x="6253" y="796"/>
                  </a:cubicBezTo>
                  <a:cubicBezTo>
                    <a:pt x="6139" y="796"/>
                    <a:pt x="6025" y="796"/>
                    <a:pt x="6025" y="796"/>
                  </a:cubicBezTo>
                  <a:cubicBezTo>
                    <a:pt x="682" y="796"/>
                    <a:pt x="682" y="796"/>
                    <a:pt x="682" y="796"/>
                  </a:cubicBezTo>
                  <a:cubicBezTo>
                    <a:pt x="682" y="6025"/>
                    <a:pt x="682" y="6025"/>
                    <a:pt x="682" y="6025"/>
                  </a:cubicBezTo>
                  <a:cubicBezTo>
                    <a:pt x="682" y="6025"/>
                    <a:pt x="796" y="6139"/>
                    <a:pt x="796" y="6253"/>
                  </a:cubicBezTo>
                  <a:cubicBezTo>
                    <a:pt x="1023" y="6366"/>
                    <a:pt x="1819" y="6025"/>
                    <a:pt x="2501" y="5684"/>
                  </a:cubicBezTo>
                  <a:cubicBezTo>
                    <a:pt x="2842" y="5343"/>
                    <a:pt x="2842" y="5343"/>
                    <a:pt x="2842" y="5343"/>
                  </a:cubicBezTo>
                  <a:cubicBezTo>
                    <a:pt x="2956" y="5457"/>
                    <a:pt x="2956" y="5457"/>
                    <a:pt x="2956" y="5457"/>
                  </a:cubicBezTo>
                  <a:cubicBezTo>
                    <a:pt x="3183" y="5343"/>
                    <a:pt x="3524" y="5229"/>
                    <a:pt x="3865" y="5229"/>
                  </a:cubicBezTo>
                  <a:cubicBezTo>
                    <a:pt x="5343" y="5229"/>
                    <a:pt x="6594" y="6480"/>
                    <a:pt x="6594" y="7958"/>
                  </a:cubicBezTo>
                  <a:cubicBezTo>
                    <a:pt x="6594" y="9322"/>
                    <a:pt x="5343" y="10573"/>
                    <a:pt x="3865" y="10573"/>
                  </a:cubicBezTo>
                  <a:cubicBezTo>
                    <a:pt x="3524" y="10573"/>
                    <a:pt x="3183" y="10459"/>
                    <a:pt x="2956" y="10345"/>
                  </a:cubicBezTo>
                  <a:cubicBezTo>
                    <a:pt x="2842" y="10459"/>
                    <a:pt x="2842" y="10459"/>
                    <a:pt x="2842" y="10459"/>
                  </a:cubicBezTo>
                  <a:cubicBezTo>
                    <a:pt x="2501" y="10118"/>
                    <a:pt x="2501" y="10118"/>
                    <a:pt x="2501" y="10118"/>
                  </a:cubicBezTo>
                  <a:cubicBezTo>
                    <a:pt x="1819" y="9777"/>
                    <a:pt x="1023" y="9436"/>
                    <a:pt x="796" y="9549"/>
                  </a:cubicBezTo>
                  <a:cubicBezTo>
                    <a:pt x="796" y="9663"/>
                    <a:pt x="682" y="9777"/>
                    <a:pt x="682" y="9777"/>
                  </a:cubicBezTo>
                  <a:cubicBezTo>
                    <a:pt x="682" y="15006"/>
                    <a:pt x="682" y="15006"/>
                    <a:pt x="682" y="15006"/>
                  </a:cubicBezTo>
                  <a:cubicBezTo>
                    <a:pt x="6025" y="15006"/>
                    <a:pt x="6025" y="15006"/>
                    <a:pt x="6025" y="15006"/>
                  </a:cubicBezTo>
                  <a:cubicBezTo>
                    <a:pt x="6480" y="15006"/>
                    <a:pt x="6821" y="15347"/>
                    <a:pt x="6935" y="15461"/>
                  </a:cubicBezTo>
                  <a:cubicBezTo>
                    <a:pt x="7276" y="16143"/>
                    <a:pt x="6821" y="17053"/>
                    <a:pt x="6594" y="17621"/>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37" name="Freeform 51"/>
            <p:cNvSpPr/>
            <p:nvPr/>
          </p:nvSpPr>
          <p:spPr>
            <a:xfrm>
              <a:off x="3622040" y="2445313"/>
              <a:ext cx="964567" cy="1229219"/>
            </a:xfrm>
            <a:custGeom>
              <a:avLst/>
              <a:gdLst/>
              <a:ahLst/>
              <a:cxnLst>
                <a:cxn ang="0">
                  <a:pos x="wd2" y="hd2"/>
                </a:cxn>
                <a:cxn ang="5400000">
                  <a:pos x="wd2" y="hd2"/>
                </a:cxn>
                <a:cxn ang="10800000">
                  <a:pos x="wd2" y="hd2"/>
                </a:cxn>
                <a:cxn ang="16200000">
                  <a:pos x="wd2" y="hd2"/>
                </a:cxn>
              </a:cxnLst>
              <a:rect l="0" t="0" r="r" b="b"/>
              <a:pathLst>
                <a:path w="21600" h="21600" extrusionOk="0">
                  <a:moveTo>
                    <a:pt x="3639" y="12684"/>
                  </a:moveTo>
                  <a:cubicBezTo>
                    <a:pt x="3170" y="12684"/>
                    <a:pt x="2817" y="12592"/>
                    <a:pt x="2348" y="12409"/>
                  </a:cubicBezTo>
                  <a:cubicBezTo>
                    <a:pt x="2348" y="12409"/>
                    <a:pt x="2348" y="12409"/>
                    <a:pt x="2348" y="12409"/>
                  </a:cubicBezTo>
                  <a:cubicBezTo>
                    <a:pt x="2348" y="12409"/>
                    <a:pt x="0" y="11214"/>
                    <a:pt x="0" y="12409"/>
                  </a:cubicBezTo>
                  <a:cubicBezTo>
                    <a:pt x="0" y="16912"/>
                    <a:pt x="0" y="16912"/>
                    <a:pt x="0" y="16912"/>
                  </a:cubicBezTo>
                  <a:cubicBezTo>
                    <a:pt x="5870" y="16912"/>
                    <a:pt x="5870" y="16912"/>
                    <a:pt x="5870" y="16912"/>
                  </a:cubicBezTo>
                  <a:cubicBezTo>
                    <a:pt x="7278" y="16912"/>
                    <a:pt x="5870" y="18843"/>
                    <a:pt x="5870" y="18843"/>
                  </a:cubicBezTo>
                  <a:cubicBezTo>
                    <a:pt x="5870" y="18843"/>
                    <a:pt x="5870" y="18843"/>
                    <a:pt x="5870" y="18843"/>
                  </a:cubicBezTo>
                  <a:cubicBezTo>
                    <a:pt x="5635" y="19118"/>
                    <a:pt x="5400" y="19394"/>
                    <a:pt x="5400" y="19762"/>
                  </a:cubicBezTo>
                  <a:cubicBezTo>
                    <a:pt x="5400" y="20773"/>
                    <a:pt x="6457" y="21600"/>
                    <a:pt x="7748" y="21600"/>
                  </a:cubicBezTo>
                  <a:cubicBezTo>
                    <a:pt x="9039" y="21600"/>
                    <a:pt x="10096" y="20773"/>
                    <a:pt x="10096" y="19762"/>
                  </a:cubicBezTo>
                  <a:cubicBezTo>
                    <a:pt x="10096" y="19394"/>
                    <a:pt x="9978" y="19118"/>
                    <a:pt x="9743" y="18843"/>
                  </a:cubicBezTo>
                  <a:cubicBezTo>
                    <a:pt x="9743" y="18843"/>
                    <a:pt x="9743" y="18843"/>
                    <a:pt x="9743" y="18843"/>
                  </a:cubicBezTo>
                  <a:cubicBezTo>
                    <a:pt x="9743" y="18843"/>
                    <a:pt x="8217" y="16912"/>
                    <a:pt x="9743" y="16912"/>
                  </a:cubicBezTo>
                  <a:cubicBezTo>
                    <a:pt x="15613" y="16912"/>
                    <a:pt x="15613" y="16912"/>
                    <a:pt x="15613" y="16912"/>
                  </a:cubicBezTo>
                  <a:cubicBezTo>
                    <a:pt x="15613" y="12409"/>
                    <a:pt x="15613" y="12409"/>
                    <a:pt x="15613" y="12409"/>
                  </a:cubicBezTo>
                  <a:cubicBezTo>
                    <a:pt x="15613" y="11214"/>
                    <a:pt x="17961" y="12409"/>
                    <a:pt x="17961" y="12409"/>
                  </a:cubicBezTo>
                  <a:cubicBezTo>
                    <a:pt x="17961" y="12409"/>
                    <a:pt x="17961" y="12409"/>
                    <a:pt x="17961" y="12409"/>
                  </a:cubicBezTo>
                  <a:cubicBezTo>
                    <a:pt x="18313" y="12592"/>
                    <a:pt x="18783" y="12684"/>
                    <a:pt x="19252" y="12684"/>
                  </a:cubicBezTo>
                  <a:cubicBezTo>
                    <a:pt x="20543" y="12684"/>
                    <a:pt x="21600" y="11857"/>
                    <a:pt x="21600" y="10846"/>
                  </a:cubicBezTo>
                  <a:cubicBezTo>
                    <a:pt x="21600" y="9835"/>
                    <a:pt x="20543" y="9008"/>
                    <a:pt x="19252" y="9008"/>
                  </a:cubicBezTo>
                  <a:cubicBezTo>
                    <a:pt x="18783" y="9008"/>
                    <a:pt x="18313" y="9100"/>
                    <a:pt x="17961" y="9283"/>
                  </a:cubicBezTo>
                  <a:cubicBezTo>
                    <a:pt x="17961" y="9283"/>
                    <a:pt x="17961" y="9283"/>
                    <a:pt x="17961" y="9283"/>
                  </a:cubicBezTo>
                  <a:cubicBezTo>
                    <a:pt x="17961" y="9283"/>
                    <a:pt x="15613" y="10478"/>
                    <a:pt x="15613" y="9283"/>
                  </a:cubicBezTo>
                  <a:cubicBezTo>
                    <a:pt x="15613" y="4688"/>
                    <a:pt x="15613" y="4688"/>
                    <a:pt x="15613" y="4688"/>
                  </a:cubicBezTo>
                  <a:cubicBezTo>
                    <a:pt x="9743" y="4688"/>
                    <a:pt x="9743" y="4688"/>
                    <a:pt x="9743" y="4688"/>
                  </a:cubicBezTo>
                  <a:cubicBezTo>
                    <a:pt x="8217" y="4688"/>
                    <a:pt x="9743" y="2849"/>
                    <a:pt x="9743" y="2849"/>
                  </a:cubicBezTo>
                  <a:cubicBezTo>
                    <a:pt x="9743" y="2849"/>
                    <a:pt x="9743" y="2849"/>
                    <a:pt x="9743" y="2849"/>
                  </a:cubicBezTo>
                  <a:cubicBezTo>
                    <a:pt x="9978" y="2574"/>
                    <a:pt x="10096" y="2206"/>
                    <a:pt x="10096" y="1838"/>
                  </a:cubicBezTo>
                  <a:cubicBezTo>
                    <a:pt x="10096" y="827"/>
                    <a:pt x="9039" y="0"/>
                    <a:pt x="7748" y="0"/>
                  </a:cubicBezTo>
                  <a:cubicBezTo>
                    <a:pt x="6457" y="0"/>
                    <a:pt x="5400" y="827"/>
                    <a:pt x="5400" y="1838"/>
                  </a:cubicBezTo>
                  <a:cubicBezTo>
                    <a:pt x="5400" y="2206"/>
                    <a:pt x="5635" y="2574"/>
                    <a:pt x="5870" y="2849"/>
                  </a:cubicBezTo>
                  <a:cubicBezTo>
                    <a:pt x="5870" y="2849"/>
                    <a:pt x="5870" y="2849"/>
                    <a:pt x="5870" y="2849"/>
                  </a:cubicBezTo>
                  <a:cubicBezTo>
                    <a:pt x="5870" y="2849"/>
                    <a:pt x="7278" y="4688"/>
                    <a:pt x="5870" y="4688"/>
                  </a:cubicBezTo>
                  <a:cubicBezTo>
                    <a:pt x="0" y="4688"/>
                    <a:pt x="0" y="4688"/>
                    <a:pt x="0" y="4688"/>
                  </a:cubicBezTo>
                  <a:cubicBezTo>
                    <a:pt x="0" y="9283"/>
                    <a:pt x="0" y="9283"/>
                    <a:pt x="0" y="9283"/>
                  </a:cubicBezTo>
                  <a:cubicBezTo>
                    <a:pt x="0" y="10478"/>
                    <a:pt x="2348" y="9283"/>
                    <a:pt x="2348" y="9283"/>
                  </a:cubicBezTo>
                  <a:cubicBezTo>
                    <a:pt x="2348" y="9283"/>
                    <a:pt x="2348" y="9283"/>
                    <a:pt x="2348" y="9283"/>
                  </a:cubicBezTo>
                  <a:cubicBezTo>
                    <a:pt x="2817" y="9100"/>
                    <a:pt x="3170" y="9008"/>
                    <a:pt x="3639" y="9008"/>
                  </a:cubicBezTo>
                  <a:cubicBezTo>
                    <a:pt x="4930" y="9008"/>
                    <a:pt x="5987" y="9835"/>
                    <a:pt x="5987" y="10846"/>
                  </a:cubicBezTo>
                  <a:cubicBezTo>
                    <a:pt x="5987" y="11857"/>
                    <a:pt x="4930" y="12684"/>
                    <a:pt x="3639" y="12684"/>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38" name="Freeform 52"/>
            <p:cNvSpPr/>
            <p:nvPr/>
          </p:nvSpPr>
          <p:spPr>
            <a:xfrm>
              <a:off x="3606729" y="2430003"/>
              <a:ext cx="995187" cy="1266404"/>
            </a:xfrm>
            <a:custGeom>
              <a:avLst/>
              <a:gdLst/>
              <a:ahLst/>
              <a:cxnLst>
                <a:cxn ang="0">
                  <a:pos x="wd2" y="hd2"/>
                </a:cxn>
                <a:cxn ang="5400000">
                  <a:pos x="wd2" y="hd2"/>
                </a:cxn>
                <a:cxn ang="10800000">
                  <a:pos x="wd2" y="hd2"/>
                </a:cxn>
                <a:cxn ang="16200000">
                  <a:pos x="wd2" y="hd2"/>
                </a:cxn>
              </a:cxnLst>
              <a:rect l="0" t="0" r="r" b="b"/>
              <a:pathLst>
                <a:path w="21600" h="21600" extrusionOk="0">
                  <a:moveTo>
                    <a:pt x="7844" y="21600"/>
                  </a:moveTo>
                  <a:cubicBezTo>
                    <a:pt x="6366" y="21600"/>
                    <a:pt x="5229" y="20618"/>
                    <a:pt x="5229" y="19458"/>
                  </a:cubicBezTo>
                  <a:cubicBezTo>
                    <a:pt x="5229" y="19190"/>
                    <a:pt x="5343" y="18922"/>
                    <a:pt x="5457" y="18655"/>
                  </a:cubicBezTo>
                  <a:cubicBezTo>
                    <a:pt x="5457" y="18655"/>
                    <a:pt x="5457" y="18655"/>
                    <a:pt x="5457" y="18655"/>
                  </a:cubicBezTo>
                  <a:cubicBezTo>
                    <a:pt x="5684" y="18387"/>
                    <a:pt x="5684" y="18387"/>
                    <a:pt x="5684" y="18387"/>
                  </a:cubicBezTo>
                  <a:cubicBezTo>
                    <a:pt x="6025" y="17940"/>
                    <a:pt x="6366" y="17226"/>
                    <a:pt x="6253" y="17048"/>
                  </a:cubicBezTo>
                  <a:cubicBezTo>
                    <a:pt x="6139" y="17048"/>
                    <a:pt x="6025" y="17048"/>
                    <a:pt x="6025" y="17048"/>
                  </a:cubicBezTo>
                  <a:cubicBezTo>
                    <a:pt x="0" y="17048"/>
                    <a:pt x="0" y="17048"/>
                    <a:pt x="0" y="17048"/>
                  </a:cubicBezTo>
                  <a:cubicBezTo>
                    <a:pt x="0" y="12317"/>
                    <a:pt x="0" y="12317"/>
                    <a:pt x="0" y="12317"/>
                  </a:cubicBezTo>
                  <a:cubicBezTo>
                    <a:pt x="0" y="11871"/>
                    <a:pt x="227" y="11603"/>
                    <a:pt x="455" y="11514"/>
                  </a:cubicBezTo>
                  <a:cubicBezTo>
                    <a:pt x="1023" y="11336"/>
                    <a:pt x="1933" y="11603"/>
                    <a:pt x="2501" y="11871"/>
                  </a:cubicBezTo>
                  <a:cubicBezTo>
                    <a:pt x="2501" y="11782"/>
                    <a:pt x="2501" y="11782"/>
                    <a:pt x="2501" y="11782"/>
                  </a:cubicBezTo>
                  <a:cubicBezTo>
                    <a:pt x="2842" y="12050"/>
                    <a:pt x="2842" y="12050"/>
                    <a:pt x="2842" y="12050"/>
                  </a:cubicBezTo>
                  <a:cubicBezTo>
                    <a:pt x="3183" y="12139"/>
                    <a:pt x="3524" y="12228"/>
                    <a:pt x="3865" y="12228"/>
                  </a:cubicBezTo>
                  <a:cubicBezTo>
                    <a:pt x="4888" y="12228"/>
                    <a:pt x="5798" y="11603"/>
                    <a:pt x="5798" y="10800"/>
                  </a:cubicBezTo>
                  <a:cubicBezTo>
                    <a:pt x="5798" y="9997"/>
                    <a:pt x="4888" y="9283"/>
                    <a:pt x="3865" y="9283"/>
                  </a:cubicBezTo>
                  <a:cubicBezTo>
                    <a:pt x="3524" y="9283"/>
                    <a:pt x="3183" y="9372"/>
                    <a:pt x="2842" y="9550"/>
                  </a:cubicBezTo>
                  <a:cubicBezTo>
                    <a:pt x="2501" y="9729"/>
                    <a:pt x="2501" y="9729"/>
                    <a:pt x="2501" y="9729"/>
                  </a:cubicBezTo>
                  <a:cubicBezTo>
                    <a:pt x="2501" y="9729"/>
                    <a:pt x="2501" y="9729"/>
                    <a:pt x="2501" y="9729"/>
                  </a:cubicBezTo>
                  <a:cubicBezTo>
                    <a:pt x="1933" y="9997"/>
                    <a:pt x="1023" y="10264"/>
                    <a:pt x="455" y="9997"/>
                  </a:cubicBezTo>
                  <a:cubicBezTo>
                    <a:pt x="227" y="9907"/>
                    <a:pt x="0" y="9729"/>
                    <a:pt x="0" y="9283"/>
                  </a:cubicBezTo>
                  <a:cubicBezTo>
                    <a:pt x="0" y="4552"/>
                    <a:pt x="0" y="4552"/>
                    <a:pt x="0" y="4552"/>
                  </a:cubicBezTo>
                  <a:cubicBezTo>
                    <a:pt x="6025" y="4552"/>
                    <a:pt x="6025" y="4552"/>
                    <a:pt x="6025" y="4552"/>
                  </a:cubicBezTo>
                  <a:cubicBezTo>
                    <a:pt x="6025" y="4552"/>
                    <a:pt x="6139" y="4552"/>
                    <a:pt x="6253" y="4463"/>
                  </a:cubicBezTo>
                  <a:cubicBezTo>
                    <a:pt x="6366" y="4284"/>
                    <a:pt x="6025" y="3660"/>
                    <a:pt x="5684" y="3213"/>
                  </a:cubicBezTo>
                  <a:cubicBezTo>
                    <a:pt x="5457" y="2856"/>
                    <a:pt x="5457" y="2856"/>
                    <a:pt x="5457" y="2856"/>
                  </a:cubicBezTo>
                  <a:cubicBezTo>
                    <a:pt x="5457" y="2856"/>
                    <a:pt x="5457" y="2856"/>
                    <a:pt x="5457" y="2856"/>
                  </a:cubicBezTo>
                  <a:cubicBezTo>
                    <a:pt x="5343" y="2588"/>
                    <a:pt x="5229" y="2321"/>
                    <a:pt x="5229" y="2053"/>
                  </a:cubicBezTo>
                  <a:cubicBezTo>
                    <a:pt x="5229" y="893"/>
                    <a:pt x="6366" y="0"/>
                    <a:pt x="7844" y="0"/>
                  </a:cubicBezTo>
                  <a:cubicBezTo>
                    <a:pt x="9322" y="0"/>
                    <a:pt x="10573" y="893"/>
                    <a:pt x="10573" y="2053"/>
                  </a:cubicBezTo>
                  <a:cubicBezTo>
                    <a:pt x="10573" y="2321"/>
                    <a:pt x="10459" y="2588"/>
                    <a:pt x="10345" y="2856"/>
                  </a:cubicBezTo>
                  <a:cubicBezTo>
                    <a:pt x="10345" y="2856"/>
                    <a:pt x="10345" y="2856"/>
                    <a:pt x="10345" y="2856"/>
                  </a:cubicBezTo>
                  <a:cubicBezTo>
                    <a:pt x="10118" y="3213"/>
                    <a:pt x="10118" y="3213"/>
                    <a:pt x="10118" y="3213"/>
                  </a:cubicBezTo>
                  <a:cubicBezTo>
                    <a:pt x="9777" y="3660"/>
                    <a:pt x="9436" y="4284"/>
                    <a:pt x="9549" y="4463"/>
                  </a:cubicBezTo>
                  <a:cubicBezTo>
                    <a:pt x="9549" y="4552"/>
                    <a:pt x="9777" y="4552"/>
                    <a:pt x="9777" y="4552"/>
                  </a:cubicBezTo>
                  <a:cubicBezTo>
                    <a:pt x="15802" y="4552"/>
                    <a:pt x="15802" y="4552"/>
                    <a:pt x="15802" y="4552"/>
                  </a:cubicBezTo>
                  <a:cubicBezTo>
                    <a:pt x="15802" y="9283"/>
                    <a:pt x="15802" y="9283"/>
                    <a:pt x="15802" y="9283"/>
                  </a:cubicBezTo>
                  <a:cubicBezTo>
                    <a:pt x="15802" y="9283"/>
                    <a:pt x="15802" y="9461"/>
                    <a:pt x="15916" y="9461"/>
                  </a:cubicBezTo>
                  <a:cubicBezTo>
                    <a:pt x="16143" y="9550"/>
                    <a:pt x="16939" y="9283"/>
                    <a:pt x="17507" y="9015"/>
                  </a:cubicBezTo>
                  <a:cubicBezTo>
                    <a:pt x="17962" y="8836"/>
                    <a:pt x="17962" y="8836"/>
                    <a:pt x="17962" y="8836"/>
                  </a:cubicBezTo>
                  <a:cubicBezTo>
                    <a:pt x="17962" y="8836"/>
                    <a:pt x="17962" y="8836"/>
                    <a:pt x="17962" y="8836"/>
                  </a:cubicBezTo>
                  <a:cubicBezTo>
                    <a:pt x="18303" y="8747"/>
                    <a:pt x="18644" y="8658"/>
                    <a:pt x="18985" y="8658"/>
                  </a:cubicBezTo>
                  <a:cubicBezTo>
                    <a:pt x="20463" y="8658"/>
                    <a:pt x="21600" y="9640"/>
                    <a:pt x="21600" y="10800"/>
                  </a:cubicBezTo>
                  <a:cubicBezTo>
                    <a:pt x="21600" y="11960"/>
                    <a:pt x="20463" y="12853"/>
                    <a:pt x="18985" y="12853"/>
                  </a:cubicBezTo>
                  <a:cubicBezTo>
                    <a:pt x="18644" y="12853"/>
                    <a:pt x="18303" y="12853"/>
                    <a:pt x="17962" y="12674"/>
                  </a:cubicBezTo>
                  <a:cubicBezTo>
                    <a:pt x="17962" y="12764"/>
                    <a:pt x="17962" y="12764"/>
                    <a:pt x="17962" y="12764"/>
                  </a:cubicBezTo>
                  <a:cubicBezTo>
                    <a:pt x="17507" y="12585"/>
                    <a:pt x="17507" y="12585"/>
                    <a:pt x="17507" y="12585"/>
                  </a:cubicBezTo>
                  <a:cubicBezTo>
                    <a:pt x="16939" y="12228"/>
                    <a:pt x="16143" y="11960"/>
                    <a:pt x="15916" y="12139"/>
                  </a:cubicBezTo>
                  <a:cubicBezTo>
                    <a:pt x="15802" y="12139"/>
                    <a:pt x="15802" y="12228"/>
                    <a:pt x="15802" y="12317"/>
                  </a:cubicBezTo>
                  <a:cubicBezTo>
                    <a:pt x="15802" y="17048"/>
                    <a:pt x="15802" y="17048"/>
                    <a:pt x="15802" y="17048"/>
                  </a:cubicBezTo>
                  <a:cubicBezTo>
                    <a:pt x="9777" y="17048"/>
                    <a:pt x="9777" y="17048"/>
                    <a:pt x="9777" y="17048"/>
                  </a:cubicBezTo>
                  <a:cubicBezTo>
                    <a:pt x="9777" y="17048"/>
                    <a:pt x="9549" y="17048"/>
                    <a:pt x="9549" y="17048"/>
                  </a:cubicBezTo>
                  <a:cubicBezTo>
                    <a:pt x="9436" y="17226"/>
                    <a:pt x="9777" y="17940"/>
                    <a:pt x="10118" y="18387"/>
                  </a:cubicBezTo>
                  <a:cubicBezTo>
                    <a:pt x="10345" y="18655"/>
                    <a:pt x="10345" y="18655"/>
                    <a:pt x="10345" y="18655"/>
                  </a:cubicBezTo>
                  <a:cubicBezTo>
                    <a:pt x="10345" y="18655"/>
                    <a:pt x="10345" y="18655"/>
                    <a:pt x="10345" y="18655"/>
                  </a:cubicBezTo>
                  <a:cubicBezTo>
                    <a:pt x="10459" y="18922"/>
                    <a:pt x="10573" y="19190"/>
                    <a:pt x="10573" y="19458"/>
                  </a:cubicBezTo>
                  <a:cubicBezTo>
                    <a:pt x="10573" y="20618"/>
                    <a:pt x="9322" y="21600"/>
                    <a:pt x="7844" y="21600"/>
                  </a:cubicBezTo>
                  <a:close/>
                  <a:moveTo>
                    <a:pt x="6594" y="18387"/>
                  </a:moveTo>
                  <a:cubicBezTo>
                    <a:pt x="6594" y="18387"/>
                    <a:pt x="6594" y="18387"/>
                    <a:pt x="6594" y="18387"/>
                  </a:cubicBezTo>
                  <a:cubicBezTo>
                    <a:pt x="6366" y="18655"/>
                    <a:pt x="6366" y="18655"/>
                    <a:pt x="6366" y="18655"/>
                  </a:cubicBezTo>
                  <a:cubicBezTo>
                    <a:pt x="6139" y="18922"/>
                    <a:pt x="6025" y="19190"/>
                    <a:pt x="6025" y="19458"/>
                  </a:cubicBezTo>
                  <a:cubicBezTo>
                    <a:pt x="6025" y="20261"/>
                    <a:pt x="6821" y="20975"/>
                    <a:pt x="7844" y="20975"/>
                  </a:cubicBezTo>
                  <a:cubicBezTo>
                    <a:pt x="8867" y="20975"/>
                    <a:pt x="9777" y="20261"/>
                    <a:pt x="9777" y="19458"/>
                  </a:cubicBezTo>
                  <a:cubicBezTo>
                    <a:pt x="9777" y="19190"/>
                    <a:pt x="9663" y="18922"/>
                    <a:pt x="9436" y="18655"/>
                  </a:cubicBezTo>
                  <a:cubicBezTo>
                    <a:pt x="9208" y="18387"/>
                    <a:pt x="9208" y="18387"/>
                    <a:pt x="9208" y="18387"/>
                  </a:cubicBezTo>
                  <a:cubicBezTo>
                    <a:pt x="9208" y="18387"/>
                    <a:pt x="9208" y="18387"/>
                    <a:pt x="9208" y="18387"/>
                  </a:cubicBezTo>
                  <a:cubicBezTo>
                    <a:pt x="8981" y="17940"/>
                    <a:pt x="8526" y="17226"/>
                    <a:pt x="8867" y="16780"/>
                  </a:cubicBezTo>
                  <a:cubicBezTo>
                    <a:pt x="8981" y="16602"/>
                    <a:pt x="9208" y="16423"/>
                    <a:pt x="9777" y="16423"/>
                  </a:cubicBezTo>
                  <a:cubicBezTo>
                    <a:pt x="15006" y="16423"/>
                    <a:pt x="15006" y="16423"/>
                    <a:pt x="15006" y="16423"/>
                  </a:cubicBezTo>
                  <a:cubicBezTo>
                    <a:pt x="15006" y="12317"/>
                    <a:pt x="15006" y="12317"/>
                    <a:pt x="15006" y="12317"/>
                  </a:cubicBezTo>
                  <a:cubicBezTo>
                    <a:pt x="15006" y="11871"/>
                    <a:pt x="15234" y="11603"/>
                    <a:pt x="15461" y="11514"/>
                  </a:cubicBezTo>
                  <a:cubicBezTo>
                    <a:pt x="16143" y="11336"/>
                    <a:pt x="17053" y="11603"/>
                    <a:pt x="17621" y="11871"/>
                  </a:cubicBezTo>
                  <a:cubicBezTo>
                    <a:pt x="17621" y="11782"/>
                    <a:pt x="17621" y="11782"/>
                    <a:pt x="17621" y="11782"/>
                  </a:cubicBezTo>
                  <a:cubicBezTo>
                    <a:pt x="17962" y="12050"/>
                    <a:pt x="17962" y="12050"/>
                    <a:pt x="17962" y="12050"/>
                  </a:cubicBezTo>
                  <a:cubicBezTo>
                    <a:pt x="18303" y="12139"/>
                    <a:pt x="18644" y="12228"/>
                    <a:pt x="18985" y="12228"/>
                  </a:cubicBezTo>
                  <a:cubicBezTo>
                    <a:pt x="20008" y="12228"/>
                    <a:pt x="20804" y="11603"/>
                    <a:pt x="20804" y="10800"/>
                  </a:cubicBezTo>
                  <a:cubicBezTo>
                    <a:pt x="20804" y="9997"/>
                    <a:pt x="20008" y="9283"/>
                    <a:pt x="18985" y="9283"/>
                  </a:cubicBezTo>
                  <a:cubicBezTo>
                    <a:pt x="18644" y="9283"/>
                    <a:pt x="18303" y="9372"/>
                    <a:pt x="17962" y="9550"/>
                  </a:cubicBezTo>
                  <a:cubicBezTo>
                    <a:pt x="17621" y="9729"/>
                    <a:pt x="17621" y="9729"/>
                    <a:pt x="17621" y="9729"/>
                  </a:cubicBezTo>
                  <a:cubicBezTo>
                    <a:pt x="17621" y="9729"/>
                    <a:pt x="17621" y="9729"/>
                    <a:pt x="17621" y="9729"/>
                  </a:cubicBezTo>
                  <a:cubicBezTo>
                    <a:pt x="17053" y="9997"/>
                    <a:pt x="16143" y="10264"/>
                    <a:pt x="15461" y="9997"/>
                  </a:cubicBezTo>
                  <a:cubicBezTo>
                    <a:pt x="15234" y="9907"/>
                    <a:pt x="15006" y="9729"/>
                    <a:pt x="15006" y="9283"/>
                  </a:cubicBezTo>
                  <a:cubicBezTo>
                    <a:pt x="15006" y="5177"/>
                    <a:pt x="15006" y="5177"/>
                    <a:pt x="15006" y="5177"/>
                  </a:cubicBezTo>
                  <a:cubicBezTo>
                    <a:pt x="9777" y="5177"/>
                    <a:pt x="9777" y="5177"/>
                    <a:pt x="9777" y="5177"/>
                  </a:cubicBezTo>
                  <a:cubicBezTo>
                    <a:pt x="9208" y="5177"/>
                    <a:pt x="8981" y="4998"/>
                    <a:pt x="8867" y="4820"/>
                  </a:cubicBezTo>
                  <a:cubicBezTo>
                    <a:pt x="8526" y="4374"/>
                    <a:pt x="8981" y="3660"/>
                    <a:pt x="9208" y="3213"/>
                  </a:cubicBezTo>
                  <a:cubicBezTo>
                    <a:pt x="9208" y="3213"/>
                    <a:pt x="9208" y="3213"/>
                    <a:pt x="9208" y="3213"/>
                  </a:cubicBezTo>
                  <a:cubicBezTo>
                    <a:pt x="9436" y="2856"/>
                    <a:pt x="9436" y="2856"/>
                    <a:pt x="9436" y="2856"/>
                  </a:cubicBezTo>
                  <a:cubicBezTo>
                    <a:pt x="9663" y="2588"/>
                    <a:pt x="9777" y="2321"/>
                    <a:pt x="9777" y="2053"/>
                  </a:cubicBezTo>
                  <a:cubicBezTo>
                    <a:pt x="9777" y="1250"/>
                    <a:pt x="8867" y="625"/>
                    <a:pt x="7844" y="625"/>
                  </a:cubicBezTo>
                  <a:cubicBezTo>
                    <a:pt x="6821" y="625"/>
                    <a:pt x="6025" y="1250"/>
                    <a:pt x="6025" y="2053"/>
                  </a:cubicBezTo>
                  <a:cubicBezTo>
                    <a:pt x="6025" y="2321"/>
                    <a:pt x="6139" y="2588"/>
                    <a:pt x="6366" y="2856"/>
                  </a:cubicBezTo>
                  <a:cubicBezTo>
                    <a:pt x="6594" y="3213"/>
                    <a:pt x="6594" y="3213"/>
                    <a:pt x="6594" y="3213"/>
                  </a:cubicBezTo>
                  <a:cubicBezTo>
                    <a:pt x="6594" y="3213"/>
                    <a:pt x="6594" y="3213"/>
                    <a:pt x="6594" y="3213"/>
                  </a:cubicBezTo>
                  <a:cubicBezTo>
                    <a:pt x="6821" y="3660"/>
                    <a:pt x="7276" y="4374"/>
                    <a:pt x="6935" y="4820"/>
                  </a:cubicBezTo>
                  <a:cubicBezTo>
                    <a:pt x="6821" y="4998"/>
                    <a:pt x="6480" y="5177"/>
                    <a:pt x="6025" y="5177"/>
                  </a:cubicBezTo>
                  <a:cubicBezTo>
                    <a:pt x="796" y="5177"/>
                    <a:pt x="796" y="5177"/>
                    <a:pt x="796" y="5177"/>
                  </a:cubicBezTo>
                  <a:cubicBezTo>
                    <a:pt x="796" y="9283"/>
                    <a:pt x="796" y="9283"/>
                    <a:pt x="796" y="9283"/>
                  </a:cubicBezTo>
                  <a:cubicBezTo>
                    <a:pt x="796" y="9283"/>
                    <a:pt x="796" y="9461"/>
                    <a:pt x="796" y="9461"/>
                  </a:cubicBezTo>
                  <a:cubicBezTo>
                    <a:pt x="1023" y="9550"/>
                    <a:pt x="1819" y="9283"/>
                    <a:pt x="2501" y="9015"/>
                  </a:cubicBezTo>
                  <a:cubicBezTo>
                    <a:pt x="2842" y="8836"/>
                    <a:pt x="2842" y="8836"/>
                    <a:pt x="2842" y="8836"/>
                  </a:cubicBezTo>
                  <a:cubicBezTo>
                    <a:pt x="2842" y="8836"/>
                    <a:pt x="2842" y="8836"/>
                    <a:pt x="2842" y="8836"/>
                  </a:cubicBezTo>
                  <a:cubicBezTo>
                    <a:pt x="3183" y="8747"/>
                    <a:pt x="3524" y="8658"/>
                    <a:pt x="3865" y="8658"/>
                  </a:cubicBezTo>
                  <a:cubicBezTo>
                    <a:pt x="5343" y="8658"/>
                    <a:pt x="6594" y="9640"/>
                    <a:pt x="6594" y="10800"/>
                  </a:cubicBezTo>
                  <a:cubicBezTo>
                    <a:pt x="6594" y="11960"/>
                    <a:pt x="5343" y="12853"/>
                    <a:pt x="3865" y="12853"/>
                  </a:cubicBezTo>
                  <a:cubicBezTo>
                    <a:pt x="3524" y="12853"/>
                    <a:pt x="3183" y="12853"/>
                    <a:pt x="2842" y="12674"/>
                  </a:cubicBezTo>
                  <a:cubicBezTo>
                    <a:pt x="2842" y="12764"/>
                    <a:pt x="2842" y="12764"/>
                    <a:pt x="2842" y="12764"/>
                  </a:cubicBezTo>
                  <a:cubicBezTo>
                    <a:pt x="2501" y="12585"/>
                    <a:pt x="2501" y="12585"/>
                    <a:pt x="2501" y="12585"/>
                  </a:cubicBezTo>
                  <a:cubicBezTo>
                    <a:pt x="1819" y="12228"/>
                    <a:pt x="1023" y="11960"/>
                    <a:pt x="796" y="12139"/>
                  </a:cubicBezTo>
                  <a:cubicBezTo>
                    <a:pt x="796" y="12139"/>
                    <a:pt x="796" y="12228"/>
                    <a:pt x="796" y="12317"/>
                  </a:cubicBezTo>
                  <a:cubicBezTo>
                    <a:pt x="796" y="16423"/>
                    <a:pt x="796" y="16423"/>
                    <a:pt x="796" y="16423"/>
                  </a:cubicBezTo>
                  <a:cubicBezTo>
                    <a:pt x="6025" y="16423"/>
                    <a:pt x="6025" y="16423"/>
                    <a:pt x="6025" y="16423"/>
                  </a:cubicBezTo>
                  <a:cubicBezTo>
                    <a:pt x="6480" y="16423"/>
                    <a:pt x="6821" y="16602"/>
                    <a:pt x="6935" y="16780"/>
                  </a:cubicBezTo>
                  <a:cubicBezTo>
                    <a:pt x="7276" y="17226"/>
                    <a:pt x="6821" y="17940"/>
                    <a:pt x="6594" y="18387"/>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39" name="Freeform 53"/>
            <p:cNvSpPr/>
            <p:nvPr/>
          </p:nvSpPr>
          <p:spPr>
            <a:xfrm>
              <a:off x="2664035" y="3407691"/>
              <a:ext cx="1231407" cy="962379"/>
            </a:xfrm>
            <a:custGeom>
              <a:avLst/>
              <a:gdLst/>
              <a:ahLst/>
              <a:cxnLst>
                <a:cxn ang="0">
                  <a:pos x="wd2" y="hd2"/>
                </a:cxn>
                <a:cxn ang="5400000">
                  <a:pos x="wd2" y="hd2"/>
                </a:cxn>
                <a:cxn ang="10800000">
                  <a:pos x="wd2" y="hd2"/>
                </a:cxn>
                <a:cxn ang="16200000">
                  <a:pos x="wd2" y="hd2"/>
                </a:cxn>
              </a:cxnLst>
              <a:rect l="0" t="0" r="r" b="b"/>
              <a:pathLst>
                <a:path w="21600" h="21600" extrusionOk="0">
                  <a:moveTo>
                    <a:pt x="8916" y="3639"/>
                  </a:moveTo>
                  <a:cubicBezTo>
                    <a:pt x="8916" y="3170"/>
                    <a:pt x="9008" y="2817"/>
                    <a:pt x="9191" y="2465"/>
                  </a:cubicBezTo>
                  <a:cubicBezTo>
                    <a:pt x="9191" y="2465"/>
                    <a:pt x="9191" y="2465"/>
                    <a:pt x="9191" y="2465"/>
                  </a:cubicBezTo>
                  <a:cubicBezTo>
                    <a:pt x="9191" y="2465"/>
                    <a:pt x="10386" y="0"/>
                    <a:pt x="9191" y="0"/>
                  </a:cubicBezTo>
                  <a:cubicBezTo>
                    <a:pt x="4688" y="0"/>
                    <a:pt x="4688" y="0"/>
                    <a:pt x="4688" y="0"/>
                  </a:cubicBezTo>
                  <a:cubicBezTo>
                    <a:pt x="4688" y="5870"/>
                    <a:pt x="4688" y="5870"/>
                    <a:pt x="4688" y="5870"/>
                  </a:cubicBezTo>
                  <a:cubicBezTo>
                    <a:pt x="4688" y="7396"/>
                    <a:pt x="2757" y="5870"/>
                    <a:pt x="2757" y="5870"/>
                  </a:cubicBezTo>
                  <a:cubicBezTo>
                    <a:pt x="2757" y="5870"/>
                    <a:pt x="2757" y="5870"/>
                    <a:pt x="2757" y="5870"/>
                  </a:cubicBezTo>
                  <a:cubicBezTo>
                    <a:pt x="2482" y="5635"/>
                    <a:pt x="2114" y="5517"/>
                    <a:pt x="1838" y="5517"/>
                  </a:cubicBezTo>
                  <a:cubicBezTo>
                    <a:pt x="827" y="5517"/>
                    <a:pt x="0" y="6457"/>
                    <a:pt x="0" y="7748"/>
                  </a:cubicBezTo>
                  <a:cubicBezTo>
                    <a:pt x="0" y="9039"/>
                    <a:pt x="827" y="10096"/>
                    <a:pt x="1838" y="10096"/>
                  </a:cubicBezTo>
                  <a:cubicBezTo>
                    <a:pt x="2114" y="10096"/>
                    <a:pt x="2482" y="9978"/>
                    <a:pt x="2757" y="9743"/>
                  </a:cubicBezTo>
                  <a:cubicBezTo>
                    <a:pt x="2757" y="9743"/>
                    <a:pt x="2757" y="9743"/>
                    <a:pt x="2757" y="9743"/>
                  </a:cubicBezTo>
                  <a:cubicBezTo>
                    <a:pt x="2757" y="9743"/>
                    <a:pt x="4688" y="8217"/>
                    <a:pt x="4688" y="9743"/>
                  </a:cubicBezTo>
                  <a:cubicBezTo>
                    <a:pt x="4688" y="15613"/>
                    <a:pt x="4688" y="15613"/>
                    <a:pt x="4688" y="15613"/>
                  </a:cubicBezTo>
                  <a:cubicBezTo>
                    <a:pt x="9191" y="15613"/>
                    <a:pt x="9191" y="15613"/>
                    <a:pt x="9191" y="15613"/>
                  </a:cubicBezTo>
                  <a:cubicBezTo>
                    <a:pt x="10386" y="15613"/>
                    <a:pt x="9191" y="17961"/>
                    <a:pt x="9191" y="17961"/>
                  </a:cubicBezTo>
                  <a:cubicBezTo>
                    <a:pt x="9191" y="17961"/>
                    <a:pt x="9191" y="17961"/>
                    <a:pt x="9191" y="17961"/>
                  </a:cubicBezTo>
                  <a:cubicBezTo>
                    <a:pt x="9008" y="18313"/>
                    <a:pt x="8916" y="18783"/>
                    <a:pt x="8916" y="19252"/>
                  </a:cubicBezTo>
                  <a:cubicBezTo>
                    <a:pt x="8916" y="20543"/>
                    <a:pt x="9743" y="21600"/>
                    <a:pt x="10754" y="21600"/>
                  </a:cubicBezTo>
                  <a:cubicBezTo>
                    <a:pt x="11765" y="21600"/>
                    <a:pt x="12592" y="20543"/>
                    <a:pt x="12592" y="19252"/>
                  </a:cubicBezTo>
                  <a:cubicBezTo>
                    <a:pt x="12592" y="18783"/>
                    <a:pt x="12500" y="18313"/>
                    <a:pt x="12317" y="17961"/>
                  </a:cubicBezTo>
                  <a:cubicBezTo>
                    <a:pt x="12317" y="17961"/>
                    <a:pt x="12317" y="17961"/>
                    <a:pt x="12317" y="17961"/>
                  </a:cubicBezTo>
                  <a:cubicBezTo>
                    <a:pt x="12317" y="17961"/>
                    <a:pt x="11122" y="15613"/>
                    <a:pt x="12317" y="15613"/>
                  </a:cubicBezTo>
                  <a:cubicBezTo>
                    <a:pt x="16820" y="15613"/>
                    <a:pt x="16820" y="15613"/>
                    <a:pt x="16820" y="15613"/>
                  </a:cubicBezTo>
                  <a:cubicBezTo>
                    <a:pt x="16820" y="9743"/>
                    <a:pt x="16820" y="9743"/>
                    <a:pt x="16820" y="9743"/>
                  </a:cubicBezTo>
                  <a:cubicBezTo>
                    <a:pt x="16820" y="8217"/>
                    <a:pt x="18751" y="9743"/>
                    <a:pt x="18751" y="9743"/>
                  </a:cubicBezTo>
                  <a:cubicBezTo>
                    <a:pt x="18751" y="9743"/>
                    <a:pt x="18751" y="9743"/>
                    <a:pt x="18751" y="9743"/>
                  </a:cubicBezTo>
                  <a:cubicBezTo>
                    <a:pt x="19026" y="9978"/>
                    <a:pt x="19394" y="10096"/>
                    <a:pt x="19762" y="10096"/>
                  </a:cubicBezTo>
                  <a:cubicBezTo>
                    <a:pt x="20773" y="10096"/>
                    <a:pt x="21600" y="9039"/>
                    <a:pt x="21600" y="7748"/>
                  </a:cubicBezTo>
                  <a:cubicBezTo>
                    <a:pt x="21600" y="6457"/>
                    <a:pt x="20773" y="5517"/>
                    <a:pt x="19762" y="5517"/>
                  </a:cubicBezTo>
                  <a:cubicBezTo>
                    <a:pt x="19394" y="5517"/>
                    <a:pt x="19026" y="5635"/>
                    <a:pt x="18751" y="5870"/>
                  </a:cubicBezTo>
                  <a:cubicBezTo>
                    <a:pt x="18751" y="5870"/>
                    <a:pt x="18751" y="5870"/>
                    <a:pt x="18751" y="5870"/>
                  </a:cubicBezTo>
                  <a:cubicBezTo>
                    <a:pt x="18751" y="5870"/>
                    <a:pt x="16820" y="7396"/>
                    <a:pt x="16820" y="5870"/>
                  </a:cubicBezTo>
                  <a:cubicBezTo>
                    <a:pt x="16820" y="0"/>
                    <a:pt x="16820" y="0"/>
                    <a:pt x="16820" y="0"/>
                  </a:cubicBezTo>
                  <a:cubicBezTo>
                    <a:pt x="12317" y="0"/>
                    <a:pt x="12317" y="0"/>
                    <a:pt x="12317" y="0"/>
                  </a:cubicBezTo>
                  <a:cubicBezTo>
                    <a:pt x="11122" y="0"/>
                    <a:pt x="12317" y="2465"/>
                    <a:pt x="12317" y="2465"/>
                  </a:cubicBezTo>
                  <a:cubicBezTo>
                    <a:pt x="12317" y="2465"/>
                    <a:pt x="12317" y="2465"/>
                    <a:pt x="12317" y="2465"/>
                  </a:cubicBezTo>
                  <a:cubicBezTo>
                    <a:pt x="12500" y="2817"/>
                    <a:pt x="12592" y="3170"/>
                    <a:pt x="12592" y="3639"/>
                  </a:cubicBezTo>
                  <a:cubicBezTo>
                    <a:pt x="12592" y="4930"/>
                    <a:pt x="11765" y="5987"/>
                    <a:pt x="10754" y="5987"/>
                  </a:cubicBezTo>
                  <a:cubicBezTo>
                    <a:pt x="9743" y="5987"/>
                    <a:pt x="8916" y="4930"/>
                    <a:pt x="8916" y="3639"/>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40" name="Freeform 54"/>
            <p:cNvSpPr/>
            <p:nvPr/>
          </p:nvSpPr>
          <p:spPr>
            <a:xfrm>
              <a:off x="2644351" y="3392382"/>
              <a:ext cx="1266404" cy="99518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9640" y="21600"/>
                    <a:pt x="8747" y="20463"/>
                    <a:pt x="8747" y="18985"/>
                  </a:cubicBezTo>
                  <a:cubicBezTo>
                    <a:pt x="8747" y="18644"/>
                    <a:pt x="8747" y="18303"/>
                    <a:pt x="8926" y="17962"/>
                  </a:cubicBezTo>
                  <a:cubicBezTo>
                    <a:pt x="8836" y="17962"/>
                    <a:pt x="8836" y="17962"/>
                    <a:pt x="8836" y="17962"/>
                  </a:cubicBezTo>
                  <a:cubicBezTo>
                    <a:pt x="9015" y="17507"/>
                    <a:pt x="9015" y="17507"/>
                    <a:pt x="9015" y="17507"/>
                  </a:cubicBezTo>
                  <a:cubicBezTo>
                    <a:pt x="9372" y="16939"/>
                    <a:pt x="9550" y="16143"/>
                    <a:pt x="9461" y="15916"/>
                  </a:cubicBezTo>
                  <a:cubicBezTo>
                    <a:pt x="9461" y="15802"/>
                    <a:pt x="9372" y="15802"/>
                    <a:pt x="9283" y="15802"/>
                  </a:cubicBezTo>
                  <a:cubicBezTo>
                    <a:pt x="4552" y="15802"/>
                    <a:pt x="4552" y="15802"/>
                    <a:pt x="4552" y="15802"/>
                  </a:cubicBezTo>
                  <a:cubicBezTo>
                    <a:pt x="4552" y="9777"/>
                    <a:pt x="4552" y="9777"/>
                    <a:pt x="4552" y="9777"/>
                  </a:cubicBezTo>
                  <a:cubicBezTo>
                    <a:pt x="4552" y="9777"/>
                    <a:pt x="4552" y="9663"/>
                    <a:pt x="4552" y="9549"/>
                  </a:cubicBezTo>
                  <a:cubicBezTo>
                    <a:pt x="4374" y="9436"/>
                    <a:pt x="3660" y="9777"/>
                    <a:pt x="3213" y="10118"/>
                  </a:cubicBezTo>
                  <a:cubicBezTo>
                    <a:pt x="2945" y="10345"/>
                    <a:pt x="2945" y="10345"/>
                    <a:pt x="2945" y="10345"/>
                  </a:cubicBezTo>
                  <a:cubicBezTo>
                    <a:pt x="2945" y="10345"/>
                    <a:pt x="2945" y="10345"/>
                    <a:pt x="2945" y="10345"/>
                  </a:cubicBezTo>
                  <a:cubicBezTo>
                    <a:pt x="2678" y="10459"/>
                    <a:pt x="2410" y="10573"/>
                    <a:pt x="2142" y="10573"/>
                  </a:cubicBezTo>
                  <a:cubicBezTo>
                    <a:pt x="982" y="10573"/>
                    <a:pt x="0" y="9322"/>
                    <a:pt x="0" y="7844"/>
                  </a:cubicBezTo>
                  <a:cubicBezTo>
                    <a:pt x="0" y="6480"/>
                    <a:pt x="982" y="5229"/>
                    <a:pt x="2142" y="5229"/>
                  </a:cubicBezTo>
                  <a:cubicBezTo>
                    <a:pt x="2410" y="5229"/>
                    <a:pt x="2678" y="5343"/>
                    <a:pt x="2945" y="5457"/>
                  </a:cubicBezTo>
                  <a:cubicBezTo>
                    <a:pt x="2945" y="5457"/>
                    <a:pt x="2945" y="5457"/>
                    <a:pt x="2945" y="5457"/>
                  </a:cubicBezTo>
                  <a:cubicBezTo>
                    <a:pt x="3213" y="5684"/>
                    <a:pt x="3213" y="5684"/>
                    <a:pt x="3213" y="5684"/>
                  </a:cubicBezTo>
                  <a:cubicBezTo>
                    <a:pt x="3660" y="6025"/>
                    <a:pt x="4374" y="6366"/>
                    <a:pt x="4552" y="6253"/>
                  </a:cubicBezTo>
                  <a:cubicBezTo>
                    <a:pt x="4552" y="6139"/>
                    <a:pt x="4552" y="6025"/>
                    <a:pt x="4552" y="6025"/>
                  </a:cubicBezTo>
                  <a:cubicBezTo>
                    <a:pt x="4552" y="0"/>
                    <a:pt x="4552" y="0"/>
                    <a:pt x="4552" y="0"/>
                  </a:cubicBezTo>
                  <a:cubicBezTo>
                    <a:pt x="9283" y="0"/>
                    <a:pt x="9283" y="0"/>
                    <a:pt x="9283" y="0"/>
                  </a:cubicBezTo>
                  <a:cubicBezTo>
                    <a:pt x="9729" y="0"/>
                    <a:pt x="9907" y="227"/>
                    <a:pt x="9997" y="455"/>
                  </a:cubicBezTo>
                  <a:cubicBezTo>
                    <a:pt x="10264" y="1023"/>
                    <a:pt x="9997" y="1933"/>
                    <a:pt x="9729" y="2501"/>
                  </a:cubicBezTo>
                  <a:cubicBezTo>
                    <a:pt x="9729" y="2501"/>
                    <a:pt x="9729" y="2501"/>
                    <a:pt x="9729" y="2501"/>
                  </a:cubicBezTo>
                  <a:cubicBezTo>
                    <a:pt x="9550" y="2842"/>
                    <a:pt x="9550" y="2842"/>
                    <a:pt x="9550" y="2842"/>
                  </a:cubicBezTo>
                  <a:cubicBezTo>
                    <a:pt x="9461" y="3183"/>
                    <a:pt x="9372" y="3524"/>
                    <a:pt x="9372" y="3865"/>
                  </a:cubicBezTo>
                  <a:cubicBezTo>
                    <a:pt x="9372" y="4888"/>
                    <a:pt x="9997" y="5798"/>
                    <a:pt x="10800" y="5798"/>
                  </a:cubicBezTo>
                  <a:cubicBezTo>
                    <a:pt x="11603" y="5798"/>
                    <a:pt x="12228" y="4888"/>
                    <a:pt x="12228" y="3865"/>
                  </a:cubicBezTo>
                  <a:cubicBezTo>
                    <a:pt x="12228" y="3524"/>
                    <a:pt x="12228" y="3183"/>
                    <a:pt x="12050" y="2842"/>
                  </a:cubicBezTo>
                  <a:cubicBezTo>
                    <a:pt x="11871" y="2501"/>
                    <a:pt x="11871" y="2501"/>
                    <a:pt x="11871" y="2501"/>
                  </a:cubicBezTo>
                  <a:cubicBezTo>
                    <a:pt x="11871" y="2501"/>
                    <a:pt x="11871" y="2501"/>
                    <a:pt x="11871" y="2501"/>
                  </a:cubicBezTo>
                  <a:cubicBezTo>
                    <a:pt x="11603" y="1933"/>
                    <a:pt x="11336" y="1023"/>
                    <a:pt x="11603" y="455"/>
                  </a:cubicBezTo>
                  <a:cubicBezTo>
                    <a:pt x="11693" y="227"/>
                    <a:pt x="11871" y="0"/>
                    <a:pt x="12317" y="0"/>
                  </a:cubicBezTo>
                  <a:cubicBezTo>
                    <a:pt x="17048" y="0"/>
                    <a:pt x="17048" y="0"/>
                    <a:pt x="17048" y="0"/>
                  </a:cubicBezTo>
                  <a:cubicBezTo>
                    <a:pt x="17048" y="6025"/>
                    <a:pt x="17048" y="6025"/>
                    <a:pt x="17048" y="6025"/>
                  </a:cubicBezTo>
                  <a:cubicBezTo>
                    <a:pt x="17048" y="6025"/>
                    <a:pt x="17048" y="6139"/>
                    <a:pt x="17048" y="6253"/>
                  </a:cubicBezTo>
                  <a:cubicBezTo>
                    <a:pt x="17226" y="6366"/>
                    <a:pt x="17940" y="6025"/>
                    <a:pt x="18387" y="5684"/>
                  </a:cubicBezTo>
                  <a:cubicBezTo>
                    <a:pt x="18655" y="5457"/>
                    <a:pt x="18655" y="5457"/>
                    <a:pt x="18655" y="5457"/>
                  </a:cubicBezTo>
                  <a:cubicBezTo>
                    <a:pt x="18744" y="5457"/>
                    <a:pt x="18744" y="5457"/>
                    <a:pt x="18744" y="5457"/>
                  </a:cubicBezTo>
                  <a:cubicBezTo>
                    <a:pt x="18922" y="5343"/>
                    <a:pt x="19190" y="5229"/>
                    <a:pt x="19547" y="5229"/>
                  </a:cubicBezTo>
                  <a:cubicBezTo>
                    <a:pt x="20707" y="5229"/>
                    <a:pt x="21600" y="6480"/>
                    <a:pt x="21600" y="7844"/>
                  </a:cubicBezTo>
                  <a:cubicBezTo>
                    <a:pt x="21600" y="9322"/>
                    <a:pt x="20707" y="10573"/>
                    <a:pt x="19547" y="10573"/>
                  </a:cubicBezTo>
                  <a:cubicBezTo>
                    <a:pt x="19190" y="10573"/>
                    <a:pt x="18922" y="10459"/>
                    <a:pt x="18744" y="10345"/>
                  </a:cubicBezTo>
                  <a:cubicBezTo>
                    <a:pt x="18655" y="10345"/>
                    <a:pt x="18655" y="10345"/>
                    <a:pt x="18655" y="10345"/>
                  </a:cubicBezTo>
                  <a:cubicBezTo>
                    <a:pt x="18387" y="10118"/>
                    <a:pt x="18387" y="10118"/>
                    <a:pt x="18387" y="10118"/>
                  </a:cubicBezTo>
                  <a:cubicBezTo>
                    <a:pt x="17940" y="9777"/>
                    <a:pt x="17226" y="9436"/>
                    <a:pt x="17048" y="9549"/>
                  </a:cubicBezTo>
                  <a:cubicBezTo>
                    <a:pt x="17048" y="9663"/>
                    <a:pt x="17048" y="9777"/>
                    <a:pt x="17048" y="9777"/>
                  </a:cubicBezTo>
                  <a:cubicBezTo>
                    <a:pt x="17048" y="15802"/>
                    <a:pt x="17048" y="15802"/>
                    <a:pt x="17048" y="15802"/>
                  </a:cubicBezTo>
                  <a:cubicBezTo>
                    <a:pt x="12317" y="15802"/>
                    <a:pt x="12317" y="15802"/>
                    <a:pt x="12317" y="15802"/>
                  </a:cubicBezTo>
                  <a:cubicBezTo>
                    <a:pt x="12228" y="15802"/>
                    <a:pt x="12139" y="15802"/>
                    <a:pt x="12139" y="15916"/>
                  </a:cubicBezTo>
                  <a:cubicBezTo>
                    <a:pt x="12050" y="16143"/>
                    <a:pt x="12317" y="16939"/>
                    <a:pt x="12585" y="17507"/>
                  </a:cubicBezTo>
                  <a:cubicBezTo>
                    <a:pt x="12764" y="17962"/>
                    <a:pt x="12764" y="17962"/>
                    <a:pt x="12764" y="17962"/>
                  </a:cubicBezTo>
                  <a:cubicBezTo>
                    <a:pt x="12764" y="17962"/>
                    <a:pt x="12764" y="17962"/>
                    <a:pt x="12764" y="17962"/>
                  </a:cubicBezTo>
                  <a:cubicBezTo>
                    <a:pt x="12853" y="18303"/>
                    <a:pt x="12853" y="18644"/>
                    <a:pt x="12853" y="18985"/>
                  </a:cubicBezTo>
                  <a:cubicBezTo>
                    <a:pt x="12853" y="20463"/>
                    <a:pt x="11960" y="21600"/>
                    <a:pt x="10800" y="21600"/>
                  </a:cubicBezTo>
                  <a:close/>
                  <a:moveTo>
                    <a:pt x="9729" y="17621"/>
                  </a:moveTo>
                  <a:cubicBezTo>
                    <a:pt x="9729" y="17621"/>
                    <a:pt x="9729" y="17621"/>
                    <a:pt x="9729" y="17621"/>
                  </a:cubicBezTo>
                  <a:cubicBezTo>
                    <a:pt x="9550" y="17962"/>
                    <a:pt x="9550" y="17962"/>
                    <a:pt x="9550" y="17962"/>
                  </a:cubicBezTo>
                  <a:cubicBezTo>
                    <a:pt x="9461" y="18303"/>
                    <a:pt x="9372" y="18644"/>
                    <a:pt x="9372" y="18985"/>
                  </a:cubicBezTo>
                  <a:cubicBezTo>
                    <a:pt x="9372" y="20008"/>
                    <a:pt x="9997" y="20804"/>
                    <a:pt x="10800" y="20804"/>
                  </a:cubicBezTo>
                  <a:cubicBezTo>
                    <a:pt x="11603" y="20804"/>
                    <a:pt x="12228" y="20008"/>
                    <a:pt x="12228" y="18985"/>
                  </a:cubicBezTo>
                  <a:cubicBezTo>
                    <a:pt x="12228" y="18644"/>
                    <a:pt x="12228" y="18303"/>
                    <a:pt x="12050" y="17962"/>
                  </a:cubicBezTo>
                  <a:cubicBezTo>
                    <a:pt x="11871" y="17621"/>
                    <a:pt x="11871" y="17621"/>
                    <a:pt x="11871" y="17621"/>
                  </a:cubicBezTo>
                  <a:cubicBezTo>
                    <a:pt x="11871" y="17621"/>
                    <a:pt x="11871" y="17621"/>
                    <a:pt x="11871" y="17621"/>
                  </a:cubicBezTo>
                  <a:cubicBezTo>
                    <a:pt x="11603" y="17053"/>
                    <a:pt x="11336" y="16143"/>
                    <a:pt x="11603" y="15461"/>
                  </a:cubicBezTo>
                  <a:cubicBezTo>
                    <a:pt x="11693" y="15347"/>
                    <a:pt x="11871" y="15006"/>
                    <a:pt x="12317" y="15006"/>
                  </a:cubicBezTo>
                  <a:cubicBezTo>
                    <a:pt x="16423" y="15006"/>
                    <a:pt x="16423" y="15006"/>
                    <a:pt x="16423" y="15006"/>
                  </a:cubicBezTo>
                  <a:cubicBezTo>
                    <a:pt x="16423" y="9777"/>
                    <a:pt x="16423" y="9777"/>
                    <a:pt x="16423" y="9777"/>
                  </a:cubicBezTo>
                  <a:cubicBezTo>
                    <a:pt x="16423" y="9208"/>
                    <a:pt x="16602" y="8981"/>
                    <a:pt x="16780" y="8867"/>
                  </a:cubicBezTo>
                  <a:cubicBezTo>
                    <a:pt x="17226" y="8526"/>
                    <a:pt x="17940" y="8981"/>
                    <a:pt x="18387" y="9208"/>
                  </a:cubicBezTo>
                  <a:cubicBezTo>
                    <a:pt x="18387" y="9208"/>
                    <a:pt x="18387" y="9208"/>
                    <a:pt x="18387" y="9208"/>
                  </a:cubicBezTo>
                  <a:cubicBezTo>
                    <a:pt x="18744" y="9436"/>
                    <a:pt x="18744" y="9436"/>
                    <a:pt x="18744" y="9436"/>
                  </a:cubicBezTo>
                  <a:cubicBezTo>
                    <a:pt x="18922" y="9663"/>
                    <a:pt x="19190" y="9777"/>
                    <a:pt x="19547" y="9777"/>
                  </a:cubicBezTo>
                  <a:cubicBezTo>
                    <a:pt x="20350" y="9777"/>
                    <a:pt x="20975" y="8981"/>
                    <a:pt x="20975" y="7844"/>
                  </a:cubicBezTo>
                  <a:cubicBezTo>
                    <a:pt x="20975" y="6821"/>
                    <a:pt x="20350" y="6025"/>
                    <a:pt x="19547" y="6025"/>
                  </a:cubicBezTo>
                  <a:cubicBezTo>
                    <a:pt x="19190" y="6025"/>
                    <a:pt x="18922" y="6139"/>
                    <a:pt x="18744" y="6366"/>
                  </a:cubicBezTo>
                  <a:cubicBezTo>
                    <a:pt x="18387" y="6594"/>
                    <a:pt x="18387" y="6594"/>
                    <a:pt x="18387" y="6594"/>
                  </a:cubicBezTo>
                  <a:cubicBezTo>
                    <a:pt x="18387" y="6594"/>
                    <a:pt x="18387" y="6594"/>
                    <a:pt x="18387" y="6594"/>
                  </a:cubicBezTo>
                  <a:cubicBezTo>
                    <a:pt x="17940" y="6821"/>
                    <a:pt x="17226" y="7276"/>
                    <a:pt x="16780" y="6935"/>
                  </a:cubicBezTo>
                  <a:cubicBezTo>
                    <a:pt x="16602" y="6821"/>
                    <a:pt x="16423" y="6594"/>
                    <a:pt x="16423" y="6025"/>
                  </a:cubicBezTo>
                  <a:cubicBezTo>
                    <a:pt x="16423" y="796"/>
                    <a:pt x="16423" y="796"/>
                    <a:pt x="16423" y="796"/>
                  </a:cubicBezTo>
                  <a:cubicBezTo>
                    <a:pt x="12317" y="796"/>
                    <a:pt x="12317" y="796"/>
                    <a:pt x="12317" y="796"/>
                  </a:cubicBezTo>
                  <a:cubicBezTo>
                    <a:pt x="12228" y="796"/>
                    <a:pt x="12139" y="796"/>
                    <a:pt x="12139" y="796"/>
                  </a:cubicBezTo>
                  <a:cubicBezTo>
                    <a:pt x="12050" y="1023"/>
                    <a:pt x="12317" y="1933"/>
                    <a:pt x="12585" y="2501"/>
                  </a:cubicBezTo>
                  <a:cubicBezTo>
                    <a:pt x="12764" y="2842"/>
                    <a:pt x="12764" y="2842"/>
                    <a:pt x="12764" y="2842"/>
                  </a:cubicBezTo>
                  <a:cubicBezTo>
                    <a:pt x="12764" y="2842"/>
                    <a:pt x="12764" y="2842"/>
                    <a:pt x="12764" y="2842"/>
                  </a:cubicBezTo>
                  <a:cubicBezTo>
                    <a:pt x="12853" y="3183"/>
                    <a:pt x="12853" y="3524"/>
                    <a:pt x="12853" y="3865"/>
                  </a:cubicBezTo>
                  <a:cubicBezTo>
                    <a:pt x="12853" y="5343"/>
                    <a:pt x="11960" y="6594"/>
                    <a:pt x="10800" y="6594"/>
                  </a:cubicBezTo>
                  <a:cubicBezTo>
                    <a:pt x="9640" y="6594"/>
                    <a:pt x="8747" y="5343"/>
                    <a:pt x="8747" y="3865"/>
                  </a:cubicBezTo>
                  <a:cubicBezTo>
                    <a:pt x="8747" y="3524"/>
                    <a:pt x="8747" y="3183"/>
                    <a:pt x="8926" y="2842"/>
                  </a:cubicBezTo>
                  <a:cubicBezTo>
                    <a:pt x="8836" y="2842"/>
                    <a:pt x="8836" y="2842"/>
                    <a:pt x="8836" y="2842"/>
                  </a:cubicBezTo>
                  <a:cubicBezTo>
                    <a:pt x="9015" y="2501"/>
                    <a:pt x="9015" y="2501"/>
                    <a:pt x="9015" y="2501"/>
                  </a:cubicBezTo>
                  <a:cubicBezTo>
                    <a:pt x="9372" y="1933"/>
                    <a:pt x="9550" y="1023"/>
                    <a:pt x="9461" y="796"/>
                  </a:cubicBezTo>
                  <a:cubicBezTo>
                    <a:pt x="9461" y="796"/>
                    <a:pt x="9372" y="796"/>
                    <a:pt x="9283" y="796"/>
                  </a:cubicBezTo>
                  <a:cubicBezTo>
                    <a:pt x="5177" y="796"/>
                    <a:pt x="5177" y="796"/>
                    <a:pt x="5177" y="796"/>
                  </a:cubicBezTo>
                  <a:cubicBezTo>
                    <a:pt x="5177" y="6025"/>
                    <a:pt x="5177" y="6025"/>
                    <a:pt x="5177" y="6025"/>
                  </a:cubicBezTo>
                  <a:cubicBezTo>
                    <a:pt x="5177" y="6594"/>
                    <a:pt x="4998" y="6821"/>
                    <a:pt x="4820" y="6935"/>
                  </a:cubicBezTo>
                  <a:cubicBezTo>
                    <a:pt x="4374" y="7276"/>
                    <a:pt x="3660" y="6821"/>
                    <a:pt x="3213" y="6594"/>
                  </a:cubicBezTo>
                  <a:cubicBezTo>
                    <a:pt x="3213" y="6594"/>
                    <a:pt x="3213" y="6594"/>
                    <a:pt x="3213" y="6594"/>
                  </a:cubicBezTo>
                  <a:cubicBezTo>
                    <a:pt x="2856" y="6366"/>
                    <a:pt x="2856" y="6366"/>
                    <a:pt x="2856" y="6366"/>
                  </a:cubicBezTo>
                  <a:cubicBezTo>
                    <a:pt x="2678" y="6139"/>
                    <a:pt x="2410" y="6025"/>
                    <a:pt x="2142" y="6025"/>
                  </a:cubicBezTo>
                  <a:cubicBezTo>
                    <a:pt x="1250" y="6025"/>
                    <a:pt x="625" y="6821"/>
                    <a:pt x="625" y="7844"/>
                  </a:cubicBezTo>
                  <a:cubicBezTo>
                    <a:pt x="625" y="8981"/>
                    <a:pt x="1250" y="9777"/>
                    <a:pt x="2142" y="9777"/>
                  </a:cubicBezTo>
                  <a:cubicBezTo>
                    <a:pt x="2410" y="9777"/>
                    <a:pt x="2678" y="9663"/>
                    <a:pt x="2856" y="9436"/>
                  </a:cubicBezTo>
                  <a:cubicBezTo>
                    <a:pt x="3213" y="9208"/>
                    <a:pt x="3213" y="9208"/>
                    <a:pt x="3213" y="9208"/>
                  </a:cubicBezTo>
                  <a:cubicBezTo>
                    <a:pt x="3213" y="9208"/>
                    <a:pt x="3213" y="9208"/>
                    <a:pt x="3213" y="9208"/>
                  </a:cubicBezTo>
                  <a:cubicBezTo>
                    <a:pt x="3660" y="8981"/>
                    <a:pt x="4374" y="8526"/>
                    <a:pt x="4820" y="8867"/>
                  </a:cubicBezTo>
                  <a:cubicBezTo>
                    <a:pt x="4998" y="8981"/>
                    <a:pt x="5177" y="9208"/>
                    <a:pt x="5177" y="9777"/>
                  </a:cubicBezTo>
                  <a:cubicBezTo>
                    <a:pt x="5177" y="15006"/>
                    <a:pt x="5177" y="15006"/>
                    <a:pt x="5177" y="15006"/>
                  </a:cubicBezTo>
                  <a:cubicBezTo>
                    <a:pt x="9283" y="15006"/>
                    <a:pt x="9283" y="15006"/>
                    <a:pt x="9283" y="15006"/>
                  </a:cubicBezTo>
                  <a:cubicBezTo>
                    <a:pt x="9729" y="15006"/>
                    <a:pt x="9907" y="15347"/>
                    <a:pt x="9997" y="15461"/>
                  </a:cubicBezTo>
                  <a:cubicBezTo>
                    <a:pt x="10264" y="16143"/>
                    <a:pt x="9997" y="17053"/>
                    <a:pt x="9729" y="17621"/>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41" name="Freeform 55"/>
            <p:cNvSpPr/>
            <p:nvPr/>
          </p:nvSpPr>
          <p:spPr>
            <a:xfrm>
              <a:off x="4050736" y="2020993"/>
              <a:ext cx="1231407" cy="691163"/>
            </a:xfrm>
            <a:custGeom>
              <a:avLst/>
              <a:gdLst/>
              <a:ahLst/>
              <a:cxnLst>
                <a:cxn ang="0">
                  <a:pos x="wd2" y="hd2"/>
                </a:cxn>
                <a:cxn ang="5400000">
                  <a:pos x="wd2" y="hd2"/>
                </a:cxn>
                <a:cxn ang="10800000">
                  <a:pos x="wd2" y="hd2"/>
                </a:cxn>
                <a:cxn ang="16200000">
                  <a:pos x="wd2" y="hd2"/>
                </a:cxn>
              </a:cxnLst>
              <a:rect l="0" t="0" r="r" b="b"/>
              <a:pathLst>
                <a:path w="21600" h="21600" extrusionOk="0">
                  <a:moveTo>
                    <a:pt x="19762" y="7527"/>
                  </a:moveTo>
                  <a:cubicBezTo>
                    <a:pt x="19394" y="7527"/>
                    <a:pt x="19026" y="7691"/>
                    <a:pt x="18751" y="8018"/>
                  </a:cubicBezTo>
                  <a:cubicBezTo>
                    <a:pt x="18751" y="8018"/>
                    <a:pt x="18751" y="8018"/>
                    <a:pt x="18751" y="8018"/>
                  </a:cubicBezTo>
                  <a:cubicBezTo>
                    <a:pt x="18751" y="8018"/>
                    <a:pt x="16820" y="10145"/>
                    <a:pt x="16820" y="8018"/>
                  </a:cubicBezTo>
                  <a:cubicBezTo>
                    <a:pt x="16820" y="0"/>
                    <a:pt x="16820" y="0"/>
                    <a:pt x="16820" y="0"/>
                  </a:cubicBezTo>
                  <a:cubicBezTo>
                    <a:pt x="12317" y="0"/>
                    <a:pt x="12317" y="0"/>
                    <a:pt x="12317" y="0"/>
                  </a:cubicBezTo>
                  <a:cubicBezTo>
                    <a:pt x="11122" y="0"/>
                    <a:pt x="12317" y="3273"/>
                    <a:pt x="12317" y="3273"/>
                  </a:cubicBezTo>
                  <a:cubicBezTo>
                    <a:pt x="12317" y="3273"/>
                    <a:pt x="12317" y="3273"/>
                    <a:pt x="12317" y="3273"/>
                  </a:cubicBezTo>
                  <a:cubicBezTo>
                    <a:pt x="12500" y="3764"/>
                    <a:pt x="12592" y="4418"/>
                    <a:pt x="12592" y="5073"/>
                  </a:cubicBezTo>
                  <a:cubicBezTo>
                    <a:pt x="12592" y="6873"/>
                    <a:pt x="11765" y="8345"/>
                    <a:pt x="10754" y="8345"/>
                  </a:cubicBezTo>
                  <a:cubicBezTo>
                    <a:pt x="9743" y="8345"/>
                    <a:pt x="8916" y="6873"/>
                    <a:pt x="8916" y="5073"/>
                  </a:cubicBezTo>
                  <a:cubicBezTo>
                    <a:pt x="8916" y="4418"/>
                    <a:pt x="9008" y="3764"/>
                    <a:pt x="9191" y="3273"/>
                  </a:cubicBezTo>
                  <a:cubicBezTo>
                    <a:pt x="9191" y="3273"/>
                    <a:pt x="9191" y="3273"/>
                    <a:pt x="9191" y="3273"/>
                  </a:cubicBezTo>
                  <a:cubicBezTo>
                    <a:pt x="9191" y="3273"/>
                    <a:pt x="10386" y="0"/>
                    <a:pt x="9191" y="0"/>
                  </a:cubicBezTo>
                  <a:cubicBezTo>
                    <a:pt x="4688" y="0"/>
                    <a:pt x="4688" y="0"/>
                    <a:pt x="4688" y="0"/>
                  </a:cubicBezTo>
                  <a:cubicBezTo>
                    <a:pt x="4688" y="8018"/>
                    <a:pt x="4688" y="8018"/>
                    <a:pt x="4688" y="8018"/>
                  </a:cubicBezTo>
                  <a:cubicBezTo>
                    <a:pt x="4688" y="10145"/>
                    <a:pt x="2757" y="8018"/>
                    <a:pt x="2757" y="8018"/>
                  </a:cubicBezTo>
                  <a:cubicBezTo>
                    <a:pt x="2757" y="8018"/>
                    <a:pt x="2757" y="8018"/>
                    <a:pt x="2757" y="8018"/>
                  </a:cubicBezTo>
                  <a:cubicBezTo>
                    <a:pt x="2482" y="7691"/>
                    <a:pt x="2206" y="7527"/>
                    <a:pt x="1838" y="7527"/>
                  </a:cubicBezTo>
                  <a:cubicBezTo>
                    <a:pt x="827" y="7527"/>
                    <a:pt x="0" y="9000"/>
                    <a:pt x="0" y="10800"/>
                  </a:cubicBezTo>
                  <a:cubicBezTo>
                    <a:pt x="0" y="12600"/>
                    <a:pt x="827" y="14073"/>
                    <a:pt x="1838" y="14073"/>
                  </a:cubicBezTo>
                  <a:cubicBezTo>
                    <a:pt x="2206" y="14073"/>
                    <a:pt x="2482" y="13909"/>
                    <a:pt x="2757" y="13582"/>
                  </a:cubicBezTo>
                  <a:cubicBezTo>
                    <a:pt x="2757" y="13582"/>
                    <a:pt x="2757" y="13582"/>
                    <a:pt x="2757" y="13582"/>
                  </a:cubicBezTo>
                  <a:cubicBezTo>
                    <a:pt x="2757" y="13582"/>
                    <a:pt x="4688" y="11455"/>
                    <a:pt x="4688" y="13582"/>
                  </a:cubicBezTo>
                  <a:cubicBezTo>
                    <a:pt x="4688" y="21600"/>
                    <a:pt x="4688" y="21600"/>
                    <a:pt x="4688" y="21600"/>
                  </a:cubicBezTo>
                  <a:cubicBezTo>
                    <a:pt x="9191" y="21600"/>
                    <a:pt x="9191" y="21600"/>
                    <a:pt x="9191" y="21600"/>
                  </a:cubicBezTo>
                  <a:cubicBezTo>
                    <a:pt x="10386" y="21600"/>
                    <a:pt x="9191" y="18327"/>
                    <a:pt x="9191" y="18327"/>
                  </a:cubicBezTo>
                  <a:cubicBezTo>
                    <a:pt x="9191" y="18327"/>
                    <a:pt x="9191" y="18327"/>
                    <a:pt x="9191" y="18327"/>
                  </a:cubicBezTo>
                  <a:cubicBezTo>
                    <a:pt x="9008" y="17836"/>
                    <a:pt x="8916" y="17182"/>
                    <a:pt x="8916" y="16527"/>
                  </a:cubicBezTo>
                  <a:cubicBezTo>
                    <a:pt x="8916" y="14727"/>
                    <a:pt x="9743" y="13255"/>
                    <a:pt x="10754" y="13255"/>
                  </a:cubicBezTo>
                  <a:cubicBezTo>
                    <a:pt x="11765" y="13255"/>
                    <a:pt x="12592" y="14727"/>
                    <a:pt x="12592" y="16527"/>
                  </a:cubicBezTo>
                  <a:cubicBezTo>
                    <a:pt x="12592" y="17182"/>
                    <a:pt x="12500" y="17836"/>
                    <a:pt x="12317" y="18327"/>
                  </a:cubicBezTo>
                  <a:cubicBezTo>
                    <a:pt x="12317" y="18327"/>
                    <a:pt x="12317" y="18327"/>
                    <a:pt x="12317" y="18327"/>
                  </a:cubicBezTo>
                  <a:cubicBezTo>
                    <a:pt x="12317" y="18327"/>
                    <a:pt x="11122" y="21600"/>
                    <a:pt x="12317" y="21600"/>
                  </a:cubicBezTo>
                  <a:cubicBezTo>
                    <a:pt x="16820" y="21600"/>
                    <a:pt x="16820" y="21600"/>
                    <a:pt x="16820" y="21600"/>
                  </a:cubicBezTo>
                  <a:cubicBezTo>
                    <a:pt x="16820" y="13582"/>
                    <a:pt x="16820" y="13582"/>
                    <a:pt x="16820" y="13582"/>
                  </a:cubicBezTo>
                  <a:cubicBezTo>
                    <a:pt x="16820" y="11455"/>
                    <a:pt x="18751" y="13582"/>
                    <a:pt x="18751" y="13582"/>
                  </a:cubicBezTo>
                  <a:cubicBezTo>
                    <a:pt x="18751" y="13582"/>
                    <a:pt x="18751" y="13582"/>
                    <a:pt x="18751" y="13582"/>
                  </a:cubicBezTo>
                  <a:cubicBezTo>
                    <a:pt x="19026" y="13909"/>
                    <a:pt x="19394" y="14073"/>
                    <a:pt x="19762" y="14073"/>
                  </a:cubicBezTo>
                  <a:cubicBezTo>
                    <a:pt x="20773" y="14073"/>
                    <a:pt x="21600" y="12600"/>
                    <a:pt x="21600" y="10800"/>
                  </a:cubicBezTo>
                  <a:cubicBezTo>
                    <a:pt x="21600" y="9000"/>
                    <a:pt x="20773" y="7527"/>
                    <a:pt x="19762" y="7527"/>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42" name="Freeform 56"/>
            <p:cNvSpPr/>
            <p:nvPr/>
          </p:nvSpPr>
          <p:spPr>
            <a:xfrm>
              <a:off x="4031050" y="1999121"/>
              <a:ext cx="1266403" cy="732721"/>
            </a:xfrm>
            <a:custGeom>
              <a:avLst/>
              <a:gdLst/>
              <a:ahLst/>
              <a:cxnLst>
                <a:cxn ang="0">
                  <a:pos x="wd2" y="hd2"/>
                </a:cxn>
                <a:cxn ang="5400000">
                  <a:pos x="wd2" y="hd2"/>
                </a:cxn>
                <a:cxn ang="10800000">
                  <a:pos x="wd2" y="hd2"/>
                </a:cxn>
                <a:cxn ang="16200000">
                  <a:pos x="wd2" y="hd2"/>
                </a:cxn>
              </a:cxnLst>
              <a:rect l="0" t="0" r="r" b="b"/>
              <a:pathLst>
                <a:path w="21600" h="21600" extrusionOk="0">
                  <a:moveTo>
                    <a:pt x="17048" y="21600"/>
                  </a:moveTo>
                  <a:cubicBezTo>
                    <a:pt x="12317" y="21600"/>
                    <a:pt x="12317" y="21600"/>
                    <a:pt x="12317" y="21600"/>
                  </a:cubicBezTo>
                  <a:cubicBezTo>
                    <a:pt x="11871" y="21600"/>
                    <a:pt x="11693" y="21291"/>
                    <a:pt x="11603" y="20983"/>
                  </a:cubicBezTo>
                  <a:cubicBezTo>
                    <a:pt x="11336" y="20211"/>
                    <a:pt x="11603" y="18977"/>
                    <a:pt x="11871" y="18206"/>
                  </a:cubicBezTo>
                  <a:cubicBezTo>
                    <a:pt x="11871" y="18206"/>
                    <a:pt x="11871" y="18206"/>
                    <a:pt x="11871" y="18206"/>
                  </a:cubicBezTo>
                  <a:cubicBezTo>
                    <a:pt x="12050" y="17589"/>
                    <a:pt x="12050" y="17589"/>
                    <a:pt x="12050" y="17589"/>
                  </a:cubicBezTo>
                  <a:cubicBezTo>
                    <a:pt x="12228" y="17126"/>
                    <a:pt x="12317" y="16663"/>
                    <a:pt x="12317" y="16200"/>
                  </a:cubicBezTo>
                  <a:cubicBezTo>
                    <a:pt x="12317" y="14811"/>
                    <a:pt x="11603" y="13731"/>
                    <a:pt x="10800" y="13731"/>
                  </a:cubicBezTo>
                  <a:cubicBezTo>
                    <a:pt x="9997" y="13731"/>
                    <a:pt x="9372" y="14811"/>
                    <a:pt x="9372" y="16200"/>
                  </a:cubicBezTo>
                  <a:cubicBezTo>
                    <a:pt x="9372" y="16663"/>
                    <a:pt x="9461" y="17126"/>
                    <a:pt x="9550" y="17589"/>
                  </a:cubicBezTo>
                  <a:cubicBezTo>
                    <a:pt x="9818" y="18206"/>
                    <a:pt x="9818" y="18206"/>
                    <a:pt x="9818" y="18206"/>
                  </a:cubicBezTo>
                  <a:cubicBezTo>
                    <a:pt x="9729" y="18206"/>
                    <a:pt x="9729" y="18206"/>
                    <a:pt x="9729" y="18206"/>
                  </a:cubicBezTo>
                  <a:cubicBezTo>
                    <a:pt x="9997" y="18977"/>
                    <a:pt x="10264" y="20211"/>
                    <a:pt x="9997" y="20983"/>
                  </a:cubicBezTo>
                  <a:cubicBezTo>
                    <a:pt x="9907" y="21291"/>
                    <a:pt x="9729" y="21600"/>
                    <a:pt x="9283" y="21600"/>
                  </a:cubicBezTo>
                  <a:cubicBezTo>
                    <a:pt x="4552" y="21600"/>
                    <a:pt x="4552" y="21600"/>
                    <a:pt x="4552" y="21600"/>
                  </a:cubicBezTo>
                  <a:cubicBezTo>
                    <a:pt x="4552" y="13423"/>
                    <a:pt x="4552" y="13423"/>
                    <a:pt x="4552" y="13423"/>
                  </a:cubicBezTo>
                  <a:cubicBezTo>
                    <a:pt x="4552" y="13269"/>
                    <a:pt x="4552" y="13114"/>
                    <a:pt x="4552" y="13114"/>
                  </a:cubicBezTo>
                  <a:cubicBezTo>
                    <a:pt x="4374" y="12960"/>
                    <a:pt x="3660" y="13423"/>
                    <a:pt x="3213" y="13886"/>
                  </a:cubicBezTo>
                  <a:cubicBezTo>
                    <a:pt x="2945" y="14194"/>
                    <a:pt x="2945" y="14194"/>
                    <a:pt x="2945" y="14194"/>
                  </a:cubicBezTo>
                  <a:cubicBezTo>
                    <a:pt x="2945" y="14194"/>
                    <a:pt x="2945" y="14194"/>
                    <a:pt x="2945" y="14194"/>
                  </a:cubicBezTo>
                  <a:cubicBezTo>
                    <a:pt x="2678" y="14349"/>
                    <a:pt x="2410" y="14349"/>
                    <a:pt x="2142" y="14349"/>
                  </a:cubicBezTo>
                  <a:cubicBezTo>
                    <a:pt x="982" y="14349"/>
                    <a:pt x="0" y="12806"/>
                    <a:pt x="0" y="10800"/>
                  </a:cubicBezTo>
                  <a:cubicBezTo>
                    <a:pt x="0" y="8794"/>
                    <a:pt x="982" y="7251"/>
                    <a:pt x="2142" y="7251"/>
                  </a:cubicBezTo>
                  <a:cubicBezTo>
                    <a:pt x="2410" y="7251"/>
                    <a:pt x="2678" y="7251"/>
                    <a:pt x="2945" y="7406"/>
                  </a:cubicBezTo>
                  <a:cubicBezTo>
                    <a:pt x="2945" y="7406"/>
                    <a:pt x="2945" y="7406"/>
                    <a:pt x="2945" y="7406"/>
                  </a:cubicBezTo>
                  <a:cubicBezTo>
                    <a:pt x="3213" y="7714"/>
                    <a:pt x="3213" y="7714"/>
                    <a:pt x="3213" y="7714"/>
                  </a:cubicBezTo>
                  <a:cubicBezTo>
                    <a:pt x="3660" y="8331"/>
                    <a:pt x="4374" y="8640"/>
                    <a:pt x="4552" y="8486"/>
                  </a:cubicBezTo>
                  <a:cubicBezTo>
                    <a:pt x="4552" y="8486"/>
                    <a:pt x="4552" y="8331"/>
                    <a:pt x="4552" y="8177"/>
                  </a:cubicBezTo>
                  <a:cubicBezTo>
                    <a:pt x="4552" y="0"/>
                    <a:pt x="4552" y="0"/>
                    <a:pt x="4552" y="0"/>
                  </a:cubicBezTo>
                  <a:cubicBezTo>
                    <a:pt x="9283" y="0"/>
                    <a:pt x="9283" y="0"/>
                    <a:pt x="9283" y="0"/>
                  </a:cubicBezTo>
                  <a:cubicBezTo>
                    <a:pt x="9729" y="0"/>
                    <a:pt x="9907" y="309"/>
                    <a:pt x="9997" y="617"/>
                  </a:cubicBezTo>
                  <a:cubicBezTo>
                    <a:pt x="10264" y="1389"/>
                    <a:pt x="9997" y="2777"/>
                    <a:pt x="9729" y="3549"/>
                  </a:cubicBezTo>
                  <a:cubicBezTo>
                    <a:pt x="9729" y="3549"/>
                    <a:pt x="9729" y="3549"/>
                    <a:pt x="9729" y="3549"/>
                  </a:cubicBezTo>
                  <a:cubicBezTo>
                    <a:pt x="9550" y="4011"/>
                    <a:pt x="9550" y="4011"/>
                    <a:pt x="9550" y="4011"/>
                  </a:cubicBezTo>
                  <a:cubicBezTo>
                    <a:pt x="9461" y="4474"/>
                    <a:pt x="9372" y="4937"/>
                    <a:pt x="9372" y="5400"/>
                  </a:cubicBezTo>
                  <a:cubicBezTo>
                    <a:pt x="9372" y="6789"/>
                    <a:pt x="9997" y="7869"/>
                    <a:pt x="10800" y="7869"/>
                  </a:cubicBezTo>
                  <a:cubicBezTo>
                    <a:pt x="11603" y="7869"/>
                    <a:pt x="12317" y="6789"/>
                    <a:pt x="12317" y="5400"/>
                  </a:cubicBezTo>
                  <a:cubicBezTo>
                    <a:pt x="12317" y="4937"/>
                    <a:pt x="12228" y="4474"/>
                    <a:pt x="12050" y="4011"/>
                  </a:cubicBezTo>
                  <a:cubicBezTo>
                    <a:pt x="11871" y="3549"/>
                    <a:pt x="11871" y="3549"/>
                    <a:pt x="11871" y="3549"/>
                  </a:cubicBezTo>
                  <a:cubicBezTo>
                    <a:pt x="11871" y="3549"/>
                    <a:pt x="11871" y="3549"/>
                    <a:pt x="11871" y="3549"/>
                  </a:cubicBezTo>
                  <a:cubicBezTo>
                    <a:pt x="11603" y="2777"/>
                    <a:pt x="11336" y="1543"/>
                    <a:pt x="11603" y="617"/>
                  </a:cubicBezTo>
                  <a:cubicBezTo>
                    <a:pt x="11693" y="309"/>
                    <a:pt x="11871" y="0"/>
                    <a:pt x="12317" y="0"/>
                  </a:cubicBezTo>
                  <a:cubicBezTo>
                    <a:pt x="17048" y="0"/>
                    <a:pt x="17048" y="0"/>
                    <a:pt x="17048" y="0"/>
                  </a:cubicBezTo>
                  <a:cubicBezTo>
                    <a:pt x="17048" y="8177"/>
                    <a:pt x="17048" y="8177"/>
                    <a:pt x="17048" y="8177"/>
                  </a:cubicBezTo>
                  <a:cubicBezTo>
                    <a:pt x="17048" y="8331"/>
                    <a:pt x="17048" y="8486"/>
                    <a:pt x="17048" y="8486"/>
                  </a:cubicBezTo>
                  <a:cubicBezTo>
                    <a:pt x="17226" y="8640"/>
                    <a:pt x="17940" y="8331"/>
                    <a:pt x="18387" y="7714"/>
                  </a:cubicBezTo>
                  <a:cubicBezTo>
                    <a:pt x="18655" y="7406"/>
                    <a:pt x="18655" y="7406"/>
                    <a:pt x="18655" y="7406"/>
                  </a:cubicBezTo>
                  <a:cubicBezTo>
                    <a:pt x="18744" y="7406"/>
                    <a:pt x="18744" y="7406"/>
                    <a:pt x="18744" y="7406"/>
                  </a:cubicBezTo>
                  <a:cubicBezTo>
                    <a:pt x="18922" y="7251"/>
                    <a:pt x="19190" y="7251"/>
                    <a:pt x="19547" y="7251"/>
                  </a:cubicBezTo>
                  <a:cubicBezTo>
                    <a:pt x="20707" y="7251"/>
                    <a:pt x="21600" y="8794"/>
                    <a:pt x="21600" y="10800"/>
                  </a:cubicBezTo>
                  <a:cubicBezTo>
                    <a:pt x="21600" y="12806"/>
                    <a:pt x="20707" y="14349"/>
                    <a:pt x="19547" y="14349"/>
                  </a:cubicBezTo>
                  <a:cubicBezTo>
                    <a:pt x="19190" y="14349"/>
                    <a:pt x="18922" y="14349"/>
                    <a:pt x="18744" y="14194"/>
                  </a:cubicBezTo>
                  <a:cubicBezTo>
                    <a:pt x="18655" y="14194"/>
                    <a:pt x="18655" y="14194"/>
                    <a:pt x="18655" y="14194"/>
                  </a:cubicBezTo>
                  <a:cubicBezTo>
                    <a:pt x="18387" y="13886"/>
                    <a:pt x="18387" y="13886"/>
                    <a:pt x="18387" y="13886"/>
                  </a:cubicBezTo>
                  <a:cubicBezTo>
                    <a:pt x="17940" y="13423"/>
                    <a:pt x="17226" y="12960"/>
                    <a:pt x="17048" y="13114"/>
                  </a:cubicBezTo>
                  <a:cubicBezTo>
                    <a:pt x="17048" y="13114"/>
                    <a:pt x="17048" y="13269"/>
                    <a:pt x="17048" y="13423"/>
                  </a:cubicBezTo>
                  <a:lnTo>
                    <a:pt x="17048" y="21600"/>
                  </a:lnTo>
                  <a:close/>
                  <a:moveTo>
                    <a:pt x="12764" y="17589"/>
                  </a:moveTo>
                  <a:cubicBezTo>
                    <a:pt x="12764" y="17589"/>
                    <a:pt x="12764" y="17589"/>
                    <a:pt x="12764" y="17589"/>
                  </a:cubicBezTo>
                  <a:cubicBezTo>
                    <a:pt x="12585" y="18206"/>
                    <a:pt x="12585" y="18206"/>
                    <a:pt x="12585" y="18206"/>
                  </a:cubicBezTo>
                  <a:cubicBezTo>
                    <a:pt x="12317" y="18977"/>
                    <a:pt x="12050" y="20057"/>
                    <a:pt x="12139" y="20366"/>
                  </a:cubicBezTo>
                  <a:cubicBezTo>
                    <a:pt x="12139" y="20520"/>
                    <a:pt x="12228" y="20520"/>
                    <a:pt x="12317" y="20520"/>
                  </a:cubicBezTo>
                  <a:cubicBezTo>
                    <a:pt x="16423" y="20520"/>
                    <a:pt x="16423" y="20520"/>
                    <a:pt x="16423" y="20520"/>
                  </a:cubicBezTo>
                  <a:cubicBezTo>
                    <a:pt x="16423" y="13423"/>
                    <a:pt x="16423" y="13423"/>
                    <a:pt x="16423" y="13423"/>
                  </a:cubicBezTo>
                  <a:cubicBezTo>
                    <a:pt x="16423" y="12651"/>
                    <a:pt x="16602" y="12343"/>
                    <a:pt x="16780" y="12189"/>
                  </a:cubicBezTo>
                  <a:cubicBezTo>
                    <a:pt x="17226" y="11726"/>
                    <a:pt x="17940" y="12189"/>
                    <a:pt x="18387" y="12651"/>
                  </a:cubicBezTo>
                  <a:cubicBezTo>
                    <a:pt x="18387" y="12651"/>
                    <a:pt x="18387" y="12651"/>
                    <a:pt x="18387" y="12651"/>
                  </a:cubicBezTo>
                  <a:cubicBezTo>
                    <a:pt x="18744" y="12960"/>
                    <a:pt x="18744" y="12960"/>
                    <a:pt x="18744" y="12960"/>
                  </a:cubicBezTo>
                  <a:cubicBezTo>
                    <a:pt x="18922" y="13269"/>
                    <a:pt x="19190" y="13269"/>
                    <a:pt x="19547" y="13269"/>
                  </a:cubicBezTo>
                  <a:cubicBezTo>
                    <a:pt x="20350" y="13269"/>
                    <a:pt x="20975" y="12189"/>
                    <a:pt x="20975" y="10800"/>
                  </a:cubicBezTo>
                  <a:cubicBezTo>
                    <a:pt x="20975" y="9411"/>
                    <a:pt x="20350" y="8331"/>
                    <a:pt x="19547" y="8331"/>
                  </a:cubicBezTo>
                  <a:cubicBezTo>
                    <a:pt x="19190" y="8331"/>
                    <a:pt x="18922" y="8486"/>
                    <a:pt x="18744" y="8640"/>
                  </a:cubicBezTo>
                  <a:cubicBezTo>
                    <a:pt x="18387" y="8949"/>
                    <a:pt x="18387" y="8949"/>
                    <a:pt x="18387" y="8949"/>
                  </a:cubicBezTo>
                  <a:cubicBezTo>
                    <a:pt x="18387" y="8949"/>
                    <a:pt x="18387" y="8949"/>
                    <a:pt x="18387" y="8949"/>
                  </a:cubicBezTo>
                  <a:cubicBezTo>
                    <a:pt x="17940" y="9411"/>
                    <a:pt x="17226" y="9874"/>
                    <a:pt x="16780" y="9411"/>
                  </a:cubicBezTo>
                  <a:cubicBezTo>
                    <a:pt x="16602" y="9257"/>
                    <a:pt x="16423" y="8949"/>
                    <a:pt x="16423" y="8177"/>
                  </a:cubicBezTo>
                  <a:cubicBezTo>
                    <a:pt x="16423" y="1080"/>
                    <a:pt x="16423" y="1080"/>
                    <a:pt x="16423" y="1080"/>
                  </a:cubicBezTo>
                  <a:cubicBezTo>
                    <a:pt x="12317" y="1080"/>
                    <a:pt x="12317" y="1080"/>
                    <a:pt x="12317" y="1080"/>
                  </a:cubicBezTo>
                  <a:cubicBezTo>
                    <a:pt x="12228" y="1080"/>
                    <a:pt x="12139" y="1080"/>
                    <a:pt x="12139" y="1234"/>
                  </a:cubicBezTo>
                  <a:cubicBezTo>
                    <a:pt x="12050" y="1543"/>
                    <a:pt x="12317" y="2623"/>
                    <a:pt x="12585" y="3394"/>
                  </a:cubicBezTo>
                  <a:cubicBezTo>
                    <a:pt x="12764" y="3857"/>
                    <a:pt x="12764" y="3857"/>
                    <a:pt x="12764" y="3857"/>
                  </a:cubicBezTo>
                  <a:cubicBezTo>
                    <a:pt x="12764" y="4011"/>
                    <a:pt x="12764" y="4011"/>
                    <a:pt x="12764" y="4011"/>
                  </a:cubicBezTo>
                  <a:cubicBezTo>
                    <a:pt x="12853" y="4474"/>
                    <a:pt x="12942" y="4937"/>
                    <a:pt x="12942" y="5400"/>
                  </a:cubicBezTo>
                  <a:cubicBezTo>
                    <a:pt x="12942" y="7406"/>
                    <a:pt x="11960" y="8949"/>
                    <a:pt x="10800" y="8949"/>
                  </a:cubicBezTo>
                  <a:cubicBezTo>
                    <a:pt x="9640" y="8949"/>
                    <a:pt x="8747" y="7406"/>
                    <a:pt x="8747" y="5400"/>
                  </a:cubicBezTo>
                  <a:cubicBezTo>
                    <a:pt x="8747" y="4937"/>
                    <a:pt x="8747" y="4474"/>
                    <a:pt x="8926" y="4011"/>
                  </a:cubicBezTo>
                  <a:cubicBezTo>
                    <a:pt x="8836" y="4011"/>
                    <a:pt x="8836" y="4011"/>
                    <a:pt x="8836" y="4011"/>
                  </a:cubicBezTo>
                  <a:cubicBezTo>
                    <a:pt x="9015" y="3394"/>
                    <a:pt x="9015" y="3394"/>
                    <a:pt x="9015" y="3394"/>
                  </a:cubicBezTo>
                  <a:cubicBezTo>
                    <a:pt x="9372" y="2623"/>
                    <a:pt x="9550" y="1543"/>
                    <a:pt x="9461" y="1234"/>
                  </a:cubicBezTo>
                  <a:cubicBezTo>
                    <a:pt x="9461" y="1080"/>
                    <a:pt x="9372" y="1080"/>
                    <a:pt x="9283" y="1080"/>
                  </a:cubicBezTo>
                  <a:cubicBezTo>
                    <a:pt x="5177" y="1080"/>
                    <a:pt x="5177" y="1080"/>
                    <a:pt x="5177" y="1080"/>
                  </a:cubicBezTo>
                  <a:cubicBezTo>
                    <a:pt x="5177" y="8177"/>
                    <a:pt x="5177" y="8177"/>
                    <a:pt x="5177" y="8177"/>
                  </a:cubicBezTo>
                  <a:cubicBezTo>
                    <a:pt x="5177" y="8949"/>
                    <a:pt x="4998" y="9257"/>
                    <a:pt x="4820" y="9411"/>
                  </a:cubicBezTo>
                  <a:cubicBezTo>
                    <a:pt x="4374" y="9874"/>
                    <a:pt x="3660" y="9411"/>
                    <a:pt x="3213" y="8949"/>
                  </a:cubicBezTo>
                  <a:cubicBezTo>
                    <a:pt x="3213" y="8949"/>
                    <a:pt x="3213" y="8949"/>
                    <a:pt x="3213" y="8949"/>
                  </a:cubicBezTo>
                  <a:cubicBezTo>
                    <a:pt x="2856" y="8640"/>
                    <a:pt x="2856" y="8640"/>
                    <a:pt x="2856" y="8640"/>
                  </a:cubicBezTo>
                  <a:cubicBezTo>
                    <a:pt x="2678" y="8486"/>
                    <a:pt x="2410" y="8331"/>
                    <a:pt x="2142" y="8331"/>
                  </a:cubicBezTo>
                  <a:cubicBezTo>
                    <a:pt x="1339" y="8331"/>
                    <a:pt x="625" y="9411"/>
                    <a:pt x="625" y="10800"/>
                  </a:cubicBezTo>
                  <a:cubicBezTo>
                    <a:pt x="625" y="12189"/>
                    <a:pt x="1339" y="13269"/>
                    <a:pt x="2142" y="13269"/>
                  </a:cubicBezTo>
                  <a:cubicBezTo>
                    <a:pt x="2410" y="13269"/>
                    <a:pt x="2678" y="13269"/>
                    <a:pt x="2856" y="12960"/>
                  </a:cubicBezTo>
                  <a:cubicBezTo>
                    <a:pt x="3213" y="12651"/>
                    <a:pt x="3213" y="12651"/>
                    <a:pt x="3213" y="12651"/>
                  </a:cubicBezTo>
                  <a:cubicBezTo>
                    <a:pt x="3213" y="12651"/>
                    <a:pt x="3213" y="12651"/>
                    <a:pt x="3213" y="12651"/>
                  </a:cubicBezTo>
                  <a:cubicBezTo>
                    <a:pt x="3660" y="12189"/>
                    <a:pt x="4374" y="11726"/>
                    <a:pt x="4820" y="12189"/>
                  </a:cubicBezTo>
                  <a:cubicBezTo>
                    <a:pt x="4998" y="12343"/>
                    <a:pt x="5177" y="12651"/>
                    <a:pt x="5177" y="13423"/>
                  </a:cubicBezTo>
                  <a:cubicBezTo>
                    <a:pt x="5177" y="20520"/>
                    <a:pt x="5177" y="20520"/>
                    <a:pt x="5177" y="20520"/>
                  </a:cubicBezTo>
                  <a:cubicBezTo>
                    <a:pt x="9283" y="20520"/>
                    <a:pt x="9283" y="20520"/>
                    <a:pt x="9283" y="20520"/>
                  </a:cubicBezTo>
                  <a:cubicBezTo>
                    <a:pt x="9372" y="20520"/>
                    <a:pt x="9461" y="20520"/>
                    <a:pt x="9461" y="20366"/>
                  </a:cubicBezTo>
                  <a:cubicBezTo>
                    <a:pt x="9550" y="20057"/>
                    <a:pt x="9372" y="18977"/>
                    <a:pt x="9015" y="18206"/>
                  </a:cubicBezTo>
                  <a:cubicBezTo>
                    <a:pt x="8836" y="17589"/>
                    <a:pt x="8836" y="17589"/>
                    <a:pt x="8836" y="17589"/>
                  </a:cubicBezTo>
                  <a:cubicBezTo>
                    <a:pt x="8836" y="17589"/>
                    <a:pt x="8836" y="17589"/>
                    <a:pt x="8836" y="17589"/>
                  </a:cubicBezTo>
                  <a:cubicBezTo>
                    <a:pt x="8747" y="17126"/>
                    <a:pt x="8747" y="16663"/>
                    <a:pt x="8747" y="16200"/>
                  </a:cubicBezTo>
                  <a:cubicBezTo>
                    <a:pt x="8747" y="14194"/>
                    <a:pt x="9640" y="12651"/>
                    <a:pt x="10800" y="12651"/>
                  </a:cubicBezTo>
                  <a:cubicBezTo>
                    <a:pt x="11960" y="12651"/>
                    <a:pt x="12942" y="14194"/>
                    <a:pt x="12942" y="16200"/>
                  </a:cubicBezTo>
                  <a:cubicBezTo>
                    <a:pt x="12942" y="16663"/>
                    <a:pt x="12853" y="17126"/>
                    <a:pt x="12764" y="17589"/>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43" name="Freeform 57"/>
            <p:cNvSpPr/>
            <p:nvPr/>
          </p:nvSpPr>
          <p:spPr>
            <a:xfrm>
              <a:off x="5008738" y="2020993"/>
              <a:ext cx="964567" cy="962379"/>
            </a:xfrm>
            <a:custGeom>
              <a:avLst/>
              <a:gdLst/>
              <a:ahLst/>
              <a:cxnLst>
                <a:cxn ang="0">
                  <a:pos x="wd2" y="hd2"/>
                </a:cxn>
                <a:cxn ang="5400000">
                  <a:pos x="wd2" y="hd2"/>
                </a:cxn>
                <a:cxn ang="10800000">
                  <a:pos x="wd2" y="hd2"/>
                </a:cxn>
                <a:cxn ang="16200000">
                  <a:pos x="wd2" y="hd2"/>
                </a:cxn>
              </a:cxnLst>
              <a:rect l="0" t="0" r="r" b="b"/>
              <a:pathLst>
                <a:path w="21600" h="21600" extrusionOk="0">
                  <a:moveTo>
                    <a:pt x="3757" y="10096"/>
                  </a:moveTo>
                  <a:cubicBezTo>
                    <a:pt x="3287" y="10096"/>
                    <a:pt x="2817" y="9978"/>
                    <a:pt x="2465" y="9743"/>
                  </a:cubicBezTo>
                  <a:cubicBezTo>
                    <a:pt x="2465" y="9743"/>
                    <a:pt x="2465" y="9743"/>
                    <a:pt x="2465" y="9743"/>
                  </a:cubicBezTo>
                  <a:cubicBezTo>
                    <a:pt x="2465" y="9743"/>
                    <a:pt x="0" y="8217"/>
                    <a:pt x="0" y="9743"/>
                  </a:cubicBezTo>
                  <a:cubicBezTo>
                    <a:pt x="0" y="15496"/>
                    <a:pt x="0" y="15496"/>
                    <a:pt x="0" y="15496"/>
                  </a:cubicBezTo>
                  <a:cubicBezTo>
                    <a:pt x="5870" y="15496"/>
                    <a:pt x="5870" y="15496"/>
                    <a:pt x="5870" y="15496"/>
                  </a:cubicBezTo>
                  <a:cubicBezTo>
                    <a:pt x="7396" y="15496"/>
                    <a:pt x="5870" y="17961"/>
                    <a:pt x="5870" y="17961"/>
                  </a:cubicBezTo>
                  <a:cubicBezTo>
                    <a:pt x="5870" y="17961"/>
                    <a:pt x="5870" y="17961"/>
                    <a:pt x="5870" y="17961"/>
                  </a:cubicBezTo>
                  <a:cubicBezTo>
                    <a:pt x="5635" y="18313"/>
                    <a:pt x="5517" y="18783"/>
                    <a:pt x="5517" y="19252"/>
                  </a:cubicBezTo>
                  <a:cubicBezTo>
                    <a:pt x="5517" y="20543"/>
                    <a:pt x="6574" y="21600"/>
                    <a:pt x="7865" y="21600"/>
                  </a:cubicBezTo>
                  <a:cubicBezTo>
                    <a:pt x="9157" y="21600"/>
                    <a:pt x="10213" y="20543"/>
                    <a:pt x="10213" y="19252"/>
                  </a:cubicBezTo>
                  <a:cubicBezTo>
                    <a:pt x="10213" y="18783"/>
                    <a:pt x="10096" y="18313"/>
                    <a:pt x="9861" y="17961"/>
                  </a:cubicBezTo>
                  <a:cubicBezTo>
                    <a:pt x="9861" y="17961"/>
                    <a:pt x="9861" y="17961"/>
                    <a:pt x="9861" y="17961"/>
                  </a:cubicBezTo>
                  <a:cubicBezTo>
                    <a:pt x="9861" y="17961"/>
                    <a:pt x="8335" y="15496"/>
                    <a:pt x="9861" y="15496"/>
                  </a:cubicBezTo>
                  <a:cubicBezTo>
                    <a:pt x="15613" y="15496"/>
                    <a:pt x="15613" y="15496"/>
                    <a:pt x="15613" y="15496"/>
                  </a:cubicBezTo>
                  <a:cubicBezTo>
                    <a:pt x="15613" y="9743"/>
                    <a:pt x="15613" y="9743"/>
                    <a:pt x="15613" y="9743"/>
                  </a:cubicBezTo>
                  <a:cubicBezTo>
                    <a:pt x="15613" y="8217"/>
                    <a:pt x="18078" y="9743"/>
                    <a:pt x="18078" y="9743"/>
                  </a:cubicBezTo>
                  <a:cubicBezTo>
                    <a:pt x="18078" y="9743"/>
                    <a:pt x="18078" y="9743"/>
                    <a:pt x="18078" y="9743"/>
                  </a:cubicBezTo>
                  <a:cubicBezTo>
                    <a:pt x="18430" y="9978"/>
                    <a:pt x="18783" y="10096"/>
                    <a:pt x="19252" y="10096"/>
                  </a:cubicBezTo>
                  <a:cubicBezTo>
                    <a:pt x="20543" y="10096"/>
                    <a:pt x="21600" y="9039"/>
                    <a:pt x="21600" y="7748"/>
                  </a:cubicBezTo>
                  <a:cubicBezTo>
                    <a:pt x="21600" y="6457"/>
                    <a:pt x="20543" y="5400"/>
                    <a:pt x="19252" y="5400"/>
                  </a:cubicBezTo>
                  <a:cubicBezTo>
                    <a:pt x="18783" y="5400"/>
                    <a:pt x="18430" y="5517"/>
                    <a:pt x="18078" y="5752"/>
                  </a:cubicBezTo>
                  <a:cubicBezTo>
                    <a:pt x="18078" y="5752"/>
                    <a:pt x="18078" y="5752"/>
                    <a:pt x="18078" y="5752"/>
                  </a:cubicBezTo>
                  <a:cubicBezTo>
                    <a:pt x="18078" y="5752"/>
                    <a:pt x="15613" y="7278"/>
                    <a:pt x="15613" y="5752"/>
                  </a:cubicBezTo>
                  <a:cubicBezTo>
                    <a:pt x="15613" y="0"/>
                    <a:pt x="15613" y="0"/>
                    <a:pt x="15613" y="0"/>
                  </a:cubicBezTo>
                  <a:cubicBezTo>
                    <a:pt x="9861" y="0"/>
                    <a:pt x="9861" y="0"/>
                    <a:pt x="9861" y="0"/>
                  </a:cubicBezTo>
                  <a:cubicBezTo>
                    <a:pt x="8335" y="0"/>
                    <a:pt x="9861" y="2348"/>
                    <a:pt x="9861" y="2348"/>
                  </a:cubicBezTo>
                  <a:cubicBezTo>
                    <a:pt x="9861" y="2348"/>
                    <a:pt x="9861" y="2348"/>
                    <a:pt x="9861" y="2348"/>
                  </a:cubicBezTo>
                  <a:cubicBezTo>
                    <a:pt x="10096" y="2700"/>
                    <a:pt x="10213" y="3170"/>
                    <a:pt x="10213" y="3639"/>
                  </a:cubicBezTo>
                  <a:cubicBezTo>
                    <a:pt x="10213" y="4930"/>
                    <a:pt x="9157" y="5987"/>
                    <a:pt x="7865" y="5987"/>
                  </a:cubicBezTo>
                  <a:cubicBezTo>
                    <a:pt x="6574" y="5987"/>
                    <a:pt x="5517" y="4930"/>
                    <a:pt x="5517" y="3639"/>
                  </a:cubicBezTo>
                  <a:cubicBezTo>
                    <a:pt x="5517" y="3170"/>
                    <a:pt x="5635" y="2700"/>
                    <a:pt x="5870" y="2348"/>
                  </a:cubicBezTo>
                  <a:cubicBezTo>
                    <a:pt x="5870" y="2348"/>
                    <a:pt x="5870" y="2348"/>
                    <a:pt x="5870" y="2348"/>
                  </a:cubicBezTo>
                  <a:cubicBezTo>
                    <a:pt x="5870" y="2348"/>
                    <a:pt x="7396" y="0"/>
                    <a:pt x="5870" y="0"/>
                  </a:cubicBezTo>
                  <a:cubicBezTo>
                    <a:pt x="0" y="0"/>
                    <a:pt x="0" y="0"/>
                    <a:pt x="0" y="0"/>
                  </a:cubicBezTo>
                  <a:cubicBezTo>
                    <a:pt x="0" y="5752"/>
                    <a:pt x="0" y="5752"/>
                    <a:pt x="0" y="5752"/>
                  </a:cubicBezTo>
                  <a:cubicBezTo>
                    <a:pt x="0" y="7278"/>
                    <a:pt x="2465" y="5752"/>
                    <a:pt x="2465" y="5752"/>
                  </a:cubicBezTo>
                  <a:cubicBezTo>
                    <a:pt x="2465" y="5752"/>
                    <a:pt x="2465" y="5752"/>
                    <a:pt x="2465" y="5752"/>
                  </a:cubicBezTo>
                  <a:cubicBezTo>
                    <a:pt x="2817" y="5517"/>
                    <a:pt x="3287" y="5400"/>
                    <a:pt x="3757" y="5400"/>
                  </a:cubicBezTo>
                  <a:cubicBezTo>
                    <a:pt x="5048" y="5400"/>
                    <a:pt x="6104" y="6457"/>
                    <a:pt x="6104" y="7748"/>
                  </a:cubicBezTo>
                  <a:cubicBezTo>
                    <a:pt x="6104" y="9039"/>
                    <a:pt x="5048" y="10096"/>
                    <a:pt x="3757" y="10096"/>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44" name="Freeform 58"/>
            <p:cNvSpPr/>
            <p:nvPr/>
          </p:nvSpPr>
          <p:spPr>
            <a:xfrm>
              <a:off x="4993428" y="1999121"/>
              <a:ext cx="999561" cy="999561"/>
            </a:xfrm>
            <a:custGeom>
              <a:avLst/>
              <a:gdLst/>
              <a:ahLst/>
              <a:cxnLst>
                <a:cxn ang="0">
                  <a:pos x="wd2" y="hd2"/>
                </a:cxn>
                <a:cxn ang="5400000">
                  <a:pos x="wd2" y="hd2"/>
                </a:cxn>
                <a:cxn ang="10800000">
                  <a:pos x="wd2" y="hd2"/>
                </a:cxn>
                <a:cxn ang="16200000">
                  <a:pos x="wd2" y="hd2"/>
                </a:cxn>
              </a:cxnLst>
              <a:rect l="0" t="0" r="r" b="b"/>
              <a:pathLst>
                <a:path w="21600" h="21600" extrusionOk="0">
                  <a:moveTo>
                    <a:pt x="7916" y="21600"/>
                  </a:moveTo>
                  <a:cubicBezTo>
                    <a:pt x="6446" y="21600"/>
                    <a:pt x="5202" y="20356"/>
                    <a:pt x="5202" y="18999"/>
                  </a:cubicBezTo>
                  <a:cubicBezTo>
                    <a:pt x="5202" y="18547"/>
                    <a:pt x="5315" y="18207"/>
                    <a:pt x="5428" y="17981"/>
                  </a:cubicBezTo>
                  <a:cubicBezTo>
                    <a:pt x="5428" y="17868"/>
                    <a:pt x="5428" y="17868"/>
                    <a:pt x="5428" y="17868"/>
                  </a:cubicBezTo>
                  <a:cubicBezTo>
                    <a:pt x="5654" y="17529"/>
                    <a:pt x="5654" y="17529"/>
                    <a:pt x="5654" y="17529"/>
                  </a:cubicBezTo>
                  <a:cubicBezTo>
                    <a:pt x="5994" y="16963"/>
                    <a:pt x="6333" y="16059"/>
                    <a:pt x="6220" y="15832"/>
                  </a:cubicBezTo>
                  <a:cubicBezTo>
                    <a:pt x="6220" y="15832"/>
                    <a:pt x="5994" y="15832"/>
                    <a:pt x="5994" y="15832"/>
                  </a:cubicBezTo>
                  <a:cubicBezTo>
                    <a:pt x="0" y="15832"/>
                    <a:pt x="0" y="15832"/>
                    <a:pt x="0" y="15832"/>
                  </a:cubicBezTo>
                  <a:cubicBezTo>
                    <a:pt x="0" y="9839"/>
                    <a:pt x="0" y="9839"/>
                    <a:pt x="0" y="9839"/>
                  </a:cubicBezTo>
                  <a:cubicBezTo>
                    <a:pt x="0" y="9273"/>
                    <a:pt x="226" y="9047"/>
                    <a:pt x="452" y="8934"/>
                  </a:cubicBezTo>
                  <a:cubicBezTo>
                    <a:pt x="1018" y="8595"/>
                    <a:pt x="1923" y="8934"/>
                    <a:pt x="2488" y="9273"/>
                  </a:cubicBezTo>
                  <a:cubicBezTo>
                    <a:pt x="2488" y="9273"/>
                    <a:pt x="2488" y="9273"/>
                    <a:pt x="2488" y="9273"/>
                  </a:cubicBezTo>
                  <a:cubicBezTo>
                    <a:pt x="2940" y="9499"/>
                    <a:pt x="2940" y="9499"/>
                    <a:pt x="2940" y="9499"/>
                  </a:cubicBezTo>
                  <a:cubicBezTo>
                    <a:pt x="3166" y="9726"/>
                    <a:pt x="3506" y="9726"/>
                    <a:pt x="3958" y="9726"/>
                  </a:cubicBezTo>
                  <a:cubicBezTo>
                    <a:pt x="4976" y="9726"/>
                    <a:pt x="5768" y="8934"/>
                    <a:pt x="5768" y="7916"/>
                  </a:cubicBezTo>
                  <a:cubicBezTo>
                    <a:pt x="5768" y="6898"/>
                    <a:pt x="4976" y="6107"/>
                    <a:pt x="3958" y="6107"/>
                  </a:cubicBezTo>
                  <a:cubicBezTo>
                    <a:pt x="3506" y="6107"/>
                    <a:pt x="3166" y="6220"/>
                    <a:pt x="2940" y="6333"/>
                  </a:cubicBezTo>
                  <a:cubicBezTo>
                    <a:pt x="2488" y="6559"/>
                    <a:pt x="2488" y="6559"/>
                    <a:pt x="2488" y="6559"/>
                  </a:cubicBezTo>
                  <a:cubicBezTo>
                    <a:pt x="2488" y="6559"/>
                    <a:pt x="2488" y="6559"/>
                    <a:pt x="2488" y="6559"/>
                  </a:cubicBezTo>
                  <a:cubicBezTo>
                    <a:pt x="1923" y="6898"/>
                    <a:pt x="1018" y="7238"/>
                    <a:pt x="452" y="6898"/>
                  </a:cubicBezTo>
                  <a:cubicBezTo>
                    <a:pt x="226" y="6785"/>
                    <a:pt x="0" y="6559"/>
                    <a:pt x="0" y="5994"/>
                  </a:cubicBezTo>
                  <a:cubicBezTo>
                    <a:pt x="0" y="0"/>
                    <a:pt x="0" y="0"/>
                    <a:pt x="0" y="0"/>
                  </a:cubicBezTo>
                  <a:cubicBezTo>
                    <a:pt x="5994" y="0"/>
                    <a:pt x="5994" y="0"/>
                    <a:pt x="5994" y="0"/>
                  </a:cubicBezTo>
                  <a:cubicBezTo>
                    <a:pt x="6559" y="0"/>
                    <a:pt x="6785" y="226"/>
                    <a:pt x="6898" y="452"/>
                  </a:cubicBezTo>
                  <a:cubicBezTo>
                    <a:pt x="7238" y="1018"/>
                    <a:pt x="6898" y="2036"/>
                    <a:pt x="6559" y="2601"/>
                  </a:cubicBezTo>
                  <a:cubicBezTo>
                    <a:pt x="6559" y="2601"/>
                    <a:pt x="6559" y="2601"/>
                    <a:pt x="6559" y="2601"/>
                  </a:cubicBezTo>
                  <a:cubicBezTo>
                    <a:pt x="6333" y="2940"/>
                    <a:pt x="6333" y="2940"/>
                    <a:pt x="6333" y="2940"/>
                  </a:cubicBezTo>
                  <a:cubicBezTo>
                    <a:pt x="6107" y="3280"/>
                    <a:pt x="5994" y="3619"/>
                    <a:pt x="5994" y="3958"/>
                  </a:cubicBezTo>
                  <a:cubicBezTo>
                    <a:pt x="5994" y="4976"/>
                    <a:pt x="6898" y="5768"/>
                    <a:pt x="7916" y="5768"/>
                  </a:cubicBezTo>
                  <a:cubicBezTo>
                    <a:pt x="8934" y="5768"/>
                    <a:pt x="9726" y="4976"/>
                    <a:pt x="9726" y="3958"/>
                  </a:cubicBezTo>
                  <a:cubicBezTo>
                    <a:pt x="9726" y="3619"/>
                    <a:pt x="9613" y="3280"/>
                    <a:pt x="9499" y="2940"/>
                  </a:cubicBezTo>
                  <a:cubicBezTo>
                    <a:pt x="9160" y="2601"/>
                    <a:pt x="9160" y="2601"/>
                    <a:pt x="9160" y="2601"/>
                  </a:cubicBezTo>
                  <a:cubicBezTo>
                    <a:pt x="9273" y="2601"/>
                    <a:pt x="9273" y="2601"/>
                    <a:pt x="9273" y="2601"/>
                  </a:cubicBezTo>
                  <a:cubicBezTo>
                    <a:pt x="8934" y="2036"/>
                    <a:pt x="8595" y="1018"/>
                    <a:pt x="8821" y="452"/>
                  </a:cubicBezTo>
                  <a:cubicBezTo>
                    <a:pt x="8934" y="226"/>
                    <a:pt x="9273" y="0"/>
                    <a:pt x="9839" y="0"/>
                  </a:cubicBezTo>
                  <a:cubicBezTo>
                    <a:pt x="15832" y="0"/>
                    <a:pt x="15832" y="0"/>
                    <a:pt x="15832" y="0"/>
                  </a:cubicBezTo>
                  <a:cubicBezTo>
                    <a:pt x="15832" y="5994"/>
                    <a:pt x="15832" y="5994"/>
                    <a:pt x="15832" y="5994"/>
                  </a:cubicBezTo>
                  <a:cubicBezTo>
                    <a:pt x="15832" y="6107"/>
                    <a:pt x="15832" y="6220"/>
                    <a:pt x="15832" y="6220"/>
                  </a:cubicBezTo>
                  <a:cubicBezTo>
                    <a:pt x="16059" y="6333"/>
                    <a:pt x="16963" y="6107"/>
                    <a:pt x="17529" y="5654"/>
                  </a:cubicBezTo>
                  <a:cubicBezTo>
                    <a:pt x="17981" y="5428"/>
                    <a:pt x="17981" y="5428"/>
                    <a:pt x="17981" y="5428"/>
                  </a:cubicBezTo>
                  <a:cubicBezTo>
                    <a:pt x="17981" y="5428"/>
                    <a:pt x="17981" y="5428"/>
                    <a:pt x="17981" y="5428"/>
                  </a:cubicBezTo>
                  <a:cubicBezTo>
                    <a:pt x="18207" y="5315"/>
                    <a:pt x="18547" y="5315"/>
                    <a:pt x="18886" y="5315"/>
                  </a:cubicBezTo>
                  <a:cubicBezTo>
                    <a:pt x="20356" y="5315"/>
                    <a:pt x="21600" y="6446"/>
                    <a:pt x="21600" y="7916"/>
                  </a:cubicBezTo>
                  <a:cubicBezTo>
                    <a:pt x="21600" y="9386"/>
                    <a:pt x="20356" y="10517"/>
                    <a:pt x="18886" y="10517"/>
                  </a:cubicBezTo>
                  <a:cubicBezTo>
                    <a:pt x="18547" y="10517"/>
                    <a:pt x="18207" y="10517"/>
                    <a:pt x="17981" y="10404"/>
                  </a:cubicBezTo>
                  <a:cubicBezTo>
                    <a:pt x="17981" y="10404"/>
                    <a:pt x="17981" y="10404"/>
                    <a:pt x="17981" y="10404"/>
                  </a:cubicBezTo>
                  <a:cubicBezTo>
                    <a:pt x="17529" y="10178"/>
                    <a:pt x="17529" y="10178"/>
                    <a:pt x="17529" y="10178"/>
                  </a:cubicBezTo>
                  <a:cubicBezTo>
                    <a:pt x="16963" y="9839"/>
                    <a:pt x="16059" y="9499"/>
                    <a:pt x="15832" y="9613"/>
                  </a:cubicBezTo>
                  <a:cubicBezTo>
                    <a:pt x="15832" y="9613"/>
                    <a:pt x="15832" y="9726"/>
                    <a:pt x="15832" y="9839"/>
                  </a:cubicBezTo>
                  <a:cubicBezTo>
                    <a:pt x="15832" y="15832"/>
                    <a:pt x="15832" y="15832"/>
                    <a:pt x="15832" y="15832"/>
                  </a:cubicBezTo>
                  <a:cubicBezTo>
                    <a:pt x="9839" y="15832"/>
                    <a:pt x="9839" y="15832"/>
                    <a:pt x="9839" y="15832"/>
                  </a:cubicBezTo>
                  <a:cubicBezTo>
                    <a:pt x="9726" y="15832"/>
                    <a:pt x="9613" y="15832"/>
                    <a:pt x="9613" y="15832"/>
                  </a:cubicBezTo>
                  <a:cubicBezTo>
                    <a:pt x="9386" y="16059"/>
                    <a:pt x="9726" y="16963"/>
                    <a:pt x="10178" y="17529"/>
                  </a:cubicBezTo>
                  <a:cubicBezTo>
                    <a:pt x="10404" y="17868"/>
                    <a:pt x="10404" y="17868"/>
                    <a:pt x="10404" y="17868"/>
                  </a:cubicBezTo>
                  <a:cubicBezTo>
                    <a:pt x="10291" y="17981"/>
                    <a:pt x="10291" y="17981"/>
                    <a:pt x="10291" y="17981"/>
                  </a:cubicBezTo>
                  <a:cubicBezTo>
                    <a:pt x="10517" y="18207"/>
                    <a:pt x="10517" y="18547"/>
                    <a:pt x="10517" y="18999"/>
                  </a:cubicBezTo>
                  <a:cubicBezTo>
                    <a:pt x="10517" y="20356"/>
                    <a:pt x="9386" y="21600"/>
                    <a:pt x="7916" y="21600"/>
                  </a:cubicBezTo>
                  <a:close/>
                  <a:moveTo>
                    <a:pt x="6559" y="17529"/>
                  </a:moveTo>
                  <a:cubicBezTo>
                    <a:pt x="6559" y="17529"/>
                    <a:pt x="6559" y="17529"/>
                    <a:pt x="6559" y="17529"/>
                  </a:cubicBezTo>
                  <a:cubicBezTo>
                    <a:pt x="6333" y="17981"/>
                    <a:pt x="6333" y="17981"/>
                    <a:pt x="6333" y="17981"/>
                  </a:cubicBezTo>
                  <a:cubicBezTo>
                    <a:pt x="6107" y="18207"/>
                    <a:pt x="5994" y="18547"/>
                    <a:pt x="5994" y="18999"/>
                  </a:cubicBezTo>
                  <a:cubicBezTo>
                    <a:pt x="5994" y="20017"/>
                    <a:pt x="6898" y="20808"/>
                    <a:pt x="7916" y="20808"/>
                  </a:cubicBezTo>
                  <a:cubicBezTo>
                    <a:pt x="8934" y="20808"/>
                    <a:pt x="9726" y="20017"/>
                    <a:pt x="9726" y="18999"/>
                  </a:cubicBezTo>
                  <a:cubicBezTo>
                    <a:pt x="9726" y="18547"/>
                    <a:pt x="9613" y="18207"/>
                    <a:pt x="9499" y="17981"/>
                  </a:cubicBezTo>
                  <a:cubicBezTo>
                    <a:pt x="9160" y="17529"/>
                    <a:pt x="9160" y="17529"/>
                    <a:pt x="9160" y="17529"/>
                  </a:cubicBezTo>
                  <a:cubicBezTo>
                    <a:pt x="9273" y="17529"/>
                    <a:pt x="9273" y="17529"/>
                    <a:pt x="9273" y="17529"/>
                  </a:cubicBezTo>
                  <a:cubicBezTo>
                    <a:pt x="8934" y="16963"/>
                    <a:pt x="8595" y="16059"/>
                    <a:pt x="8821" y="15493"/>
                  </a:cubicBezTo>
                  <a:cubicBezTo>
                    <a:pt x="8934" y="15267"/>
                    <a:pt x="9273" y="15041"/>
                    <a:pt x="9839" y="15041"/>
                  </a:cubicBezTo>
                  <a:cubicBezTo>
                    <a:pt x="15041" y="15041"/>
                    <a:pt x="15041" y="15041"/>
                    <a:pt x="15041" y="15041"/>
                  </a:cubicBezTo>
                  <a:cubicBezTo>
                    <a:pt x="15041" y="9839"/>
                    <a:pt x="15041" y="9839"/>
                    <a:pt x="15041" y="9839"/>
                  </a:cubicBezTo>
                  <a:cubicBezTo>
                    <a:pt x="15041" y="9273"/>
                    <a:pt x="15267" y="9047"/>
                    <a:pt x="15493" y="8934"/>
                  </a:cubicBezTo>
                  <a:cubicBezTo>
                    <a:pt x="16059" y="8595"/>
                    <a:pt x="16850" y="8934"/>
                    <a:pt x="17416" y="9273"/>
                  </a:cubicBezTo>
                  <a:cubicBezTo>
                    <a:pt x="17529" y="9160"/>
                    <a:pt x="17529" y="9160"/>
                    <a:pt x="17529" y="9160"/>
                  </a:cubicBezTo>
                  <a:cubicBezTo>
                    <a:pt x="17868" y="9499"/>
                    <a:pt x="17868" y="9499"/>
                    <a:pt x="17868" y="9499"/>
                  </a:cubicBezTo>
                  <a:cubicBezTo>
                    <a:pt x="18207" y="9726"/>
                    <a:pt x="18547" y="9726"/>
                    <a:pt x="18886" y="9726"/>
                  </a:cubicBezTo>
                  <a:cubicBezTo>
                    <a:pt x="19904" y="9726"/>
                    <a:pt x="20808" y="8934"/>
                    <a:pt x="20808" y="7916"/>
                  </a:cubicBezTo>
                  <a:cubicBezTo>
                    <a:pt x="20808" y="6898"/>
                    <a:pt x="19904" y="6107"/>
                    <a:pt x="18886" y="6107"/>
                  </a:cubicBezTo>
                  <a:cubicBezTo>
                    <a:pt x="18547" y="6107"/>
                    <a:pt x="18207" y="6220"/>
                    <a:pt x="17868" y="6333"/>
                  </a:cubicBezTo>
                  <a:cubicBezTo>
                    <a:pt x="17529" y="6672"/>
                    <a:pt x="17529" y="6672"/>
                    <a:pt x="17529" y="6672"/>
                  </a:cubicBezTo>
                  <a:cubicBezTo>
                    <a:pt x="17416" y="6559"/>
                    <a:pt x="17416" y="6559"/>
                    <a:pt x="17416" y="6559"/>
                  </a:cubicBezTo>
                  <a:cubicBezTo>
                    <a:pt x="16850" y="6898"/>
                    <a:pt x="16059" y="7238"/>
                    <a:pt x="15493" y="6898"/>
                  </a:cubicBezTo>
                  <a:cubicBezTo>
                    <a:pt x="15267" y="6785"/>
                    <a:pt x="15041" y="6559"/>
                    <a:pt x="15041" y="5994"/>
                  </a:cubicBezTo>
                  <a:cubicBezTo>
                    <a:pt x="15041" y="792"/>
                    <a:pt x="15041" y="792"/>
                    <a:pt x="15041" y="792"/>
                  </a:cubicBezTo>
                  <a:cubicBezTo>
                    <a:pt x="9839" y="792"/>
                    <a:pt x="9839" y="792"/>
                    <a:pt x="9839" y="792"/>
                  </a:cubicBezTo>
                  <a:cubicBezTo>
                    <a:pt x="9726" y="792"/>
                    <a:pt x="9613" y="792"/>
                    <a:pt x="9613" y="905"/>
                  </a:cubicBezTo>
                  <a:cubicBezTo>
                    <a:pt x="9386" y="1131"/>
                    <a:pt x="9726" y="1923"/>
                    <a:pt x="10178" y="2488"/>
                  </a:cubicBezTo>
                  <a:cubicBezTo>
                    <a:pt x="10404" y="2940"/>
                    <a:pt x="10404" y="2940"/>
                    <a:pt x="10404" y="2940"/>
                  </a:cubicBezTo>
                  <a:cubicBezTo>
                    <a:pt x="10291" y="2940"/>
                    <a:pt x="10291" y="2940"/>
                    <a:pt x="10291" y="2940"/>
                  </a:cubicBezTo>
                  <a:cubicBezTo>
                    <a:pt x="10517" y="3280"/>
                    <a:pt x="10517" y="3619"/>
                    <a:pt x="10517" y="3958"/>
                  </a:cubicBezTo>
                  <a:cubicBezTo>
                    <a:pt x="10517" y="5428"/>
                    <a:pt x="9386" y="6559"/>
                    <a:pt x="7916" y="6559"/>
                  </a:cubicBezTo>
                  <a:cubicBezTo>
                    <a:pt x="6446" y="6559"/>
                    <a:pt x="5202" y="5428"/>
                    <a:pt x="5202" y="3958"/>
                  </a:cubicBezTo>
                  <a:cubicBezTo>
                    <a:pt x="5202" y="3619"/>
                    <a:pt x="5315" y="3280"/>
                    <a:pt x="5428" y="2940"/>
                  </a:cubicBezTo>
                  <a:cubicBezTo>
                    <a:pt x="5428" y="2940"/>
                    <a:pt x="5428" y="2940"/>
                    <a:pt x="5428" y="2940"/>
                  </a:cubicBezTo>
                  <a:cubicBezTo>
                    <a:pt x="5654" y="2488"/>
                    <a:pt x="5654" y="2488"/>
                    <a:pt x="5654" y="2488"/>
                  </a:cubicBezTo>
                  <a:cubicBezTo>
                    <a:pt x="5994" y="1923"/>
                    <a:pt x="6333" y="1131"/>
                    <a:pt x="6220" y="905"/>
                  </a:cubicBezTo>
                  <a:cubicBezTo>
                    <a:pt x="6220" y="792"/>
                    <a:pt x="5994" y="792"/>
                    <a:pt x="5994" y="792"/>
                  </a:cubicBezTo>
                  <a:cubicBezTo>
                    <a:pt x="792" y="792"/>
                    <a:pt x="792" y="792"/>
                    <a:pt x="792" y="792"/>
                  </a:cubicBezTo>
                  <a:cubicBezTo>
                    <a:pt x="792" y="5994"/>
                    <a:pt x="792" y="5994"/>
                    <a:pt x="792" y="5994"/>
                  </a:cubicBezTo>
                  <a:cubicBezTo>
                    <a:pt x="792" y="6107"/>
                    <a:pt x="792" y="6220"/>
                    <a:pt x="792" y="6220"/>
                  </a:cubicBezTo>
                  <a:cubicBezTo>
                    <a:pt x="1018" y="6333"/>
                    <a:pt x="1923" y="6107"/>
                    <a:pt x="2488" y="5654"/>
                  </a:cubicBezTo>
                  <a:cubicBezTo>
                    <a:pt x="2827" y="5428"/>
                    <a:pt x="2827" y="5428"/>
                    <a:pt x="2827" y="5428"/>
                  </a:cubicBezTo>
                  <a:cubicBezTo>
                    <a:pt x="2940" y="5428"/>
                    <a:pt x="2940" y="5428"/>
                    <a:pt x="2940" y="5428"/>
                  </a:cubicBezTo>
                  <a:cubicBezTo>
                    <a:pt x="3166" y="5315"/>
                    <a:pt x="3506" y="5315"/>
                    <a:pt x="3958" y="5315"/>
                  </a:cubicBezTo>
                  <a:cubicBezTo>
                    <a:pt x="5428" y="5315"/>
                    <a:pt x="6559" y="6446"/>
                    <a:pt x="6559" y="7916"/>
                  </a:cubicBezTo>
                  <a:cubicBezTo>
                    <a:pt x="6559" y="9386"/>
                    <a:pt x="5428" y="10517"/>
                    <a:pt x="3958" y="10517"/>
                  </a:cubicBezTo>
                  <a:cubicBezTo>
                    <a:pt x="3506" y="10517"/>
                    <a:pt x="3166" y="10517"/>
                    <a:pt x="2940" y="10404"/>
                  </a:cubicBezTo>
                  <a:cubicBezTo>
                    <a:pt x="2827" y="10404"/>
                    <a:pt x="2827" y="10404"/>
                    <a:pt x="2827" y="10404"/>
                  </a:cubicBezTo>
                  <a:cubicBezTo>
                    <a:pt x="2488" y="10178"/>
                    <a:pt x="2488" y="10178"/>
                    <a:pt x="2488" y="10178"/>
                  </a:cubicBezTo>
                  <a:cubicBezTo>
                    <a:pt x="1923" y="9839"/>
                    <a:pt x="1018" y="9499"/>
                    <a:pt x="792" y="9613"/>
                  </a:cubicBezTo>
                  <a:cubicBezTo>
                    <a:pt x="792" y="9613"/>
                    <a:pt x="792" y="9726"/>
                    <a:pt x="792" y="9839"/>
                  </a:cubicBezTo>
                  <a:cubicBezTo>
                    <a:pt x="792" y="15041"/>
                    <a:pt x="792" y="15041"/>
                    <a:pt x="792" y="15041"/>
                  </a:cubicBezTo>
                  <a:cubicBezTo>
                    <a:pt x="5994" y="15041"/>
                    <a:pt x="5994" y="15041"/>
                    <a:pt x="5994" y="15041"/>
                  </a:cubicBezTo>
                  <a:cubicBezTo>
                    <a:pt x="6559" y="15041"/>
                    <a:pt x="6785" y="15267"/>
                    <a:pt x="6898" y="15493"/>
                  </a:cubicBezTo>
                  <a:cubicBezTo>
                    <a:pt x="7238" y="16059"/>
                    <a:pt x="6898" y="16963"/>
                    <a:pt x="6559" y="17529"/>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45" name="Freeform 59"/>
            <p:cNvSpPr/>
            <p:nvPr/>
          </p:nvSpPr>
          <p:spPr>
            <a:xfrm>
              <a:off x="3622039" y="1754152"/>
              <a:ext cx="697725" cy="958005"/>
            </a:xfrm>
            <a:custGeom>
              <a:avLst/>
              <a:gdLst/>
              <a:ahLst/>
              <a:cxnLst>
                <a:cxn ang="0">
                  <a:pos x="wd2" y="hd2"/>
                </a:cxn>
                <a:cxn ang="5400000">
                  <a:pos x="wd2" y="hd2"/>
                </a:cxn>
                <a:cxn ang="10800000">
                  <a:pos x="wd2" y="hd2"/>
                </a:cxn>
                <a:cxn ang="16200000">
                  <a:pos x="wd2" y="hd2"/>
                </a:cxn>
              </a:cxnLst>
              <a:rect l="0" t="0" r="r" b="b"/>
              <a:pathLst>
                <a:path w="21600" h="21600" extrusionOk="0">
                  <a:moveTo>
                    <a:pt x="13967" y="17941"/>
                  </a:moveTo>
                  <a:cubicBezTo>
                    <a:pt x="13967" y="18413"/>
                    <a:pt x="13805" y="18885"/>
                    <a:pt x="13480" y="19239"/>
                  </a:cubicBezTo>
                  <a:cubicBezTo>
                    <a:pt x="13480" y="19239"/>
                    <a:pt x="13480" y="19239"/>
                    <a:pt x="13480" y="19239"/>
                  </a:cubicBezTo>
                  <a:cubicBezTo>
                    <a:pt x="13480" y="19239"/>
                    <a:pt x="11368" y="21600"/>
                    <a:pt x="13480" y="21600"/>
                  </a:cubicBezTo>
                  <a:cubicBezTo>
                    <a:pt x="21600" y="21600"/>
                    <a:pt x="21600" y="21600"/>
                    <a:pt x="21600" y="21600"/>
                  </a:cubicBezTo>
                  <a:cubicBezTo>
                    <a:pt x="21600" y="15816"/>
                    <a:pt x="21600" y="15816"/>
                    <a:pt x="21600" y="15816"/>
                  </a:cubicBezTo>
                  <a:cubicBezTo>
                    <a:pt x="21600" y="14282"/>
                    <a:pt x="18189" y="15816"/>
                    <a:pt x="18189" y="15816"/>
                  </a:cubicBezTo>
                  <a:cubicBezTo>
                    <a:pt x="18189" y="15816"/>
                    <a:pt x="18189" y="15816"/>
                    <a:pt x="18189" y="15816"/>
                  </a:cubicBezTo>
                  <a:cubicBezTo>
                    <a:pt x="17702" y="16052"/>
                    <a:pt x="17215" y="16170"/>
                    <a:pt x="16565" y="16170"/>
                  </a:cubicBezTo>
                  <a:cubicBezTo>
                    <a:pt x="14779" y="16170"/>
                    <a:pt x="13317" y="15108"/>
                    <a:pt x="13317" y="13810"/>
                  </a:cubicBezTo>
                  <a:cubicBezTo>
                    <a:pt x="13317" y="12511"/>
                    <a:pt x="14779" y="11449"/>
                    <a:pt x="16565" y="11449"/>
                  </a:cubicBezTo>
                  <a:cubicBezTo>
                    <a:pt x="17215" y="11449"/>
                    <a:pt x="17702" y="11567"/>
                    <a:pt x="18189" y="11803"/>
                  </a:cubicBezTo>
                  <a:cubicBezTo>
                    <a:pt x="18189" y="11803"/>
                    <a:pt x="18189" y="11803"/>
                    <a:pt x="18189" y="11803"/>
                  </a:cubicBezTo>
                  <a:cubicBezTo>
                    <a:pt x="18189" y="11803"/>
                    <a:pt x="21600" y="13338"/>
                    <a:pt x="21600" y="11803"/>
                  </a:cubicBezTo>
                  <a:cubicBezTo>
                    <a:pt x="21600" y="6020"/>
                    <a:pt x="21600" y="6020"/>
                    <a:pt x="21600" y="6020"/>
                  </a:cubicBezTo>
                  <a:cubicBezTo>
                    <a:pt x="13480" y="6020"/>
                    <a:pt x="13480" y="6020"/>
                    <a:pt x="13480" y="6020"/>
                  </a:cubicBezTo>
                  <a:cubicBezTo>
                    <a:pt x="11368" y="6020"/>
                    <a:pt x="13480" y="3541"/>
                    <a:pt x="13480" y="3541"/>
                  </a:cubicBezTo>
                  <a:cubicBezTo>
                    <a:pt x="13480" y="3541"/>
                    <a:pt x="13480" y="3541"/>
                    <a:pt x="13480" y="3541"/>
                  </a:cubicBezTo>
                  <a:cubicBezTo>
                    <a:pt x="13805" y="3187"/>
                    <a:pt x="13967" y="2715"/>
                    <a:pt x="13967" y="2361"/>
                  </a:cubicBezTo>
                  <a:cubicBezTo>
                    <a:pt x="13967" y="1062"/>
                    <a:pt x="12505" y="0"/>
                    <a:pt x="10719" y="0"/>
                  </a:cubicBezTo>
                  <a:cubicBezTo>
                    <a:pt x="8932" y="0"/>
                    <a:pt x="7471" y="1062"/>
                    <a:pt x="7471" y="2361"/>
                  </a:cubicBezTo>
                  <a:cubicBezTo>
                    <a:pt x="7471" y="2715"/>
                    <a:pt x="7795" y="3187"/>
                    <a:pt x="8120" y="3541"/>
                  </a:cubicBezTo>
                  <a:cubicBezTo>
                    <a:pt x="8120" y="3541"/>
                    <a:pt x="8120" y="3541"/>
                    <a:pt x="8120" y="3541"/>
                  </a:cubicBezTo>
                  <a:cubicBezTo>
                    <a:pt x="8120" y="3541"/>
                    <a:pt x="10069" y="6020"/>
                    <a:pt x="8120" y="6020"/>
                  </a:cubicBezTo>
                  <a:cubicBezTo>
                    <a:pt x="0" y="6020"/>
                    <a:pt x="0" y="6020"/>
                    <a:pt x="0" y="6020"/>
                  </a:cubicBezTo>
                  <a:cubicBezTo>
                    <a:pt x="0" y="11803"/>
                    <a:pt x="0" y="11803"/>
                    <a:pt x="0" y="11803"/>
                  </a:cubicBezTo>
                  <a:cubicBezTo>
                    <a:pt x="0" y="13338"/>
                    <a:pt x="3248" y="11803"/>
                    <a:pt x="3248" y="11803"/>
                  </a:cubicBezTo>
                  <a:cubicBezTo>
                    <a:pt x="3248" y="11803"/>
                    <a:pt x="3248" y="11803"/>
                    <a:pt x="3248" y="11803"/>
                  </a:cubicBezTo>
                  <a:cubicBezTo>
                    <a:pt x="3898" y="11567"/>
                    <a:pt x="4385" y="11449"/>
                    <a:pt x="5035" y="11449"/>
                  </a:cubicBezTo>
                  <a:cubicBezTo>
                    <a:pt x="6821" y="11449"/>
                    <a:pt x="8283" y="12511"/>
                    <a:pt x="8283" y="13810"/>
                  </a:cubicBezTo>
                  <a:cubicBezTo>
                    <a:pt x="8283" y="15108"/>
                    <a:pt x="6821" y="16170"/>
                    <a:pt x="5035" y="16170"/>
                  </a:cubicBezTo>
                  <a:cubicBezTo>
                    <a:pt x="4385" y="16170"/>
                    <a:pt x="3898" y="16052"/>
                    <a:pt x="3248" y="15816"/>
                  </a:cubicBezTo>
                  <a:cubicBezTo>
                    <a:pt x="3248" y="15816"/>
                    <a:pt x="3248" y="15816"/>
                    <a:pt x="3248" y="15816"/>
                  </a:cubicBezTo>
                  <a:cubicBezTo>
                    <a:pt x="3248" y="15816"/>
                    <a:pt x="0" y="14282"/>
                    <a:pt x="0" y="15816"/>
                  </a:cubicBezTo>
                  <a:cubicBezTo>
                    <a:pt x="0" y="21600"/>
                    <a:pt x="0" y="21600"/>
                    <a:pt x="0" y="21600"/>
                  </a:cubicBezTo>
                  <a:cubicBezTo>
                    <a:pt x="8120" y="21600"/>
                    <a:pt x="8120" y="21600"/>
                    <a:pt x="8120" y="21600"/>
                  </a:cubicBezTo>
                  <a:cubicBezTo>
                    <a:pt x="10069" y="21600"/>
                    <a:pt x="8120" y="19239"/>
                    <a:pt x="8120" y="19239"/>
                  </a:cubicBezTo>
                  <a:cubicBezTo>
                    <a:pt x="8120" y="19239"/>
                    <a:pt x="8120" y="19239"/>
                    <a:pt x="8120" y="19239"/>
                  </a:cubicBezTo>
                  <a:cubicBezTo>
                    <a:pt x="7795" y="18885"/>
                    <a:pt x="7471" y="18413"/>
                    <a:pt x="7471" y="17941"/>
                  </a:cubicBezTo>
                  <a:cubicBezTo>
                    <a:pt x="7471" y="16643"/>
                    <a:pt x="8932" y="15580"/>
                    <a:pt x="10719" y="15580"/>
                  </a:cubicBezTo>
                  <a:cubicBezTo>
                    <a:pt x="12505" y="15580"/>
                    <a:pt x="13967" y="16643"/>
                    <a:pt x="13967" y="17941"/>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46" name="Freeform 60"/>
            <p:cNvSpPr/>
            <p:nvPr/>
          </p:nvSpPr>
          <p:spPr>
            <a:xfrm>
              <a:off x="3606729" y="1732279"/>
              <a:ext cx="728347" cy="9995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3364" y="21600"/>
                    <a:pt x="13364" y="21600"/>
                    <a:pt x="13364" y="21600"/>
                  </a:cubicBezTo>
                  <a:cubicBezTo>
                    <a:pt x="12587" y="21600"/>
                    <a:pt x="12276" y="21374"/>
                    <a:pt x="12121" y="21148"/>
                  </a:cubicBezTo>
                  <a:cubicBezTo>
                    <a:pt x="11655" y="20582"/>
                    <a:pt x="12121" y="19677"/>
                    <a:pt x="12587" y="19112"/>
                  </a:cubicBezTo>
                  <a:cubicBezTo>
                    <a:pt x="12587" y="19112"/>
                    <a:pt x="12587" y="19112"/>
                    <a:pt x="12587" y="19112"/>
                  </a:cubicBezTo>
                  <a:cubicBezTo>
                    <a:pt x="12898" y="18660"/>
                    <a:pt x="12898" y="18660"/>
                    <a:pt x="12898" y="18660"/>
                  </a:cubicBezTo>
                  <a:cubicBezTo>
                    <a:pt x="13209" y="18320"/>
                    <a:pt x="13364" y="17981"/>
                    <a:pt x="13364" y="17642"/>
                  </a:cubicBezTo>
                  <a:cubicBezTo>
                    <a:pt x="13364" y="16624"/>
                    <a:pt x="12121" y="15832"/>
                    <a:pt x="10722" y="15832"/>
                  </a:cubicBezTo>
                  <a:cubicBezTo>
                    <a:pt x="9324" y="15832"/>
                    <a:pt x="8236" y="16624"/>
                    <a:pt x="8236" y="17642"/>
                  </a:cubicBezTo>
                  <a:cubicBezTo>
                    <a:pt x="8236" y="17981"/>
                    <a:pt x="8391" y="18320"/>
                    <a:pt x="8702" y="18660"/>
                  </a:cubicBezTo>
                  <a:cubicBezTo>
                    <a:pt x="9013" y="19112"/>
                    <a:pt x="9013" y="19112"/>
                    <a:pt x="9013" y="19112"/>
                  </a:cubicBezTo>
                  <a:cubicBezTo>
                    <a:pt x="9013" y="19112"/>
                    <a:pt x="9013" y="19112"/>
                    <a:pt x="9013" y="19112"/>
                  </a:cubicBezTo>
                  <a:cubicBezTo>
                    <a:pt x="9324" y="19677"/>
                    <a:pt x="9790" y="20582"/>
                    <a:pt x="9479" y="21148"/>
                  </a:cubicBezTo>
                  <a:cubicBezTo>
                    <a:pt x="9324" y="21374"/>
                    <a:pt x="8858" y="21600"/>
                    <a:pt x="8236" y="21600"/>
                  </a:cubicBezTo>
                  <a:cubicBezTo>
                    <a:pt x="0" y="21600"/>
                    <a:pt x="0" y="21600"/>
                    <a:pt x="0" y="21600"/>
                  </a:cubicBezTo>
                  <a:cubicBezTo>
                    <a:pt x="0" y="15606"/>
                    <a:pt x="0" y="15606"/>
                    <a:pt x="0" y="15606"/>
                  </a:cubicBezTo>
                  <a:cubicBezTo>
                    <a:pt x="0" y="15041"/>
                    <a:pt x="311" y="14815"/>
                    <a:pt x="622" y="14702"/>
                  </a:cubicBezTo>
                  <a:cubicBezTo>
                    <a:pt x="1399" y="14362"/>
                    <a:pt x="2642" y="14702"/>
                    <a:pt x="3419" y="15041"/>
                  </a:cubicBezTo>
                  <a:cubicBezTo>
                    <a:pt x="3419" y="15041"/>
                    <a:pt x="3419" y="15041"/>
                    <a:pt x="3419" y="15041"/>
                  </a:cubicBezTo>
                  <a:cubicBezTo>
                    <a:pt x="3885" y="15267"/>
                    <a:pt x="3885" y="15267"/>
                    <a:pt x="3885" y="15267"/>
                  </a:cubicBezTo>
                  <a:cubicBezTo>
                    <a:pt x="4351" y="15493"/>
                    <a:pt x="4817" y="15493"/>
                    <a:pt x="5283" y="15493"/>
                  </a:cubicBezTo>
                  <a:cubicBezTo>
                    <a:pt x="6682" y="15493"/>
                    <a:pt x="7925" y="14702"/>
                    <a:pt x="7925" y="13684"/>
                  </a:cubicBezTo>
                  <a:cubicBezTo>
                    <a:pt x="7925" y="12666"/>
                    <a:pt x="6682" y="11874"/>
                    <a:pt x="5283" y="11874"/>
                  </a:cubicBezTo>
                  <a:cubicBezTo>
                    <a:pt x="4817" y="11874"/>
                    <a:pt x="4351" y="11987"/>
                    <a:pt x="3885" y="12101"/>
                  </a:cubicBezTo>
                  <a:cubicBezTo>
                    <a:pt x="3419" y="12327"/>
                    <a:pt x="3419" y="12327"/>
                    <a:pt x="3419" y="12327"/>
                  </a:cubicBezTo>
                  <a:cubicBezTo>
                    <a:pt x="3419" y="12327"/>
                    <a:pt x="3419" y="12327"/>
                    <a:pt x="3419" y="12327"/>
                  </a:cubicBezTo>
                  <a:cubicBezTo>
                    <a:pt x="2642" y="12666"/>
                    <a:pt x="1399" y="13005"/>
                    <a:pt x="622" y="12666"/>
                  </a:cubicBezTo>
                  <a:cubicBezTo>
                    <a:pt x="311" y="12553"/>
                    <a:pt x="0" y="12327"/>
                    <a:pt x="0" y="11761"/>
                  </a:cubicBezTo>
                  <a:cubicBezTo>
                    <a:pt x="0" y="5768"/>
                    <a:pt x="0" y="5768"/>
                    <a:pt x="0" y="5768"/>
                  </a:cubicBezTo>
                  <a:cubicBezTo>
                    <a:pt x="8236" y="5768"/>
                    <a:pt x="8236" y="5768"/>
                    <a:pt x="8236" y="5768"/>
                  </a:cubicBezTo>
                  <a:cubicBezTo>
                    <a:pt x="8236" y="5768"/>
                    <a:pt x="8391" y="5768"/>
                    <a:pt x="8547" y="5768"/>
                  </a:cubicBezTo>
                  <a:cubicBezTo>
                    <a:pt x="8702" y="5541"/>
                    <a:pt x="8236" y="4637"/>
                    <a:pt x="7770" y="4071"/>
                  </a:cubicBezTo>
                  <a:cubicBezTo>
                    <a:pt x="7304" y="3732"/>
                    <a:pt x="7304" y="3732"/>
                    <a:pt x="7304" y="3732"/>
                  </a:cubicBezTo>
                  <a:cubicBezTo>
                    <a:pt x="7459" y="3619"/>
                    <a:pt x="7459" y="3619"/>
                    <a:pt x="7459" y="3619"/>
                  </a:cubicBezTo>
                  <a:cubicBezTo>
                    <a:pt x="7304" y="3393"/>
                    <a:pt x="7148" y="3053"/>
                    <a:pt x="7148" y="2714"/>
                  </a:cubicBezTo>
                  <a:cubicBezTo>
                    <a:pt x="7148" y="1244"/>
                    <a:pt x="8702" y="0"/>
                    <a:pt x="10722" y="0"/>
                  </a:cubicBezTo>
                  <a:cubicBezTo>
                    <a:pt x="12742" y="0"/>
                    <a:pt x="14452" y="1244"/>
                    <a:pt x="14452" y="2714"/>
                  </a:cubicBezTo>
                  <a:cubicBezTo>
                    <a:pt x="14452" y="3053"/>
                    <a:pt x="14296" y="3393"/>
                    <a:pt x="14141" y="3619"/>
                  </a:cubicBezTo>
                  <a:cubicBezTo>
                    <a:pt x="14141" y="3732"/>
                    <a:pt x="14141" y="3732"/>
                    <a:pt x="14141" y="3732"/>
                  </a:cubicBezTo>
                  <a:cubicBezTo>
                    <a:pt x="13830" y="4071"/>
                    <a:pt x="13830" y="4071"/>
                    <a:pt x="13830" y="4071"/>
                  </a:cubicBezTo>
                  <a:cubicBezTo>
                    <a:pt x="13364" y="4637"/>
                    <a:pt x="12898" y="5541"/>
                    <a:pt x="13053" y="5768"/>
                  </a:cubicBezTo>
                  <a:cubicBezTo>
                    <a:pt x="13053" y="5768"/>
                    <a:pt x="13364" y="5768"/>
                    <a:pt x="13364" y="5768"/>
                  </a:cubicBezTo>
                  <a:cubicBezTo>
                    <a:pt x="21600" y="5768"/>
                    <a:pt x="21600" y="5768"/>
                    <a:pt x="21600" y="5768"/>
                  </a:cubicBezTo>
                  <a:cubicBezTo>
                    <a:pt x="21600" y="11761"/>
                    <a:pt x="21600" y="11761"/>
                    <a:pt x="21600" y="11761"/>
                  </a:cubicBezTo>
                  <a:cubicBezTo>
                    <a:pt x="21600" y="12327"/>
                    <a:pt x="21289" y="12553"/>
                    <a:pt x="20978" y="12666"/>
                  </a:cubicBezTo>
                  <a:cubicBezTo>
                    <a:pt x="20201" y="13005"/>
                    <a:pt x="18958" y="12666"/>
                    <a:pt x="18181" y="12327"/>
                  </a:cubicBezTo>
                  <a:cubicBezTo>
                    <a:pt x="18181" y="12327"/>
                    <a:pt x="18181" y="12327"/>
                    <a:pt x="18181" y="12327"/>
                  </a:cubicBezTo>
                  <a:cubicBezTo>
                    <a:pt x="17560" y="12101"/>
                    <a:pt x="17560" y="12101"/>
                    <a:pt x="17560" y="12101"/>
                  </a:cubicBezTo>
                  <a:cubicBezTo>
                    <a:pt x="17249" y="11987"/>
                    <a:pt x="16783" y="11874"/>
                    <a:pt x="16317" y="11874"/>
                  </a:cubicBezTo>
                  <a:cubicBezTo>
                    <a:pt x="14763" y="11874"/>
                    <a:pt x="13675" y="12666"/>
                    <a:pt x="13675" y="13684"/>
                  </a:cubicBezTo>
                  <a:cubicBezTo>
                    <a:pt x="13675" y="14702"/>
                    <a:pt x="14763" y="15493"/>
                    <a:pt x="16317" y="15493"/>
                  </a:cubicBezTo>
                  <a:cubicBezTo>
                    <a:pt x="16783" y="15493"/>
                    <a:pt x="17249" y="15493"/>
                    <a:pt x="17560" y="15267"/>
                  </a:cubicBezTo>
                  <a:cubicBezTo>
                    <a:pt x="18181" y="15041"/>
                    <a:pt x="18181" y="15041"/>
                    <a:pt x="18181" y="15041"/>
                  </a:cubicBezTo>
                  <a:cubicBezTo>
                    <a:pt x="18181" y="15041"/>
                    <a:pt x="18181" y="15041"/>
                    <a:pt x="18181" y="15041"/>
                  </a:cubicBezTo>
                  <a:cubicBezTo>
                    <a:pt x="18958" y="14702"/>
                    <a:pt x="20201" y="14362"/>
                    <a:pt x="20978" y="14702"/>
                  </a:cubicBezTo>
                  <a:cubicBezTo>
                    <a:pt x="21289" y="14815"/>
                    <a:pt x="21600" y="15041"/>
                    <a:pt x="21600" y="15606"/>
                  </a:cubicBezTo>
                  <a:lnTo>
                    <a:pt x="21600" y="21600"/>
                  </a:lnTo>
                  <a:close/>
                  <a:moveTo>
                    <a:pt x="14141" y="18660"/>
                  </a:moveTo>
                  <a:cubicBezTo>
                    <a:pt x="14141" y="18660"/>
                    <a:pt x="14141" y="18660"/>
                    <a:pt x="14141" y="18660"/>
                  </a:cubicBezTo>
                  <a:cubicBezTo>
                    <a:pt x="13830" y="19112"/>
                    <a:pt x="13830" y="19112"/>
                    <a:pt x="13830" y="19112"/>
                  </a:cubicBezTo>
                  <a:cubicBezTo>
                    <a:pt x="13364" y="19677"/>
                    <a:pt x="12898" y="20469"/>
                    <a:pt x="13053" y="20695"/>
                  </a:cubicBezTo>
                  <a:cubicBezTo>
                    <a:pt x="13053" y="20808"/>
                    <a:pt x="13364" y="20808"/>
                    <a:pt x="13364" y="20808"/>
                  </a:cubicBezTo>
                  <a:cubicBezTo>
                    <a:pt x="20512" y="20808"/>
                    <a:pt x="20512" y="20808"/>
                    <a:pt x="20512" y="20808"/>
                  </a:cubicBezTo>
                  <a:cubicBezTo>
                    <a:pt x="20512" y="15606"/>
                    <a:pt x="20512" y="15606"/>
                    <a:pt x="20512" y="15606"/>
                  </a:cubicBezTo>
                  <a:cubicBezTo>
                    <a:pt x="20512" y="15493"/>
                    <a:pt x="20512" y="15380"/>
                    <a:pt x="20512" y="15380"/>
                  </a:cubicBezTo>
                  <a:cubicBezTo>
                    <a:pt x="20201" y="15267"/>
                    <a:pt x="18958" y="15606"/>
                    <a:pt x="18181" y="15946"/>
                  </a:cubicBezTo>
                  <a:cubicBezTo>
                    <a:pt x="17715" y="16172"/>
                    <a:pt x="17715" y="16172"/>
                    <a:pt x="17715" y="16172"/>
                  </a:cubicBezTo>
                  <a:cubicBezTo>
                    <a:pt x="17715" y="16172"/>
                    <a:pt x="17715" y="16172"/>
                    <a:pt x="17715" y="16172"/>
                  </a:cubicBezTo>
                  <a:cubicBezTo>
                    <a:pt x="17249" y="16285"/>
                    <a:pt x="16783" y="16285"/>
                    <a:pt x="16317" y="16285"/>
                  </a:cubicBezTo>
                  <a:cubicBezTo>
                    <a:pt x="14296" y="16285"/>
                    <a:pt x="12587" y="15154"/>
                    <a:pt x="12587" y="13684"/>
                  </a:cubicBezTo>
                  <a:cubicBezTo>
                    <a:pt x="12587" y="12214"/>
                    <a:pt x="14296" y="11083"/>
                    <a:pt x="16317" y="11083"/>
                  </a:cubicBezTo>
                  <a:cubicBezTo>
                    <a:pt x="16783" y="11083"/>
                    <a:pt x="17249" y="11083"/>
                    <a:pt x="17715" y="11196"/>
                  </a:cubicBezTo>
                  <a:cubicBezTo>
                    <a:pt x="17715" y="11196"/>
                    <a:pt x="17715" y="11196"/>
                    <a:pt x="17715" y="11196"/>
                  </a:cubicBezTo>
                  <a:cubicBezTo>
                    <a:pt x="18181" y="11422"/>
                    <a:pt x="18181" y="11422"/>
                    <a:pt x="18181" y="11422"/>
                  </a:cubicBezTo>
                  <a:cubicBezTo>
                    <a:pt x="18958" y="11874"/>
                    <a:pt x="20201" y="12101"/>
                    <a:pt x="20512" y="11987"/>
                  </a:cubicBezTo>
                  <a:cubicBezTo>
                    <a:pt x="20512" y="11987"/>
                    <a:pt x="20512" y="11874"/>
                    <a:pt x="20512" y="11761"/>
                  </a:cubicBezTo>
                  <a:cubicBezTo>
                    <a:pt x="20512" y="6559"/>
                    <a:pt x="20512" y="6559"/>
                    <a:pt x="20512" y="6559"/>
                  </a:cubicBezTo>
                  <a:cubicBezTo>
                    <a:pt x="13364" y="6559"/>
                    <a:pt x="13364" y="6559"/>
                    <a:pt x="13364" y="6559"/>
                  </a:cubicBezTo>
                  <a:cubicBezTo>
                    <a:pt x="12587" y="6559"/>
                    <a:pt x="12276" y="6333"/>
                    <a:pt x="12121" y="6107"/>
                  </a:cubicBezTo>
                  <a:cubicBezTo>
                    <a:pt x="11655" y="5541"/>
                    <a:pt x="12121" y="4637"/>
                    <a:pt x="12587" y="4071"/>
                  </a:cubicBezTo>
                  <a:cubicBezTo>
                    <a:pt x="12587" y="4071"/>
                    <a:pt x="12587" y="4071"/>
                    <a:pt x="12587" y="4071"/>
                  </a:cubicBezTo>
                  <a:cubicBezTo>
                    <a:pt x="12898" y="3619"/>
                    <a:pt x="12898" y="3619"/>
                    <a:pt x="12898" y="3619"/>
                  </a:cubicBezTo>
                  <a:cubicBezTo>
                    <a:pt x="13209" y="3393"/>
                    <a:pt x="13364" y="3053"/>
                    <a:pt x="13364" y="2714"/>
                  </a:cubicBezTo>
                  <a:cubicBezTo>
                    <a:pt x="13364" y="1583"/>
                    <a:pt x="12121" y="792"/>
                    <a:pt x="10722" y="792"/>
                  </a:cubicBezTo>
                  <a:cubicBezTo>
                    <a:pt x="9324" y="792"/>
                    <a:pt x="8236" y="1583"/>
                    <a:pt x="8236" y="2714"/>
                  </a:cubicBezTo>
                  <a:cubicBezTo>
                    <a:pt x="8236" y="3053"/>
                    <a:pt x="8391" y="3393"/>
                    <a:pt x="8702" y="3619"/>
                  </a:cubicBezTo>
                  <a:cubicBezTo>
                    <a:pt x="9013" y="4071"/>
                    <a:pt x="9013" y="4071"/>
                    <a:pt x="9013" y="4071"/>
                  </a:cubicBezTo>
                  <a:cubicBezTo>
                    <a:pt x="9013" y="4071"/>
                    <a:pt x="9013" y="4071"/>
                    <a:pt x="9013" y="4071"/>
                  </a:cubicBezTo>
                  <a:cubicBezTo>
                    <a:pt x="9324" y="4637"/>
                    <a:pt x="9790" y="5541"/>
                    <a:pt x="9479" y="6107"/>
                  </a:cubicBezTo>
                  <a:cubicBezTo>
                    <a:pt x="9324" y="6333"/>
                    <a:pt x="8858" y="6559"/>
                    <a:pt x="8236" y="6559"/>
                  </a:cubicBezTo>
                  <a:cubicBezTo>
                    <a:pt x="1088" y="6559"/>
                    <a:pt x="1088" y="6559"/>
                    <a:pt x="1088" y="6559"/>
                  </a:cubicBezTo>
                  <a:cubicBezTo>
                    <a:pt x="1088" y="11761"/>
                    <a:pt x="1088" y="11761"/>
                    <a:pt x="1088" y="11761"/>
                  </a:cubicBezTo>
                  <a:cubicBezTo>
                    <a:pt x="1088" y="11874"/>
                    <a:pt x="1088" y="11987"/>
                    <a:pt x="1088" y="11987"/>
                  </a:cubicBezTo>
                  <a:cubicBezTo>
                    <a:pt x="1399" y="12101"/>
                    <a:pt x="2486" y="11874"/>
                    <a:pt x="3419" y="11422"/>
                  </a:cubicBezTo>
                  <a:cubicBezTo>
                    <a:pt x="3885" y="11196"/>
                    <a:pt x="3885" y="11196"/>
                    <a:pt x="3885" y="11196"/>
                  </a:cubicBezTo>
                  <a:cubicBezTo>
                    <a:pt x="3885" y="11309"/>
                    <a:pt x="3885" y="11309"/>
                    <a:pt x="3885" y="11309"/>
                  </a:cubicBezTo>
                  <a:cubicBezTo>
                    <a:pt x="4351" y="11083"/>
                    <a:pt x="4817" y="11083"/>
                    <a:pt x="5283" y="11083"/>
                  </a:cubicBezTo>
                  <a:cubicBezTo>
                    <a:pt x="7304" y="11083"/>
                    <a:pt x="9013" y="12214"/>
                    <a:pt x="9013" y="13684"/>
                  </a:cubicBezTo>
                  <a:cubicBezTo>
                    <a:pt x="9013" y="15154"/>
                    <a:pt x="7304" y="16285"/>
                    <a:pt x="5283" y="16285"/>
                  </a:cubicBezTo>
                  <a:cubicBezTo>
                    <a:pt x="4817" y="16285"/>
                    <a:pt x="4351" y="16285"/>
                    <a:pt x="3885" y="16172"/>
                  </a:cubicBezTo>
                  <a:cubicBezTo>
                    <a:pt x="3885" y="16172"/>
                    <a:pt x="3885" y="16172"/>
                    <a:pt x="3885" y="16172"/>
                  </a:cubicBezTo>
                  <a:cubicBezTo>
                    <a:pt x="3419" y="15946"/>
                    <a:pt x="3419" y="15946"/>
                    <a:pt x="3419" y="15946"/>
                  </a:cubicBezTo>
                  <a:cubicBezTo>
                    <a:pt x="2486" y="15606"/>
                    <a:pt x="1399" y="15267"/>
                    <a:pt x="1088" y="15380"/>
                  </a:cubicBezTo>
                  <a:cubicBezTo>
                    <a:pt x="1088" y="15380"/>
                    <a:pt x="1088" y="15493"/>
                    <a:pt x="1088" y="15606"/>
                  </a:cubicBezTo>
                  <a:cubicBezTo>
                    <a:pt x="1088" y="20808"/>
                    <a:pt x="1088" y="20808"/>
                    <a:pt x="1088" y="20808"/>
                  </a:cubicBezTo>
                  <a:cubicBezTo>
                    <a:pt x="8236" y="20808"/>
                    <a:pt x="8236" y="20808"/>
                    <a:pt x="8236" y="20808"/>
                  </a:cubicBezTo>
                  <a:cubicBezTo>
                    <a:pt x="8236" y="20808"/>
                    <a:pt x="8391" y="20808"/>
                    <a:pt x="8547" y="20695"/>
                  </a:cubicBezTo>
                  <a:cubicBezTo>
                    <a:pt x="8702" y="20469"/>
                    <a:pt x="8236" y="19677"/>
                    <a:pt x="7770" y="19112"/>
                  </a:cubicBezTo>
                  <a:cubicBezTo>
                    <a:pt x="7304" y="18660"/>
                    <a:pt x="7304" y="18660"/>
                    <a:pt x="7304" y="18660"/>
                  </a:cubicBezTo>
                  <a:cubicBezTo>
                    <a:pt x="7459" y="18660"/>
                    <a:pt x="7459" y="18660"/>
                    <a:pt x="7459" y="18660"/>
                  </a:cubicBezTo>
                  <a:cubicBezTo>
                    <a:pt x="7304" y="18320"/>
                    <a:pt x="7148" y="17981"/>
                    <a:pt x="7148" y="17642"/>
                  </a:cubicBezTo>
                  <a:cubicBezTo>
                    <a:pt x="7148" y="16172"/>
                    <a:pt x="8702" y="15041"/>
                    <a:pt x="10722" y="15041"/>
                  </a:cubicBezTo>
                  <a:cubicBezTo>
                    <a:pt x="12742" y="15041"/>
                    <a:pt x="14452" y="16172"/>
                    <a:pt x="14452" y="17642"/>
                  </a:cubicBezTo>
                  <a:cubicBezTo>
                    <a:pt x="14452" y="17981"/>
                    <a:pt x="14296" y="18320"/>
                    <a:pt x="14141" y="18660"/>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47" name="Freeform 61"/>
            <p:cNvSpPr/>
            <p:nvPr/>
          </p:nvSpPr>
          <p:spPr>
            <a:xfrm>
              <a:off x="2664035" y="2712155"/>
              <a:ext cx="1231407" cy="962379"/>
            </a:xfrm>
            <a:custGeom>
              <a:avLst/>
              <a:gdLst/>
              <a:ahLst/>
              <a:cxnLst>
                <a:cxn ang="0">
                  <a:pos x="wd2" y="hd2"/>
                </a:cxn>
                <a:cxn ang="5400000">
                  <a:pos x="wd2" y="hd2"/>
                </a:cxn>
                <a:cxn ang="10800000">
                  <a:pos x="wd2" y="hd2"/>
                </a:cxn>
                <a:cxn ang="16200000">
                  <a:pos x="wd2" y="hd2"/>
                </a:cxn>
              </a:cxnLst>
              <a:rect l="0" t="0" r="r" b="b"/>
              <a:pathLst>
                <a:path w="21600" h="21600" extrusionOk="0">
                  <a:moveTo>
                    <a:pt x="8916" y="3757"/>
                  </a:moveTo>
                  <a:cubicBezTo>
                    <a:pt x="8916" y="3287"/>
                    <a:pt x="9008" y="2817"/>
                    <a:pt x="9191" y="2465"/>
                  </a:cubicBezTo>
                  <a:cubicBezTo>
                    <a:pt x="9191" y="2465"/>
                    <a:pt x="9191" y="2465"/>
                    <a:pt x="9191" y="2465"/>
                  </a:cubicBezTo>
                  <a:cubicBezTo>
                    <a:pt x="9191" y="2465"/>
                    <a:pt x="10386" y="0"/>
                    <a:pt x="9191" y="0"/>
                  </a:cubicBezTo>
                  <a:cubicBezTo>
                    <a:pt x="4688" y="0"/>
                    <a:pt x="4688" y="0"/>
                    <a:pt x="4688" y="0"/>
                  </a:cubicBezTo>
                  <a:cubicBezTo>
                    <a:pt x="4688" y="5870"/>
                    <a:pt x="4688" y="5870"/>
                    <a:pt x="4688" y="5870"/>
                  </a:cubicBezTo>
                  <a:cubicBezTo>
                    <a:pt x="4688" y="7396"/>
                    <a:pt x="2757" y="5870"/>
                    <a:pt x="2757" y="5870"/>
                  </a:cubicBezTo>
                  <a:cubicBezTo>
                    <a:pt x="2757" y="5870"/>
                    <a:pt x="2757" y="5870"/>
                    <a:pt x="2757" y="5870"/>
                  </a:cubicBezTo>
                  <a:cubicBezTo>
                    <a:pt x="2482" y="5635"/>
                    <a:pt x="2114" y="5517"/>
                    <a:pt x="1838" y="5517"/>
                  </a:cubicBezTo>
                  <a:cubicBezTo>
                    <a:pt x="827" y="5517"/>
                    <a:pt x="0" y="6574"/>
                    <a:pt x="0" y="7865"/>
                  </a:cubicBezTo>
                  <a:cubicBezTo>
                    <a:pt x="0" y="9157"/>
                    <a:pt x="827" y="10213"/>
                    <a:pt x="1838" y="10213"/>
                  </a:cubicBezTo>
                  <a:cubicBezTo>
                    <a:pt x="2114" y="10213"/>
                    <a:pt x="2482" y="10096"/>
                    <a:pt x="2757" y="9861"/>
                  </a:cubicBezTo>
                  <a:cubicBezTo>
                    <a:pt x="2757" y="9861"/>
                    <a:pt x="2757" y="9861"/>
                    <a:pt x="2757" y="9861"/>
                  </a:cubicBezTo>
                  <a:cubicBezTo>
                    <a:pt x="2757" y="9861"/>
                    <a:pt x="4688" y="8335"/>
                    <a:pt x="4688" y="9861"/>
                  </a:cubicBezTo>
                  <a:cubicBezTo>
                    <a:pt x="4688" y="15613"/>
                    <a:pt x="4688" y="15613"/>
                    <a:pt x="4688" y="15613"/>
                  </a:cubicBezTo>
                  <a:cubicBezTo>
                    <a:pt x="9191" y="15613"/>
                    <a:pt x="9191" y="15613"/>
                    <a:pt x="9191" y="15613"/>
                  </a:cubicBezTo>
                  <a:cubicBezTo>
                    <a:pt x="10386" y="15613"/>
                    <a:pt x="9191" y="18078"/>
                    <a:pt x="9191" y="18078"/>
                  </a:cubicBezTo>
                  <a:cubicBezTo>
                    <a:pt x="9191" y="18078"/>
                    <a:pt x="9191" y="18078"/>
                    <a:pt x="9191" y="18078"/>
                  </a:cubicBezTo>
                  <a:cubicBezTo>
                    <a:pt x="9008" y="18430"/>
                    <a:pt x="8916" y="18783"/>
                    <a:pt x="8916" y="19252"/>
                  </a:cubicBezTo>
                  <a:cubicBezTo>
                    <a:pt x="8916" y="20543"/>
                    <a:pt x="9743" y="21600"/>
                    <a:pt x="10754" y="21600"/>
                  </a:cubicBezTo>
                  <a:cubicBezTo>
                    <a:pt x="11765" y="21600"/>
                    <a:pt x="12592" y="20543"/>
                    <a:pt x="12592" y="19252"/>
                  </a:cubicBezTo>
                  <a:cubicBezTo>
                    <a:pt x="12592" y="18783"/>
                    <a:pt x="12500" y="18430"/>
                    <a:pt x="12317" y="18078"/>
                  </a:cubicBezTo>
                  <a:cubicBezTo>
                    <a:pt x="12317" y="18078"/>
                    <a:pt x="12317" y="18078"/>
                    <a:pt x="12317" y="18078"/>
                  </a:cubicBezTo>
                  <a:cubicBezTo>
                    <a:pt x="12317" y="18078"/>
                    <a:pt x="11122" y="15613"/>
                    <a:pt x="12317" y="15613"/>
                  </a:cubicBezTo>
                  <a:cubicBezTo>
                    <a:pt x="16820" y="15613"/>
                    <a:pt x="16820" y="15613"/>
                    <a:pt x="16820" y="15613"/>
                  </a:cubicBezTo>
                  <a:cubicBezTo>
                    <a:pt x="16820" y="9861"/>
                    <a:pt x="16820" y="9861"/>
                    <a:pt x="16820" y="9861"/>
                  </a:cubicBezTo>
                  <a:cubicBezTo>
                    <a:pt x="16820" y="8335"/>
                    <a:pt x="18751" y="9861"/>
                    <a:pt x="18751" y="9861"/>
                  </a:cubicBezTo>
                  <a:cubicBezTo>
                    <a:pt x="18751" y="9861"/>
                    <a:pt x="18751" y="9861"/>
                    <a:pt x="18751" y="9861"/>
                  </a:cubicBezTo>
                  <a:cubicBezTo>
                    <a:pt x="19026" y="10096"/>
                    <a:pt x="19394" y="10213"/>
                    <a:pt x="19762" y="10213"/>
                  </a:cubicBezTo>
                  <a:cubicBezTo>
                    <a:pt x="20773" y="10213"/>
                    <a:pt x="21600" y="9157"/>
                    <a:pt x="21600" y="7865"/>
                  </a:cubicBezTo>
                  <a:cubicBezTo>
                    <a:pt x="21600" y="6574"/>
                    <a:pt x="20773" y="5517"/>
                    <a:pt x="19762" y="5517"/>
                  </a:cubicBezTo>
                  <a:cubicBezTo>
                    <a:pt x="19394" y="5517"/>
                    <a:pt x="19026" y="5635"/>
                    <a:pt x="18751" y="5870"/>
                  </a:cubicBezTo>
                  <a:cubicBezTo>
                    <a:pt x="18751" y="5870"/>
                    <a:pt x="18751" y="5870"/>
                    <a:pt x="18751" y="5870"/>
                  </a:cubicBezTo>
                  <a:cubicBezTo>
                    <a:pt x="18751" y="5870"/>
                    <a:pt x="16820" y="7396"/>
                    <a:pt x="16820" y="5870"/>
                  </a:cubicBezTo>
                  <a:cubicBezTo>
                    <a:pt x="16820" y="0"/>
                    <a:pt x="16820" y="0"/>
                    <a:pt x="16820" y="0"/>
                  </a:cubicBezTo>
                  <a:cubicBezTo>
                    <a:pt x="12317" y="0"/>
                    <a:pt x="12317" y="0"/>
                    <a:pt x="12317" y="0"/>
                  </a:cubicBezTo>
                  <a:cubicBezTo>
                    <a:pt x="11122" y="0"/>
                    <a:pt x="12317" y="2465"/>
                    <a:pt x="12317" y="2465"/>
                  </a:cubicBezTo>
                  <a:cubicBezTo>
                    <a:pt x="12317" y="2465"/>
                    <a:pt x="12317" y="2465"/>
                    <a:pt x="12317" y="2465"/>
                  </a:cubicBezTo>
                  <a:cubicBezTo>
                    <a:pt x="12500" y="2817"/>
                    <a:pt x="12592" y="3287"/>
                    <a:pt x="12592" y="3757"/>
                  </a:cubicBezTo>
                  <a:cubicBezTo>
                    <a:pt x="12592" y="5048"/>
                    <a:pt x="11765" y="6104"/>
                    <a:pt x="10754" y="6104"/>
                  </a:cubicBezTo>
                  <a:cubicBezTo>
                    <a:pt x="9743" y="6104"/>
                    <a:pt x="8916" y="5048"/>
                    <a:pt x="8916" y="3757"/>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48" name="Freeform 62"/>
            <p:cNvSpPr/>
            <p:nvPr/>
          </p:nvSpPr>
          <p:spPr>
            <a:xfrm>
              <a:off x="2644351" y="2696846"/>
              <a:ext cx="1266404" cy="99956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9640" y="21600"/>
                    <a:pt x="8747" y="20356"/>
                    <a:pt x="8747" y="18886"/>
                  </a:cubicBezTo>
                  <a:cubicBezTo>
                    <a:pt x="8747" y="18547"/>
                    <a:pt x="8747" y="18207"/>
                    <a:pt x="8926" y="17868"/>
                  </a:cubicBezTo>
                  <a:cubicBezTo>
                    <a:pt x="8836" y="17868"/>
                    <a:pt x="8836" y="17868"/>
                    <a:pt x="8836" y="17868"/>
                  </a:cubicBezTo>
                  <a:cubicBezTo>
                    <a:pt x="9015" y="17529"/>
                    <a:pt x="9015" y="17529"/>
                    <a:pt x="9015" y="17529"/>
                  </a:cubicBezTo>
                  <a:cubicBezTo>
                    <a:pt x="9372" y="16963"/>
                    <a:pt x="9550" y="16059"/>
                    <a:pt x="9461" y="15832"/>
                  </a:cubicBezTo>
                  <a:cubicBezTo>
                    <a:pt x="9461" y="15832"/>
                    <a:pt x="9372" y="15832"/>
                    <a:pt x="9283" y="15832"/>
                  </a:cubicBezTo>
                  <a:cubicBezTo>
                    <a:pt x="4552" y="15832"/>
                    <a:pt x="4552" y="15832"/>
                    <a:pt x="4552" y="15832"/>
                  </a:cubicBezTo>
                  <a:cubicBezTo>
                    <a:pt x="4552" y="9839"/>
                    <a:pt x="4552" y="9839"/>
                    <a:pt x="4552" y="9839"/>
                  </a:cubicBezTo>
                  <a:cubicBezTo>
                    <a:pt x="4552" y="9726"/>
                    <a:pt x="4552" y="9613"/>
                    <a:pt x="4552" y="9613"/>
                  </a:cubicBezTo>
                  <a:cubicBezTo>
                    <a:pt x="4374" y="9386"/>
                    <a:pt x="3660" y="9726"/>
                    <a:pt x="3213" y="10178"/>
                  </a:cubicBezTo>
                  <a:cubicBezTo>
                    <a:pt x="2945" y="10404"/>
                    <a:pt x="2945" y="10404"/>
                    <a:pt x="2945" y="10404"/>
                  </a:cubicBezTo>
                  <a:cubicBezTo>
                    <a:pt x="2945" y="10291"/>
                    <a:pt x="2945" y="10291"/>
                    <a:pt x="2945" y="10291"/>
                  </a:cubicBezTo>
                  <a:cubicBezTo>
                    <a:pt x="2678" y="10517"/>
                    <a:pt x="2410" y="10517"/>
                    <a:pt x="2142" y="10517"/>
                  </a:cubicBezTo>
                  <a:cubicBezTo>
                    <a:pt x="982" y="10517"/>
                    <a:pt x="0" y="9386"/>
                    <a:pt x="0" y="7916"/>
                  </a:cubicBezTo>
                  <a:cubicBezTo>
                    <a:pt x="0" y="6446"/>
                    <a:pt x="982" y="5202"/>
                    <a:pt x="2142" y="5202"/>
                  </a:cubicBezTo>
                  <a:cubicBezTo>
                    <a:pt x="2410" y="5202"/>
                    <a:pt x="2678" y="5315"/>
                    <a:pt x="2945" y="5428"/>
                  </a:cubicBezTo>
                  <a:cubicBezTo>
                    <a:pt x="2945" y="5428"/>
                    <a:pt x="2945" y="5428"/>
                    <a:pt x="2945" y="5428"/>
                  </a:cubicBezTo>
                  <a:cubicBezTo>
                    <a:pt x="3213" y="5654"/>
                    <a:pt x="3213" y="5654"/>
                    <a:pt x="3213" y="5654"/>
                  </a:cubicBezTo>
                  <a:cubicBezTo>
                    <a:pt x="3660" y="5994"/>
                    <a:pt x="4374" y="6333"/>
                    <a:pt x="4552" y="6220"/>
                  </a:cubicBezTo>
                  <a:cubicBezTo>
                    <a:pt x="4552" y="6220"/>
                    <a:pt x="4552" y="5994"/>
                    <a:pt x="4552" y="5994"/>
                  </a:cubicBezTo>
                  <a:cubicBezTo>
                    <a:pt x="4552" y="0"/>
                    <a:pt x="4552" y="0"/>
                    <a:pt x="4552" y="0"/>
                  </a:cubicBezTo>
                  <a:cubicBezTo>
                    <a:pt x="9283" y="0"/>
                    <a:pt x="9283" y="0"/>
                    <a:pt x="9283" y="0"/>
                  </a:cubicBezTo>
                  <a:cubicBezTo>
                    <a:pt x="9729" y="0"/>
                    <a:pt x="9907" y="226"/>
                    <a:pt x="9997" y="452"/>
                  </a:cubicBezTo>
                  <a:cubicBezTo>
                    <a:pt x="10264" y="1018"/>
                    <a:pt x="9997" y="1923"/>
                    <a:pt x="9729" y="2488"/>
                  </a:cubicBezTo>
                  <a:cubicBezTo>
                    <a:pt x="9729" y="2488"/>
                    <a:pt x="9729" y="2488"/>
                    <a:pt x="9729" y="2488"/>
                  </a:cubicBezTo>
                  <a:cubicBezTo>
                    <a:pt x="9550" y="2940"/>
                    <a:pt x="9550" y="2940"/>
                    <a:pt x="9550" y="2940"/>
                  </a:cubicBezTo>
                  <a:cubicBezTo>
                    <a:pt x="9461" y="3166"/>
                    <a:pt x="9372" y="3506"/>
                    <a:pt x="9372" y="3958"/>
                  </a:cubicBezTo>
                  <a:cubicBezTo>
                    <a:pt x="9372" y="4976"/>
                    <a:pt x="9997" y="5768"/>
                    <a:pt x="10800" y="5768"/>
                  </a:cubicBezTo>
                  <a:cubicBezTo>
                    <a:pt x="11603" y="5768"/>
                    <a:pt x="12228" y="4976"/>
                    <a:pt x="12228" y="3958"/>
                  </a:cubicBezTo>
                  <a:cubicBezTo>
                    <a:pt x="12228" y="3506"/>
                    <a:pt x="12228" y="3166"/>
                    <a:pt x="12050" y="2940"/>
                  </a:cubicBezTo>
                  <a:cubicBezTo>
                    <a:pt x="11871" y="2488"/>
                    <a:pt x="11871" y="2488"/>
                    <a:pt x="11871" y="2488"/>
                  </a:cubicBezTo>
                  <a:cubicBezTo>
                    <a:pt x="11871" y="2488"/>
                    <a:pt x="11871" y="2488"/>
                    <a:pt x="11871" y="2488"/>
                  </a:cubicBezTo>
                  <a:cubicBezTo>
                    <a:pt x="11603" y="1923"/>
                    <a:pt x="11336" y="1018"/>
                    <a:pt x="11603" y="452"/>
                  </a:cubicBezTo>
                  <a:cubicBezTo>
                    <a:pt x="11693" y="226"/>
                    <a:pt x="11871" y="0"/>
                    <a:pt x="12317" y="0"/>
                  </a:cubicBezTo>
                  <a:cubicBezTo>
                    <a:pt x="17048" y="0"/>
                    <a:pt x="17048" y="0"/>
                    <a:pt x="17048" y="0"/>
                  </a:cubicBezTo>
                  <a:cubicBezTo>
                    <a:pt x="17048" y="5994"/>
                    <a:pt x="17048" y="5994"/>
                    <a:pt x="17048" y="5994"/>
                  </a:cubicBezTo>
                  <a:cubicBezTo>
                    <a:pt x="17048" y="5994"/>
                    <a:pt x="17048" y="6220"/>
                    <a:pt x="17048" y="6220"/>
                  </a:cubicBezTo>
                  <a:cubicBezTo>
                    <a:pt x="17226" y="6333"/>
                    <a:pt x="17940" y="5994"/>
                    <a:pt x="18387" y="5654"/>
                  </a:cubicBezTo>
                  <a:cubicBezTo>
                    <a:pt x="18655" y="5428"/>
                    <a:pt x="18655" y="5428"/>
                    <a:pt x="18655" y="5428"/>
                  </a:cubicBezTo>
                  <a:cubicBezTo>
                    <a:pt x="18744" y="5428"/>
                    <a:pt x="18744" y="5428"/>
                    <a:pt x="18744" y="5428"/>
                  </a:cubicBezTo>
                  <a:cubicBezTo>
                    <a:pt x="18922" y="5315"/>
                    <a:pt x="19190" y="5202"/>
                    <a:pt x="19547" y="5202"/>
                  </a:cubicBezTo>
                  <a:cubicBezTo>
                    <a:pt x="20707" y="5202"/>
                    <a:pt x="21600" y="6446"/>
                    <a:pt x="21600" y="7916"/>
                  </a:cubicBezTo>
                  <a:cubicBezTo>
                    <a:pt x="21600" y="9386"/>
                    <a:pt x="20707" y="10517"/>
                    <a:pt x="19547" y="10517"/>
                  </a:cubicBezTo>
                  <a:cubicBezTo>
                    <a:pt x="19190" y="10517"/>
                    <a:pt x="18922" y="10517"/>
                    <a:pt x="18744" y="10291"/>
                  </a:cubicBezTo>
                  <a:cubicBezTo>
                    <a:pt x="18655" y="10404"/>
                    <a:pt x="18655" y="10404"/>
                    <a:pt x="18655" y="10404"/>
                  </a:cubicBezTo>
                  <a:cubicBezTo>
                    <a:pt x="18387" y="10178"/>
                    <a:pt x="18387" y="10178"/>
                    <a:pt x="18387" y="10178"/>
                  </a:cubicBezTo>
                  <a:cubicBezTo>
                    <a:pt x="17940" y="9726"/>
                    <a:pt x="17226" y="9386"/>
                    <a:pt x="17048" y="9613"/>
                  </a:cubicBezTo>
                  <a:cubicBezTo>
                    <a:pt x="17048" y="9613"/>
                    <a:pt x="17048" y="9726"/>
                    <a:pt x="17048" y="9839"/>
                  </a:cubicBezTo>
                  <a:cubicBezTo>
                    <a:pt x="17048" y="15832"/>
                    <a:pt x="17048" y="15832"/>
                    <a:pt x="17048" y="15832"/>
                  </a:cubicBezTo>
                  <a:cubicBezTo>
                    <a:pt x="12317" y="15832"/>
                    <a:pt x="12317" y="15832"/>
                    <a:pt x="12317" y="15832"/>
                  </a:cubicBezTo>
                  <a:cubicBezTo>
                    <a:pt x="12228" y="15832"/>
                    <a:pt x="12139" y="15832"/>
                    <a:pt x="12139" y="15832"/>
                  </a:cubicBezTo>
                  <a:cubicBezTo>
                    <a:pt x="12050" y="16059"/>
                    <a:pt x="12317" y="16963"/>
                    <a:pt x="12585" y="17529"/>
                  </a:cubicBezTo>
                  <a:cubicBezTo>
                    <a:pt x="12764" y="17868"/>
                    <a:pt x="12764" y="17868"/>
                    <a:pt x="12764" y="17868"/>
                  </a:cubicBezTo>
                  <a:cubicBezTo>
                    <a:pt x="12764" y="17868"/>
                    <a:pt x="12764" y="17868"/>
                    <a:pt x="12764" y="17868"/>
                  </a:cubicBezTo>
                  <a:cubicBezTo>
                    <a:pt x="12853" y="18207"/>
                    <a:pt x="12853" y="18547"/>
                    <a:pt x="12853" y="18886"/>
                  </a:cubicBezTo>
                  <a:cubicBezTo>
                    <a:pt x="12853" y="20356"/>
                    <a:pt x="11960" y="21600"/>
                    <a:pt x="10800" y="21600"/>
                  </a:cubicBezTo>
                  <a:close/>
                  <a:moveTo>
                    <a:pt x="9729" y="17529"/>
                  </a:moveTo>
                  <a:cubicBezTo>
                    <a:pt x="9729" y="17529"/>
                    <a:pt x="9729" y="17529"/>
                    <a:pt x="9729" y="17529"/>
                  </a:cubicBezTo>
                  <a:cubicBezTo>
                    <a:pt x="9550" y="17868"/>
                    <a:pt x="9550" y="17868"/>
                    <a:pt x="9550" y="17868"/>
                  </a:cubicBezTo>
                  <a:cubicBezTo>
                    <a:pt x="9461" y="18207"/>
                    <a:pt x="9372" y="18547"/>
                    <a:pt x="9372" y="18886"/>
                  </a:cubicBezTo>
                  <a:cubicBezTo>
                    <a:pt x="9372" y="19904"/>
                    <a:pt x="9997" y="20808"/>
                    <a:pt x="10800" y="20808"/>
                  </a:cubicBezTo>
                  <a:cubicBezTo>
                    <a:pt x="11603" y="20808"/>
                    <a:pt x="12228" y="19904"/>
                    <a:pt x="12228" y="18886"/>
                  </a:cubicBezTo>
                  <a:cubicBezTo>
                    <a:pt x="12228" y="18547"/>
                    <a:pt x="12228" y="18207"/>
                    <a:pt x="12050" y="17868"/>
                  </a:cubicBezTo>
                  <a:cubicBezTo>
                    <a:pt x="11871" y="17529"/>
                    <a:pt x="11871" y="17529"/>
                    <a:pt x="11871" y="17529"/>
                  </a:cubicBezTo>
                  <a:cubicBezTo>
                    <a:pt x="11871" y="17529"/>
                    <a:pt x="11871" y="17529"/>
                    <a:pt x="11871" y="17529"/>
                  </a:cubicBezTo>
                  <a:cubicBezTo>
                    <a:pt x="11603" y="16963"/>
                    <a:pt x="11336" y="16059"/>
                    <a:pt x="11603" y="15493"/>
                  </a:cubicBezTo>
                  <a:cubicBezTo>
                    <a:pt x="11693" y="15267"/>
                    <a:pt x="11871" y="15041"/>
                    <a:pt x="12317" y="15041"/>
                  </a:cubicBezTo>
                  <a:cubicBezTo>
                    <a:pt x="16423" y="15041"/>
                    <a:pt x="16423" y="15041"/>
                    <a:pt x="16423" y="15041"/>
                  </a:cubicBezTo>
                  <a:cubicBezTo>
                    <a:pt x="16423" y="9839"/>
                    <a:pt x="16423" y="9839"/>
                    <a:pt x="16423" y="9839"/>
                  </a:cubicBezTo>
                  <a:cubicBezTo>
                    <a:pt x="16423" y="9273"/>
                    <a:pt x="16602" y="9047"/>
                    <a:pt x="16780" y="8821"/>
                  </a:cubicBezTo>
                  <a:cubicBezTo>
                    <a:pt x="17226" y="8595"/>
                    <a:pt x="17940" y="8934"/>
                    <a:pt x="18387" y="9273"/>
                  </a:cubicBezTo>
                  <a:cubicBezTo>
                    <a:pt x="18387" y="9160"/>
                    <a:pt x="18387" y="9160"/>
                    <a:pt x="18387" y="9160"/>
                  </a:cubicBezTo>
                  <a:cubicBezTo>
                    <a:pt x="18744" y="9499"/>
                    <a:pt x="18744" y="9499"/>
                    <a:pt x="18744" y="9499"/>
                  </a:cubicBezTo>
                  <a:cubicBezTo>
                    <a:pt x="18922" y="9613"/>
                    <a:pt x="19190" y="9726"/>
                    <a:pt x="19547" y="9726"/>
                  </a:cubicBezTo>
                  <a:cubicBezTo>
                    <a:pt x="20350" y="9726"/>
                    <a:pt x="20975" y="8934"/>
                    <a:pt x="20975" y="7916"/>
                  </a:cubicBezTo>
                  <a:cubicBezTo>
                    <a:pt x="20975" y="6898"/>
                    <a:pt x="20350" y="5994"/>
                    <a:pt x="19547" y="5994"/>
                  </a:cubicBezTo>
                  <a:cubicBezTo>
                    <a:pt x="19190" y="5994"/>
                    <a:pt x="18922" y="6107"/>
                    <a:pt x="18744" y="6333"/>
                  </a:cubicBezTo>
                  <a:cubicBezTo>
                    <a:pt x="18387" y="6559"/>
                    <a:pt x="18387" y="6559"/>
                    <a:pt x="18387" y="6559"/>
                  </a:cubicBezTo>
                  <a:cubicBezTo>
                    <a:pt x="18387" y="6559"/>
                    <a:pt x="18387" y="6559"/>
                    <a:pt x="18387" y="6559"/>
                  </a:cubicBezTo>
                  <a:cubicBezTo>
                    <a:pt x="17940" y="6898"/>
                    <a:pt x="17226" y="7238"/>
                    <a:pt x="16780" y="6898"/>
                  </a:cubicBezTo>
                  <a:cubicBezTo>
                    <a:pt x="16602" y="6785"/>
                    <a:pt x="16423" y="6559"/>
                    <a:pt x="16423" y="5994"/>
                  </a:cubicBezTo>
                  <a:cubicBezTo>
                    <a:pt x="16423" y="792"/>
                    <a:pt x="16423" y="792"/>
                    <a:pt x="16423" y="792"/>
                  </a:cubicBezTo>
                  <a:cubicBezTo>
                    <a:pt x="12317" y="792"/>
                    <a:pt x="12317" y="792"/>
                    <a:pt x="12317" y="792"/>
                  </a:cubicBezTo>
                  <a:cubicBezTo>
                    <a:pt x="12228" y="792"/>
                    <a:pt x="12139" y="792"/>
                    <a:pt x="12139" y="792"/>
                  </a:cubicBezTo>
                  <a:cubicBezTo>
                    <a:pt x="12050" y="1018"/>
                    <a:pt x="12317" y="1923"/>
                    <a:pt x="12585" y="2488"/>
                  </a:cubicBezTo>
                  <a:cubicBezTo>
                    <a:pt x="12764" y="2940"/>
                    <a:pt x="12764" y="2940"/>
                    <a:pt x="12764" y="2940"/>
                  </a:cubicBezTo>
                  <a:cubicBezTo>
                    <a:pt x="12764" y="2940"/>
                    <a:pt x="12764" y="2940"/>
                    <a:pt x="12764" y="2940"/>
                  </a:cubicBezTo>
                  <a:cubicBezTo>
                    <a:pt x="12853" y="3280"/>
                    <a:pt x="12853" y="3619"/>
                    <a:pt x="12853" y="3958"/>
                  </a:cubicBezTo>
                  <a:cubicBezTo>
                    <a:pt x="12853" y="5428"/>
                    <a:pt x="11960" y="6559"/>
                    <a:pt x="10800" y="6559"/>
                  </a:cubicBezTo>
                  <a:cubicBezTo>
                    <a:pt x="9640" y="6559"/>
                    <a:pt x="8747" y="5428"/>
                    <a:pt x="8747" y="3958"/>
                  </a:cubicBezTo>
                  <a:cubicBezTo>
                    <a:pt x="8747" y="3506"/>
                    <a:pt x="8747" y="3166"/>
                    <a:pt x="8836" y="2940"/>
                  </a:cubicBezTo>
                  <a:cubicBezTo>
                    <a:pt x="8836" y="2827"/>
                    <a:pt x="8836" y="2827"/>
                    <a:pt x="8836" y="2827"/>
                  </a:cubicBezTo>
                  <a:cubicBezTo>
                    <a:pt x="9015" y="2488"/>
                    <a:pt x="9015" y="2488"/>
                    <a:pt x="9015" y="2488"/>
                  </a:cubicBezTo>
                  <a:cubicBezTo>
                    <a:pt x="9372" y="1923"/>
                    <a:pt x="9550" y="1018"/>
                    <a:pt x="9461" y="792"/>
                  </a:cubicBezTo>
                  <a:cubicBezTo>
                    <a:pt x="9461" y="792"/>
                    <a:pt x="9372" y="792"/>
                    <a:pt x="9283" y="792"/>
                  </a:cubicBezTo>
                  <a:cubicBezTo>
                    <a:pt x="5177" y="792"/>
                    <a:pt x="5177" y="792"/>
                    <a:pt x="5177" y="792"/>
                  </a:cubicBezTo>
                  <a:cubicBezTo>
                    <a:pt x="5177" y="5994"/>
                    <a:pt x="5177" y="5994"/>
                    <a:pt x="5177" y="5994"/>
                  </a:cubicBezTo>
                  <a:cubicBezTo>
                    <a:pt x="5177" y="6559"/>
                    <a:pt x="4998" y="6785"/>
                    <a:pt x="4820" y="6898"/>
                  </a:cubicBezTo>
                  <a:cubicBezTo>
                    <a:pt x="4374" y="7238"/>
                    <a:pt x="3660" y="6898"/>
                    <a:pt x="3213" y="6559"/>
                  </a:cubicBezTo>
                  <a:cubicBezTo>
                    <a:pt x="3213" y="6559"/>
                    <a:pt x="3213" y="6559"/>
                    <a:pt x="3213" y="6559"/>
                  </a:cubicBezTo>
                  <a:cubicBezTo>
                    <a:pt x="2856" y="6333"/>
                    <a:pt x="2856" y="6333"/>
                    <a:pt x="2856" y="6333"/>
                  </a:cubicBezTo>
                  <a:cubicBezTo>
                    <a:pt x="2678" y="6107"/>
                    <a:pt x="2410" y="5994"/>
                    <a:pt x="2142" y="5994"/>
                  </a:cubicBezTo>
                  <a:cubicBezTo>
                    <a:pt x="1250" y="5994"/>
                    <a:pt x="625" y="6898"/>
                    <a:pt x="625" y="7916"/>
                  </a:cubicBezTo>
                  <a:cubicBezTo>
                    <a:pt x="625" y="8934"/>
                    <a:pt x="1250" y="9726"/>
                    <a:pt x="2142" y="9726"/>
                  </a:cubicBezTo>
                  <a:cubicBezTo>
                    <a:pt x="2410" y="9726"/>
                    <a:pt x="2678" y="9613"/>
                    <a:pt x="2856" y="9499"/>
                  </a:cubicBezTo>
                  <a:cubicBezTo>
                    <a:pt x="3213" y="9160"/>
                    <a:pt x="3213" y="9160"/>
                    <a:pt x="3213" y="9160"/>
                  </a:cubicBezTo>
                  <a:cubicBezTo>
                    <a:pt x="3213" y="9273"/>
                    <a:pt x="3213" y="9273"/>
                    <a:pt x="3213" y="9273"/>
                  </a:cubicBezTo>
                  <a:cubicBezTo>
                    <a:pt x="3660" y="8934"/>
                    <a:pt x="4374" y="8595"/>
                    <a:pt x="4820" y="8821"/>
                  </a:cubicBezTo>
                  <a:cubicBezTo>
                    <a:pt x="4998" y="9047"/>
                    <a:pt x="5177" y="9273"/>
                    <a:pt x="5177" y="9839"/>
                  </a:cubicBezTo>
                  <a:cubicBezTo>
                    <a:pt x="5177" y="15041"/>
                    <a:pt x="5177" y="15041"/>
                    <a:pt x="5177" y="15041"/>
                  </a:cubicBezTo>
                  <a:cubicBezTo>
                    <a:pt x="9283" y="15041"/>
                    <a:pt x="9283" y="15041"/>
                    <a:pt x="9283" y="15041"/>
                  </a:cubicBezTo>
                  <a:cubicBezTo>
                    <a:pt x="9729" y="15041"/>
                    <a:pt x="9907" y="15267"/>
                    <a:pt x="9997" y="15493"/>
                  </a:cubicBezTo>
                  <a:cubicBezTo>
                    <a:pt x="10264" y="16059"/>
                    <a:pt x="9997" y="16963"/>
                    <a:pt x="9729" y="17529"/>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49" name="Freeform 63"/>
            <p:cNvSpPr/>
            <p:nvPr/>
          </p:nvSpPr>
          <p:spPr>
            <a:xfrm>
              <a:off x="2664035" y="2020993"/>
              <a:ext cx="1231407" cy="958005"/>
            </a:xfrm>
            <a:custGeom>
              <a:avLst/>
              <a:gdLst/>
              <a:ahLst/>
              <a:cxnLst>
                <a:cxn ang="0">
                  <a:pos x="wd2" y="hd2"/>
                </a:cxn>
                <a:cxn ang="5400000">
                  <a:pos x="wd2" y="hd2"/>
                </a:cxn>
                <a:cxn ang="10800000">
                  <a:pos x="wd2" y="hd2"/>
                </a:cxn>
                <a:cxn ang="16200000">
                  <a:pos x="wd2" y="hd2"/>
                </a:cxn>
              </a:cxnLst>
              <a:rect l="0" t="0" r="r" b="b"/>
              <a:pathLst>
                <a:path w="21600" h="21600" extrusionOk="0">
                  <a:moveTo>
                    <a:pt x="8916" y="3659"/>
                  </a:moveTo>
                  <a:cubicBezTo>
                    <a:pt x="8916" y="3187"/>
                    <a:pt x="9008" y="2715"/>
                    <a:pt x="9191" y="2361"/>
                  </a:cubicBezTo>
                  <a:cubicBezTo>
                    <a:pt x="9191" y="2361"/>
                    <a:pt x="9191" y="2361"/>
                    <a:pt x="9191" y="2361"/>
                  </a:cubicBezTo>
                  <a:cubicBezTo>
                    <a:pt x="9191" y="2361"/>
                    <a:pt x="10386" y="0"/>
                    <a:pt x="9191" y="0"/>
                  </a:cubicBezTo>
                  <a:cubicBezTo>
                    <a:pt x="4688" y="0"/>
                    <a:pt x="4688" y="0"/>
                    <a:pt x="4688" y="0"/>
                  </a:cubicBezTo>
                  <a:cubicBezTo>
                    <a:pt x="4688" y="5784"/>
                    <a:pt x="4688" y="5784"/>
                    <a:pt x="4688" y="5784"/>
                  </a:cubicBezTo>
                  <a:cubicBezTo>
                    <a:pt x="4688" y="7318"/>
                    <a:pt x="2757" y="5784"/>
                    <a:pt x="2757" y="5784"/>
                  </a:cubicBezTo>
                  <a:cubicBezTo>
                    <a:pt x="2757" y="5784"/>
                    <a:pt x="2757" y="5784"/>
                    <a:pt x="2757" y="5784"/>
                  </a:cubicBezTo>
                  <a:cubicBezTo>
                    <a:pt x="2482" y="5548"/>
                    <a:pt x="2114" y="5430"/>
                    <a:pt x="1838" y="5430"/>
                  </a:cubicBezTo>
                  <a:cubicBezTo>
                    <a:pt x="827" y="5430"/>
                    <a:pt x="0" y="6492"/>
                    <a:pt x="0" y="7790"/>
                  </a:cubicBezTo>
                  <a:cubicBezTo>
                    <a:pt x="0" y="9089"/>
                    <a:pt x="827" y="10151"/>
                    <a:pt x="1838" y="10151"/>
                  </a:cubicBezTo>
                  <a:cubicBezTo>
                    <a:pt x="2114" y="10151"/>
                    <a:pt x="2482" y="10033"/>
                    <a:pt x="2757" y="9797"/>
                  </a:cubicBezTo>
                  <a:cubicBezTo>
                    <a:pt x="2757" y="9797"/>
                    <a:pt x="2757" y="9797"/>
                    <a:pt x="2757" y="9797"/>
                  </a:cubicBezTo>
                  <a:cubicBezTo>
                    <a:pt x="2757" y="9797"/>
                    <a:pt x="4688" y="8262"/>
                    <a:pt x="4688" y="9797"/>
                  </a:cubicBezTo>
                  <a:cubicBezTo>
                    <a:pt x="4688" y="15580"/>
                    <a:pt x="4688" y="15580"/>
                    <a:pt x="4688" y="15580"/>
                  </a:cubicBezTo>
                  <a:cubicBezTo>
                    <a:pt x="9191" y="15580"/>
                    <a:pt x="9191" y="15580"/>
                    <a:pt x="9191" y="15580"/>
                  </a:cubicBezTo>
                  <a:cubicBezTo>
                    <a:pt x="10386" y="15580"/>
                    <a:pt x="9191" y="18059"/>
                    <a:pt x="9191" y="18059"/>
                  </a:cubicBezTo>
                  <a:cubicBezTo>
                    <a:pt x="9191" y="18059"/>
                    <a:pt x="9191" y="18059"/>
                    <a:pt x="9191" y="18059"/>
                  </a:cubicBezTo>
                  <a:cubicBezTo>
                    <a:pt x="9008" y="18413"/>
                    <a:pt x="8916" y="18885"/>
                    <a:pt x="8916" y="19357"/>
                  </a:cubicBezTo>
                  <a:cubicBezTo>
                    <a:pt x="8916" y="20656"/>
                    <a:pt x="9743" y="21600"/>
                    <a:pt x="10754" y="21600"/>
                  </a:cubicBezTo>
                  <a:cubicBezTo>
                    <a:pt x="11765" y="21600"/>
                    <a:pt x="12592" y="20656"/>
                    <a:pt x="12592" y="19357"/>
                  </a:cubicBezTo>
                  <a:cubicBezTo>
                    <a:pt x="12592" y="18885"/>
                    <a:pt x="12500" y="18413"/>
                    <a:pt x="12317" y="18059"/>
                  </a:cubicBezTo>
                  <a:cubicBezTo>
                    <a:pt x="12317" y="18059"/>
                    <a:pt x="12317" y="18059"/>
                    <a:pt x="12317" y="18059"/>
                  </a:cubicBezTo>
                  <a:cubicBezTo>
                    <a:pt x="12317" y="18059"/>
                    <a:pt x="11122" y="15580"/>
                    <a:pt x="12317" y="15580"/>
                  </a:cubicBezTo>
                  <a:cubicBezTo>
                    <a:pt x="16820" y="15580"/>
                    <a:pt x="16820" y="15580"/>
                    <a:pt x="16820" y="15580"/>
                  </a:cubicBezTo>
                  <a:cubicBezTo>
                    <a:pt x="16820" y="9797"/>
                    <a:pt x="16820" y="9797"/>
                    <a:pt x="16820" y="9797"/>
                  </a:cubicBezTo>
                  <a:cubicBezTo>
                    <a:pt x="16820" y="8262"/>
                    <a:pt x="18751" y="9797"/>
                    <a:pt x="18751" y="9797"/>
                  </a:cubicBezTo>
                  <a:cubicBezTo>
                    <a:pt x="18751" y="9797"/>
                    <a:pt x="18751" y="9797"/>
                    <a:pt x="18751" y="9797"/>
                  </a:cubicBezTo>
                  <a:cubicBezTo>
                    <a:pt x="19026" y="10033"/>
                    <a:pt x="19394" y="10151"/>
                    <a:pt x="19762" y="10151"/>
                  </a:cubicBezTo>
                  <a:cubicBezTo>
                    <a:pt x="20773" y="10151"/>
                    <a:pt x="21600" y="9089"/>
                    <a:pt x="21600" y="7790"/>
                  </a:cubicBezTo>
                  <a:cubicBezTo>
                    <a:pt x="21600" y="6492"/>
                    <a:pt x="20773" y="5430"/>
                    <a:pt x="19762" y="5430"/>
                  </a:cubicBezTo>
                  <a:cubicBezTo>
                    <a:pt x="19394" y="5430"/>
                    <a:pt x="19026" y="5548"/>
                    <a:pt x="18751" y="5784"/>
                  </a:cubicBezTo>
                  <a:cubicBezTo>
                    <a:pt x="18751" y="5784"/>
                    <a:pt x="18751" y="5784"/>
                    <a:pt x="18751" y="5784"/>
                  </a:cubicBezTo>
                  <a:cubicBezTo>
                    <a:pt x="18751" y="5784"/>
                    <a:pt x="16820" y="7318"/>
                    <a:pt x="16820" y="5784"/>
                  </a:cubicBezTo>
                  <a:cubicBezTo>
                    <a:pt x="16820" y="0"/>
                    <a:pt x="16820" y="0"/>
                    <a:pt x="16820" y="0"/>
                  </a:cubicBezTo>
                  <a:cubicBezTo>
                    <a:pt x="12317" y="0"/>
                    <a:pt x="12317" y="0"/>
                    <a:pt x="12317" y="0"/>
                  </a:cubicBezTo>
                  <a:cubicBezTo>
                    <a:pt x="11122" y="0"/>
                    <a:pt x="12317" y="2361"/>
                    <a:pt x="12317" y="2361"/>
                  </a:cubicBezTo>
                  <a:cubicBezTo>
                    <a:pt x="12317" y="2361"/>
                    <a:pt x="12317" y="2361"/>
                    <a:pt x="12317" y="2361"/>
                  </a:cubicBezTo>
                  <a:cubicBezTo>
                    <a:pt x="12500" y="2715"/>
                    <a:pt x="12592" y="3187"/>
                    <a:pt x="12592" y="3659"/>
                  </a:cubicBezTo>
                  <a:cubicBezTo>
                    <a:pt x="12592" y="4957"/>
                    <a:pt x="11765" y="6020"/>
                    <a:pt x="10754" y="6020"/>
                  </a:cubicBezTo>
                  <a:cubicBezTo>
                    <a:pt x="9743" y="6020"/>
                    <a:pt x="8916" y="4957"/>
                    <a:pt x="8916" y="3659"/>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50" name="Freeform 64"/>
            <p:cNvSpPr/>
            <p:nvPr/>
          </p:nvSpPr>
          <p:spPr>
            <a:xfrm>
              <a:off x="2644351" y="1999121"/>
              <a:ext cx="1266404" cy="99956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9640" y="21600"/>
                    <a:pt x="8747" y="20356"/>
                    <a:pt x="8747" y="18999"/>
                  </a:cubicBezTo>
                  <a:cubicBezTo>
                    <a:pt x="8747" y="18547"/>
                    <a:pt x="8747" y="18207"/>
                    <a:pt x="8926" y="17868"/>
                  </a:cubicBezTo>
                  <a:cubicBezTo>
                    <a:pt x="8836" y="17868"/>
                    <a:pt x="8836" y="17868"/>
                    <a:pt x="8836" y="17868"/>
                  </a:cubicBezTo>
                  <a:cubicBezTo>
                    <a:pt x="9015" y="17529"/>
                    <a:pt x="9015" y="17529"/>
                    <a:pt x="9015" y="17529"/>
                  </a:cubicBezTo>
                  <a:cubicBezTo>
                    <a:pt x="9372" y="16963"/>
                    <a:pt x="9550" y="16059"/>
                    <a:pt x="9461" y="15832"/>
                  </a:cubicBezTo>
                  <a:cubicBezTo>
                    <a:pt x="9461" y="15832"/>
                    <a:pt x="9372" y="15832"/>
                    <a:pt x="9283" y="15832"/>
                  </a:cubicBezTo>
                  <a:cubicBezTo>
                    <a:pt x="4552" y="15832"/>
                    <a:pt x="4552" y="15832"/>
                    <a:pt x="4552" y="15832"/>
                  </a:cubicBezTo>
                  <a:cubicBezTo>
                    <a:pt x="4552" y="9839"/>
                    <a:pt x="4552" y="9839"/>
                    <a:pt x="4552" y="9839"/>
                  </a:cubicBezTo>
                  <a:cubicBezTo>
                    <a:pt x="4552" y="9726"/>
                    <a:pt x="4552" y="9613"/>
                    <a:pt x="4552" y="9613"/>
                  </a:cubicBezTo>
                  <a:cubicBezTo>
                    <a:pt x="4374" y="9499"/>
                    <a:pt x="3660" y="9839"/>
                    <a:pt x="3213" y="10178"/>
                  </a:cubicBezTo>
                  <a:cubicBezTo>
                    <a:pt x="2945" y="10404"/>
                    <a:pt x="2945" y="10404"/>
                    <a:pt x="2945" y="10404"/>
                  </a:cubicBezTo>
                  <a:cubicBezTo>
                    <a:pt x="2945" y="10404"/>
                    <a:pt x="2945" y="10404"/>
                    <a:pt x="2945" y="10404"/>
                  </a:cubicBezTo>
                  <a:cubicBezTo>
                    <a:pt x="2678" y="10517"/>
                    <a:pt x="2410" y="10517"/>
                    <a:pt x="2142" y="10517"/>
                  </a:cubicBezTo>
                  <a:cubicBezTo>
                    <a:pt x="982" y="10517"/>
                    <a:pt x="0" y="9386"/>
                    <a:pt x="0" y="7916"/>
                  </a:cubicBezTo>
                  <a:cubicBezTo>
                    <a:pt x="0" y="6446"/>
                    <a:pt x="982" y="5315"/>
                    <a:pt x="2142" y="5315"/>
                  </a:cubicBezTo>
                  <a:cubicBezTo>
                    <a:pt x="2410" y="5315"/>
                    <a:pt x="2678" y="5315"/>
                    <a:pt x="2945" y="5428"/>
                  </a:cubicBezTo>
                  <a:cubicBezTo>
                    <a:pt x="2945" y="5428"/>
                    <a:pt x="2945" y="5428"/>
                    <a:pt x="2945" y="5428"/>
                  </a:cubicBezTo>
                  <a:cubicBezTo>
                    <a:pt x="3213" y="5654"/>
                    <a:pt x="3213" y="5654"/>
                    <a:pt x="3213" y="5654"/>
                  </a:cubicBezTo>
                  <a:cubicBezTo>
                    <a:pt x="3660" y="6107"/>
                    <a:pt x="4374" y="6333"/>
                    <a:pt x="4552" y="6220"/>
                  </a:cubicBezTo>
                  <a:cubicBezTo>
                    <a:pt x="4552" y="6220"/>
                    <a:pt x="4552" y="6107"/>
                    <a:pt x="4552" y="5994"/>
                  </a:cubicBezTo>
                  <a:cubicBezTo>
                    <a:pt x="4552" y="0"/>
                    <a:pt x="4552" y="0"/>
                    <a:pt x="4552" y="0"/>
                  </a:cubicBezTo>
                  <a:cubicBezTo>
                    <a:pt x="9283" y="0"/>
                    <a:pt x="9283" y="0"/>
                    <a:pt x="9283" y="0"/>
                  </a:cubicBezTo>
                  <a:cubicBezTo>
                    <a:pt x="9729" y="0"/>
                    <a:pt x="9907" y="226"/>
                    <a:pt x="9997" y="452"/>
                  </a:cubicBezTo>
                  <a:cubicBezTo>
                    <a:pt x="10264" y="1018"/>
                    <a:pt x="9997" y="2036"/>
                    <a:pt x="9729" y="2601"/>
                  </a:cubicBezTo>
                  <a:cubicBezTo>
                    <a:pt x="9729" y="2601"/>
                    <a:pt x="9729" y="2601"/>
                    <a:pt x="9729" y="2601"/>
                  </a:cubicBezTo>
                  <a:cubicBezTo>
                    <a:pt x="9550" y="2940"/>
                    <a:pt x="9550" y="2940"/>
                    <a:pt x="9550" y="2940"/>
                  </a:cubicBezTo>
                  <a:cubicBezTo>
                    <a:pt x="9461" y="3280"/>
                    <a:pt x="9372" y="3619"/>
                    <a:pt x="9372" y="3958"/>
                  </a:cubicBezTo>
                  <a:cubicBezTo>
                    <a:pt x="9372" y="4976"/>
                    <a:pt x="9997" y="5768"/>
                    <a:pt x="10800" y="5768"/>
                  </a:cubicBezTo>
                  <a:cubicBezTo>
                    <a:pt x="11603" y="5768"/>
                    <a:pt x="12228" y="4976"/>
                    <a:pt x="12228" y="3958"/>
                  </a:cubicBezTo>
                  <a:cubicBezTo>
                    <a:pt x="12228" y="3619"/>
                    <a:pt x="12228" y="3280"/>
                    <a:pt x="12050" y="2940"/>
                  </a:cubicBezTo>
                  <a:cubicBezTo>
                    <a:pt x="11871" y="2488"/>
                    <a:pt x="11871" y="2488"/>
                    <a:pt x="11871" y="2488"/>
                  </a:cubicBezTo>
                  <a:cubicBezTo>
                    <a:pt x="11871" y="2488"/>
                    <a:pt x="11871" y="2488"/>
                    <a:pt x="11871" y="2488"/>
                  </a:cubicBezTo>
                  <a:cubicBezTo>
                    <a:pt x="11603" y="1923"/>
                    <a:pt x="11336" y="1018"/>
                    <a:pt x="11603" y="452"/>
                  </a:cubicBezTo>
                  <a:cubicBezTo>
                    <a:pt x="11693" y="226"/>
                    <a:pt x="11871" y="0"/>
                    <a:pt x="12317" y="0"/>
                  </a:cubicBezTo>
                  <a:cubicBezTo>
                    <a:pt x="17048" y="0"/>
                    <a:pt x="17048" y="0"/>
                    <a:pt x="17048" y="0"/>
                  </a:cubicBezTo>
                  <a:cubicBezTo>
                    <a:pt x="17048" y="5994"/>
                    <a:pt x="17048" y="5994"/>
                    <a:pt x="17048" y="5994"/>
                  </a:cubicBezTo>
                  <a:cubicBezTo>
                    <a:pt x="17048" y="6107"/>
                    <a:pt x="17048" y="6220"/>
                    <a:pt x="17048" y="6220"/>
                  </a:cubicBezTo>
                  <a:cubicBezTo>
                    <a:pt x="17226" y="6333"/>
                    <a:pt x="17940" y="6107"/>
                    <a:pt x="18387" y="5654"/>
                  </a:cubicBezTo>
                  <a:cubicBezTo>
                    <a:pt x="18655" y="5428"/>
                    <a:pt x="18655" y="5428"/>
                    <a:pt x="18655" y="5428"/>
                  </a:cubicBezTo>
                  <a:cubicBezTo>
                    <a:pt x="18744" y="5428"/>
                    <a:pt x="18744" y="5428"/>
                    <a:pt x="18744" y="5428"/>
                  </a:cubicBezTo>
                  <a:cubicBezTo>
                    <a:pt x="18922" y="5315"/>
                    <a:pt x="19190" y="5315"/>
                    <a:pt x="19547" y="5315"/>
                  </a:cubicBezTo>
                  <a:cubicBezTo>
                    <a:pt x="20707" y="5315"/>
                    <a:pt x="21600" y="6446"/>
                    <a:pt x="21600" y="7916"/>
                  </a:cubicBezTo>
                  <a:cubicBezTo>
                    <a:pt x="21600" y="9386"/>
                    <a:pt x="20707" y="10517"/>
                    <a:pt x="19547" y="10517"/>
                  </a:cubicBezTo>
                  <a:cubicBezTo>
                    <a:pt x="19190" y="10517"/>
                    <a:pt x="18922" y="10517"/>
                    <a:pt x="18744" y="10404"/>
                  </a:cubicBezTo>
                  <a:cubicBezTo>
                    <a:pt x="18655" y="10404"/>
                    <a:pt x="18655" y="10404"/>
                    <a:pt x="18655" y="10404"/>
                  </a:cubicBezTo>
                  <a:cubicBezTo>
                    <a:pt x="18387" y="10178"/>
                    <a:pt x="18387" y="10178"/>
                    <a:pt x="18387" y="10178"/>
                  </a:cubicBezTo>
                  <a:cubicBezTo>
                    <a:pt x="17940" y="9839"/>
                    <a:pt x="17226" y="9499"/>
                    <a:pt x="17048" y="9613"/>
                  </a:cubicBezTo>
                  <a:cubicBezTo>
                    <a:pt x="17048" y="9613"/>
                    <a:pt x="17048" y="9726"/>
                    <a:pt x="17048" y="9839"/>
                  </a:cubicBezTo>
                  <a:cubicBezTo>
                    <a:pt x="17048" y="15832"/>
                    <a:pt x="17048" y="15832"/>
                    <a:pt x="17048" y="15832"/>
                  </a:cubicBezTo>
                  <a:cubicBezTo>
                    <a:pt x="12317" y="15832"/>
                    <a:pt x="12317" y="15832"/>
                    <a:pt x="12317" y="15832"/>
                  </a:cubicBezTo>
                  <a:cubicBezTo>
                    <a:pt x="12228" y="15832"/>
                    <a:pt x="12139" y="15832"/>
                    <a:pt x="12139" y="15832"/>
                  </a:cubicBezTo>
                  <a:cubicBezTo>
                    <a:pt x="12050" y="16059"/>
                    <a:pt x="12317" y="16963"/>
                    <a:pt x="12585" y="17529"/>
                  </a:cubicBezTo>
                  <a:cubicBezTo>
                    <a:pt x="12764" y="17981"/>
                    <a:pt x="12764" y="17981"/>
                    <a:pt x="12764" y="17981"/>
                  </a:cubicBezTo>
                  <a:cubicBezTo>
                    <a:pt x="12764" y="17981"/>
                    <a:pt x="12764" y="17981"/>
                    <a:pt x="12764" y="17981"/>
                  </a:cubicBezTo>
                  <a:cubicBezTo>
                    <a:pt x="12853" y="18207"/>
                    <a:pt x="12853" y="18547"/>
                    <a:pt x="12853" y="18999"/>
                  </a:cubicBezTo>
                  <a:cubicBezTo>
                    <a:pt x="12853" y="20356"/>
                    <a:pt x="11960" y="21600"/>
                    <a:pt x="10800" y="21600"/>
                  </a:cubicBezTo>
                  <a:close/>
                  <a:moveTo>
                    <a:pt x="9729" y="17529"/>
                  </a:moveTo>
                  <a:cubicBezTo>
                    <a:pt x="9729" y="17529"/>
                    <a:pt x="9729" y="17529"/>
                    <a:pt x="9729" y="17529"/>
                  </a:cubicBezTo>
                  <a:cubicBezTo>
                    <a:pt x="9550" y="17981"/>
                    <a:pt x="9550" y="17981"/>
                    <a:pt x="9550" y="17981"/>
                  </a:cubicBezTo>
                  <a:cubicBezTo>
                    <a:pt x="9461" y="18207"/>
                    <a:pt x="9372" y="18547"/>
                    <a:pt x="9372" y="18999"/>
                  </a:cubicBezTo>
                  <a:cubicBezTo>
                    <a:pt x="9372" y="20017"/>
                    <a:pt x="9997" y="20808"/>
                    <a:pt x="10800" y="20808"/>
                  </a:cubicBezTo>
                  <a:cubicBezTo>
                    <a:pt x="11603" y="20808"/>
                    <a:pt x="12228" y="20017"/>
                    <a:pt x="12228" y="18999"/>
                  </a:cubicBezTo>
                  <a:cubicBezTo>
                    <a:pt x="12228" y="18547"/>
                    <a:pt x="12228" y="18207"/>
                    <a:pt x="12050" y="17981"/>
                  </a:cubicBezTo>
                  <a:cubicBezTo>
                    <a:pt x="11871" y="17529"/>
                    <a:pt x="11871" y="17529"/>
                    <a:pt x="11871" y="17529"/>
                  </a:cubicBezTo>
                  <a:cubicBezTo>
                    <a:pt x="11871" y="17529"/>
                    <a:pt x="11871" y="17529"/>
                    <a:pt x="11871" y="17529"/>
                  </a:cubicBezTo>
                  <a:cubicBezTo>
                    <a:pt x="11603" y="16963"/>
                    <a:pt x="11336" y="16059"/>
                    <a:pt x="11603" y="15493"/>
                  </a:cubicBezTo>
                  <a:cubicBezTo>
                    <a:pt x="11693" y="15267"/>
                    <a:pt x="11871" y="15041"/>
                    <a:pt x="12317" y="15041"/>
                  </a:cubicBezTo>
                  <a:cubicBezTo>
                    <a:pt x="16423" y="15041"/>
                    <a:pt x="16423" y="15041"/>
                    <a:pt x="16423" y="15041"/>
                  </a:cubicBezTo>
                  <a:cubicBezTo>
                    <a:pt x="16423" y="9839"/>
                    <a:pt x="16423" y="9839"/>
                    <a:pt x="16423" y="9839"/>
                  </a:cubicBezTo>
                  <a:cubicBezTo>
                    <a:pt x="16423" y="9273"/>
                    <a:pt x="16602" y="9047"/>
                    <a:pt x="16780" y="8934"/>
                  </a:cubicBezTo>
                  <a:cubicBezTo>
                    <a:pt x="17226" y="8595"/>
                    <a:pt x="17940" y="8934"/>
                    <a:pt x="18387" y="9273"/>
                  </a:cubicBezTo>
                  <a:cubicBezTo>
                    <a:pt x="18387" y="9273"/>
                    <a:pt x="18387" y="9273"/>
                    <a:pt x="18387" y="9273"/>
                  </a:cubicBezTo>
                  <a:cubicBezTo>
                    <a:pt x="18744" y="9499"/>
                    <a:pt x="18744" y="9499"/>
                    <a:pt x="18744" y="9499"/>
                  </a:cubicBezTo>
                  <a:cubicBezTo>
                    <a:pt x="18922" y="9726"/>
                    <a:pt x="19190" y="9726"/>
                    <a:pt x="19547" y="9726"/>
                  </a:cubicBezTo>
                  <a:cubicBezTo>
                    <a:pt x="20350" y="9726"/>
                    <a:pt x="20975" y="8934"/>
                    <a:pt x="20975" y="7916"/>
                  </a:cubicBezTo>
                  <a:cubicBezTo>
                    <a:pt x="20975" y="6898"/>
                    <a:pt x="20350" y="6107"/>
                    <a:pt x="19547" y="6107"/>
                  </a:cubicBezTo>
                  <a:cubicBezTo>
                    <a:pt x="19190" y="6107"/>
                    <a:pt x="18922" y="6220"/>
                    <a:pt x="18744" y="6333"/>
                  </a:cubicBezTo>
                  <a:cubicBezTo>
                    <a:pt x="18387" y="6559"/>
                    <a:pt x="18387" y="6559"/>
                    <a:pt x="18387" y="6559"/>
                  </a:cubicBezTo>
                  <a:cubicBezTo>
                    <a:pt x="18387" y="6559"/>
                    <a:pt x="18387" y="6559"/>
                    <a:pt x="18387" y="6559"/>
                  </a:cubicBezTo>
                  <a:cubicBezTo>
                    <a:pt x="17940" y="6898"/>
                    <a:pt x="17226" y="7238"/>
                    <a:pt x="16780" y="6898"/>
                  </a:cubicBezTo>
                  <a:cubicBezTo>
                    <a:pt x="16602" y="6785"/>
                    <a:pt x="16423" y="6559"/>
                    <a:pt x="16423" y="5994"/>
                  </a:cubicBezTo>
                  <a:cubicBezTo>
                    <a:pt x="16423" y="792"/>
                    <a:pt x="16423" y="792"/>
                    <a:pt x="16423" y="792"/>
                  </a:cubicBezTo>
                  <a:cubicBezTo>
                    <a:pt x="12317" y="792"/>
                    <a:pt x="12317" y="792"/>
                    <a:pt x="12317" y="792"/>
                  </a:cubicBezTo>
                  <a:cubicBezTo>
                    <a:pt x="12228" y="792"/>
                    <a:pt x="12139" y="792"/>
                    <a:pt x="12139" y="905"/>
                  </a:cubicBezTo>
                  <a:cubicBezTo>
                    <a:pt x="12050" y="1131"/>
                    <a:pt x="12317" y="1923"/>
                    <a:pt x="12585" y="2488"/>
                  </a:cubicBezTo>
                  <a:cubicBezTo>
                    <a:pt x="12764" y="2940"/>
                    <a:pt x="12764" y="2940"/>
                    <a:pt x="12764" y="2940"/>
                  </a:cubicBezTo>
                  <a:cubicBezTo>
                    <a:pt x="12764" y="2940"/>
                    <a:pt x="12764" y="2940"/>
                    <a:pt x="12764" y="2940"/>
                  </a:cubicBezTo>
                  <a:cubicBezTo>
                    <a:pt x="12853" y="3280"/>
                    <a:pt x="12853" y="3619"/>
                    <a:pt x="12853" y="3958"/>
                  </a:cubicBezTo>
                  <a:cubicBezTo>
                    <a:pt x="12853" y="5428"/>
                    <a:pt x="11960" y="6559"/>
                    <a:pt x="10800" y="6559"/>
                  </a:cubicBezTo>
                  <a:cubicBezTo>
                    <a:pt x="9640" y="6559"/>
                    <a:pt x="8747" y="5428"/>
                    <a:pt x="8747" y="3958"/>
                  </a:cubicBezTo>
                  <a:cubicBezTo>
                    <a:pt x="8747" y="3619"/>
                    <a:pt x="8747" y="3280"/>
                    <a:pt x="8926" y="2940"/>
                  </a:cubicBezTo>
                  <a:cubicBezTo>
                    <a:pt x="8836" y="2940"/>
                    <a:pt x="8836" y="2940"/>
                    <a:pt x="8836" y="2940"/>
                  </a:cubicBezTo>
                  <a:cubicBezTo>
                    <a:pt x="9015" y="2488"/>
                    <a:pt x="9015" y="2488"/>
                    <a:pt x="9015" y="2488"/>
                  </a:cubicBezTo>
                  <a:cubicBezTo>
                    <a:pt x="9372" y="1923"/>
                    <a:pt x="9550" y="1131"/>
                    <a:pt x="9461" y="905"/>
                  </a:cubicBezTo>
                  <a:cubicBezTo>
                    <a:pt x="9461" y="792"/>
                    <a:pt x="9372" y="792"/>
                    <a:pt x="9283" y="792"/>
                  </a:cubicBezTo>
                  <a:cubicBezTo>
                    <a:pt x="5177" y="792"/>
                    <a:pt x="5177" y="792"/>
                    <a:pt x="5177" y="792"/>
                  </a:cubicBezTo>
                  <a:cubicBezTo>
                    <a:pt x="5177" y="5994"/>
                    <a:pt x="5177" y="5994"/>
                    <a:pt x="5177" y="5994"/>
                  </a:cubicBezTo>
                  <a:cubicBezTo>
                    <a:pt x="5177" y="6559"/>
                    <a:pt x="4998" y="6785"/>
                    <a:pt x="4820" y="6898"/>
                  </a:cubicBezTo>
                  <a:cubicBezTo>
                    <a:pt x="4374" y="7238"/>
                    <a:pt x="3660" y="6898"/>
                    <a:pt x="3213" y="6559"/>
                  </a:cubicBezTo>
                  <a:cubicBezTo>
                    <a:pt x="3213" y="6559"/>
                    <a:pt x="3213" y="6559"/>
                    <a:pt x="3213" y="6559"/>
                  </a:cubicBezTo>
                  <a:cubicBezTo>
                    <a:pt x="2856" y="6333"/>
                    <a:pt x="2856" y="6333"/>
                    <a:pt x="2856" y="6333"/>
                  </a:cubicBezTo>
                  <a:cubicBezTo>
                    <a:pt x="2678" y="6220"/>
                    <a:pt x="2410" y="6107"/>
                    <a:pt x="2142" y="6107"/>
                  </a:cubicBezTo>
                  <a:cubicBezTo>
                    <a:pt x="1250" y="6107"/>
                    <a:pt x="625" y="6898"/>
                    <a:pt x="625" y="7916"/>
                  </a:cubicBezTo>
                  <a:cubicBezTo>
                    <a:pt x="625" y="8934"/>
                    <a:pt x="1250" y="9726"/>
                    <a:pt x="2142" y="9726"/>
                  </a:cubicBezTo>
                  <a:cubicBezTo>
                    <a:pt x="2410" y="9726"/>
                    <a:pt x="2678" y="9726"/>
                    <a:pt x="2856" y="9499"/>
                  </a:cubicBezTo>
                  <a:cubicBezTo>
                    <a:pt x="3213" y="9273"/>
                    <a:pt x="3213" y="9273"/>
                    <a:pt x="3213" y="9273"/>
                  </a:cubicBezTo>
                  <a:cubicBezTo>
                    <a:pt x="3213" y="9273"/>
                    <a:pt x="3213" y="9273"/>
                    <a:pt x="3213" y="9273"/>
                  </a:cubicBezTo>
                  <a:cubicBezTo>
                    <a:pt x="3660" y="8934"/>
                    <a:pt x="4374" y="8595"/>
                    <a:pt x="4820" y="8934"/>
                  </a:cubicBezTo>
                  <a:cubicBezTo>
                    <a:pt x="4998" y="9047"/>
                    <a:pt x="5177" y="9273"/>
                    <a:pt x="5177" y="9839"/>
                  </a:cubicBezTo>
                  <a:cubicBezTo>
                    <a:pt x="5177" y="15041"/>
                    <a:pt x="5177" y="15041"/>
                    <a:pt x="5177" y="15041"/>
                  </a:cubicBezTo>
                  <a:cubicBezTo>
                    <a:pt x="9283" y="15041"/>
                    <a:pt x="9283" y="15041"/>
                    <a:pt x="9283" y="15041"/>
                  </a:cubicBezTo>
                  <a:cubicBezTo>
                    <a:pt x="9729" y="15041"/>
                    <a:pt x="9907" y="15267"/>
                    <a:pt x="9997" y="15493"/>
                  </a:cubicBezTo>
                  <a:cubicBezTo>
                    <a:pt x="10264" y="16059"/>
                    <a:pt x="9997" y="16963"/>
                    <a:pt x="9729" y="17529"/>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51" name="Freeform 65"/>
            <p:cNvSpPr/>
            <p:nvPr/>
          </p:nvSpPr>
          <p:spPr>
            <a:xfrm>
              <a:off x="5008738" y="4527550"/>
              <a:ext cx="697725" cy="964567"/>
            </a:xfrm>
            <a:custGeom>
              <a:avLst/>
              <a:gdLst/>
              <a:ahLst/>
              <a:cxnLst>
                <a:cxn ang="0">
                  <a:pos x="wd2" y="hd2"/>
                </a:cxn>
                <a:cxn ang="5400000">
                  <a:pos x="wd2" y="hd2"/>
                </a:cxn>
                <a:cxn ang="10800000">
                  <a:pos x="wd2" y="hd2"/>
                </a:cxn>
                <a:cxn ang="16200000">
                  <a:pos x="wd2" y="hd2"/>
                </a:cxn>
              </a:cxnLst>
              <a:rect l="0" t="0" r="r" b="b"/>
              <a:pathLst>
                <a:path w="21600" h="21600" extrusionOk="0">
                  <a:moveTo>
                    <a:pt x="14129" y="17961"/>
                  </a:moveTo>
                  <a:cubicBezTo>
                    <a:pt x="14129" y="18430"/>
                    <a:pt x="13967" y="18900"/>
                    <a:pt x="13642" y="19252"/>
                  </a:cubicBezTo>
                  <a:cubicBezTo>
                    <a:pt x="13642" y="19252"/>
                    <a:pt x="13642" y="19252"/>
                    <a:pt x="13642" y="19252"/>
                  </a:cubicBezTo>
                  <a:cubicBezTo>
                    <a:pt x="13642" y="19252"/>
                    <a:pt x="11531" y="21600"/>
                    <a:pt x="13642" y="21600"/>
                  </a:cubicBezTo>
                  <a:cubicBezTo>
                    <a:pt x="21600" y="21600"/>
                    <a:pt x="21600" y="21600"/>
                    <a:pt x="21600" y="21600"/>
                  </a:cubicBezTo>
                  <a:cubicBezTo>
                    <a:pt x="21600" y="15848"/>
                    <a:pt x="21600" y="15848"/>
                    <a:pt x="21600" y="15848"/>
                  </a:cubicBezTo>
                  <a:cubicBezTo>
                    <a:pt x="21600" y="14322"/>
                    <a:pt x="18352" y="15848"/>
                    <a:pt x="18352" y="15848"/>
                  </a:cubicBezTo>
                  <a:cubicBezTo>
                    <a:pt x="18352" y="15848"/>
                    <a:pt x="18352" y="15848"/>
                    <a:pt x="18352" y="15848"/>
                  </a:cubicBezTo>
                  <a:cubicBezTo>
                    <a:pt x="17865" y="16083"/>
                    <a:pt x="17215" y="16200"/>
                    <a:pt x="16565" y="16200"/>
                  </a:cubicBezTo>
                  <a:cubicBezTo>
                    <a:pt x="14779" y="16200"/>
                    <a:pt x="13317" y="15143"/>
                    <a:pt x="13317" y="13852"/>
                  </a:cubicBezTo>
                  <a:cubicBezTo>
                    <a:pt x="13317" y="12561"/>
                    <a:pt x="14779" y="11504"/>
                    <a:pt x="16565" y="11504"/>
                  </a:cubicBezTo>
                  <a:cubicBezTo>
                    <a:pt x="17215" y="11504"/>
                    <a:pt x="17865" y="11622"/>
                    <a:pt x="18352" y="11857"/>
                  </a:cubicBezTo>
                  <a:cubicBezTo>
                    <a:pt x="18352" y="11857"/>
                    <a:pt x="18352" y="11857"/>
                    <a:pt x="18352" y="11857"/>
                  </a:cubicBezTo>
                  <a:cubicBezTo>
                    <a:pt x="18352" y="11857"/>
                    <a:pt x="21600" y="13383"/>
                    <a:pt x="21600" y="11857"/>
                  </a:cubicBezTo>
                  <a:cubicBezTo>
                    <a:pt x="21600" y="5987"/>
                    <a:pt x="21600" y="5987"/>
                    <a:pt x="21600" y="5987"/>
                  </a:cubicBezTo>
                  <a:cubicBezTo>
                    <a:pt x="13642" y="5987"/>
                    <a:pt x="13642" y="5987"/>
                    <a:pt x="13642" y="5987"/>
                  </a:cubicBezTo>
                  <a:cubicBezTo>
                    <a:pt x="11531" y="5987"/>
                    <a:pt x="13642" y="3639"/>
                    <a:pt x="13642" y="3639"/>
                  </a:cubicBezTo>
                  <a:cubicBezTo>
                    <a:pt x="13642" y="3639"/>
                    <a:pt x="13642" y="3639"/>
                    <a:pt x="13642" y="3639"/>
                  </a:cubicBezTo>
                  <a:cubicBezTo>
                    <a:pt x="13967" y="3287"/>
                    <a:pt x="14129" y="2817"/>
                    <a:pt x="14129" y="2348"/>
                  </a:cubicBezTo>
                  <a:cubicBezTo>
                    <a:pt x="14129" y="1057"/>
                    <a:pt x="12668" y="0"/>
                    <a:pt x="10881" y="0"/>
                  </a:cubicBezTo>
                  <a:cubicBezTo>
                    <a:pt x="9095" y="0"/>
                    <a:pt x="7633" y="1057"/>
                    <a:pt x="7633" y="2348"/>
                  </a:cubicBezTo>
                  <a:cubicBezTo>
                    <a:pt x="7633" y="2817"/>
                    <a:pt x="7795" y="3287"/>
                    <a:pt x="8120" y="3639"/>
                  </a:cubicBezTo>
                  <a:cubicBezTo>
                    <a:pt x="8120" y="3639"/>
                    <a:pt x="8120" y="3639"/>
                    <a:pt x="8120" y="3639"/>
                  </a:cubicBezTo>
                  <a:cubicBezTo>
                    <a:pt x="8120" y="3639"/>
                    <a:pt x="10232" y="5987"/>
                    <a:pt x="8120" y="5987"/>
                  </a:cubicBezTo>
                  <a:cubicBezTo>
                    <a:pt x="0" y="5987"/>
                    <a:pt x="0" y="5987"/>
                    <a:pt x="0" y="5987"/>
                  </a:cubicBezTo>
                  <a:cubicBezTo>
                    <a:pt x="0" y="11857"/>
                    <a:pt x="0" y="11857"/>
                    <a:pt x="0" y="11857"/>
                  </a:cubicBezTo>
                  <a:cubicBezTo>
                    <a:pt x="0" y="13383"/>
                    <a:pt x="3411" y="11857"/>
                    <a:pt x="3411" y="11857"/>
                  </a:cubicBezTo>
                  <a:cubicBezTo>
                    <a:pt x="3411" y="11857"/>
                    <a:pt x="3411" y="11857"/>
                    <a:pt x="3411" y="11857"/>
                  </a:cubicBezTo>
                  <a:cubicBezTo>
                    <a:pt x="3898" y="11622"/>
                    <a:pt x="4547" y="11504"/>
                    <a:pt x="5197" y="11504"/>
                  </a:cubicBezTo>
                  <a:cubicBezTo>
                    <a:pt x="6983" y="11504"/>
                    <a:pt x="8445" y="12561"/>
                    <a:pt x="8445" y="13852"/>
                  </a:cubicBezTo>
                  <a:cubicBezTo>
                    <a:pt x="8445" y="15143"/>
                    <a:pt x="6983" y="16200"/>
                    <a:pt x="5197" y="16200"/>
                  </a:cubicBezTo>
                  <a:cubicBezTo>
                    <a:pt x="4547" y="16200"/>
                    <a:pt x="3898" y="16083"/>
                    <a:pt x="3411" y="15848"/>
                  </a:cubicBezTo>
                  <a:cubicBezTo>
                    <a:pt x="3411" y="15848"/>
                    <a:pt x="3411" y="15848"/>
                    <a:pt x="3411" y="15848"/>
                  </a:cubicBezTo>
                  <a:cubicBezTo>
                    <a:pt x="3411" y="15848"/>
                    <a:pt x="0" y="14322"/>
                    <a:pt x="0" y="15848"/>
                  </a:cubicBezTo>
                  <a:cubicBezTo>
                    <a:pt x="0" y="21600"/>
                    <a:pt x="0" y="21600"/>
                    <a:pt x="0" y="21600"/>
                  </a:cubicBezTo>
                  <a:cubicBezTo>
                    <a:pt x="8120" y="21600"/>
                    <a:pt x="8120" y="21600"/>
                    <a:pt x="8120" y="21600"/>
                  </a:cubicBezTo>
                  <a:cubicBezTo>
                    <a:pt x="10232" y="21600"/>
                    <a:pt x="8120" y="19252"/>
                    <a:pt x="8120" y="19252"/>
                  </a:cubicBezTo>
                  <a:cubicBezTo>
                    <a:pt x="8120" y="19252"/>
                    <a:pt x="8120" y="19252"/>
                    <a:pt x="8120" y="19252"/>
                  </a:cubicBezTo>
                  <a:cubicBezTo>
                    <a:pt x="7795" y="18900"/>
                    <a:pt x="7633" y="18430"/>
                    <a:pt x="7633" y="17961"/>
                  </a:cubicBezTo>
                  <a:cubicBezTo>
                    <a:pt x="7633" y="16670"/>
                    <a:pt x="9095" y="15613"/>
                    <a:pt x="10881" y="15613"/>
                  </a:cubicBezTo>
                  <a:cubicBezTo>
                    <a:pt x="12668" y="15613"/>
                    <a:pt x="14129" y="16670"/>
                    <a:pt x="14129" y="17961"/>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52" name="Freeform 66"/>
            <p:cNvSpPr/>
            <p:nvPr/>
          </p:nvSpPr>
          <p:spPr>
            <a:xfrm>
              <a:off x="4993428" y="4512240"/>
              <a:ext cx="732721" cy="9995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3423" y="21600"/>
                    <a:pt x="13423" y="21600"/>
                    <a:pt x="13423" y="21600"/>
                  </a:cubicBezTo>
                  <a:cubicBezTo>
                    <a:pt x="12651" y="21600"/>
                    <a:pt x="12189" y="21261"/>
                    <a:pt x="12034" y="21148"/>
                  </a:cubicBezTo>
                  <a:cubicBezTo>
                    <a:pt x="11726" y="20469"/>
                    <a:pt x="12189" y="19677"/>
                    <a:pt x="12497" y="19112"/>
                  </a:cubicBezTo>
                  <a:cubicBezTo>
                    <a:pt x="12497" y="18999"/>
                    <a:pt x="12497" y="18999"/>
                    <a:pt x="12497" y="18999"/>
                  </a:cubicBezTo>
                  <a:cubicBezTo>
                    <a:pt x="12960" y="18660"/>
                    <a:pt x="12960" y="18660"/>
                    <a:pt x="12960" y="18660"/>
                  </a:cubicBezTo>
                  <a:cubicBezTo>
                    <a:pt x="13114" y="18320"/>
                    <a:pt x="13269" y="17981"/>
                    <a:pt x="13269" y="17642"/>
                  </a:cubicBezTo>
                  <a:cubicBezTo>
                    <a:pt x="13269" y="16624"/>
                    <a:pt x="12189" y="15832"/>
                    <a:pt x="10800" y="15832"/>
                  </a:cubicBezTo>
                  <a:cubicBezTo>
                    <a:pt x="9411" y="15832"/>
                    <a:pt x="8177" y="16624"/>
                    <a:pt x="8177" y="17642"/>
                  </a:cubicBezTo>
                  <a:cubicBezTo>
                    <a:pt x="8177" y="17981"/>
                    <a:pt x="8331" y="18320"/>
                    <a:pt x="8640" y="18660"/>
                  </a:cubicBezTo>
                  <a:cubicBezTo>
                    <a:pt x="8949" y="18999"/>
                    <a:pt x="8949" y="18999"/>
                    <a:pt x="8949" y="18999"/>
                  </a:cubicBezTo>
                  <a:cubicBezTo>
                    <a:pt x="8949" y="19112"/>
                    <a:pt x="8949" y="19112"/>
                    <a:pt x="8949" y="19112"/>
                  </a:cubicBezTo>
                  <a:cubicBezTo>
                    <a:pt x="9411" y="19677"/>
                    <a:pt x="9874" y="20469"/>
                    <a:pt x="9411" y="21148"/>
                  </a:cubicBezTo>
                  <a:cubicBezTo>
                    <a:pt x="9257" y="21261"/>
                    <a:pt x="8949" y="21600"/>
                    <a:pt x="8177" y="21600"/>
                  </a:cubicBezTo>
                  <a:cubicBezTo>
                    <a:pt x="0" y="21600"/>
                    <a:pt x="0" y="21600"/>
                    <a:pt x="0" y="21600"/>
                  </a:cubicBezTo>
                  <a:cubicBezTo>
                    <a:pt x="0" y="15606"/>
                    <a:pt x="0" y="15606"/>
                    <a:pt x="0" y="15606"/>
                  </a:cubicBezTo>
                  <a:cubicBezTo>
                    <a:pt x="0" y="15041"/>
                    <a:pt x="309" y="14815"/>
                    <a:pt x="617" y="14702"/>
                  </a:cubicBezTo>
                  <a:cubicBezTo>
                    <a:pt x="1389" y="14362"/>
                    <a:pt x="2623" y="14702"/>
                    <a:pt x="3394" y="15041"/>
                  </a:cubicBezTo>
                  <a:cubicBezTo>
                    <a:pt x="3394" y="14928"/>
                    <a:pt x="3394" y="14928"/>
                    <a:pt x="3394" y="14928"/>
                  </a:cubicBezTo>
                  <a:cubicBezTo>
                    <a:pt x="4011" y="15267"/>
                    <a:pt x="4011" y="15267"/>
                    <a:pt x="4011" y="15267"/>
                  </a:cubicBezTo>
                  <a:cubicBezTo>
                    <a:pt x="4320" y="15380"/>
                    <a:pt x="4783" y="15493"/>
                    <a:pt x="5400" y="15493"/>
                  </a:cubicBezTo>
                  <a:cubicBezTo>
                    <a:pt x="6789" y="15493"/>
                    <a:pt x="7869" y="14702"/>
                    <a:pt x="7869" y="13684"/>
                  </a:cubicBezTo>
                  <a:cubicBezTo>
                    <a:pt x="7869" y="12666"/>
                    <a:pt x="6789" y="11761"/>
                    <a:pt x="5400" y="11761"/>
                  </a:cubicBezTo>
                  <a:cubicBezTo>
                    <a:pt x="4783" y="11761"/>
                    <a:pt x="4320" y="11874"/>
                    <a:pt x="4011" y="12101"/>
                  </a:cubicBezTo>
                  <a:cubicBezTo>
                    <a:pt x="3394" y="12327"/>
                    <a:pt x="3394" y="12327"/>
                    <a:pt x="3394" y="12327"/>
                  </a:cubicBezTo>
                  <a:cubicBezTo>
                    <a:pt x="3394" y="12327"/>
                    <a:pt x="3394" y="12327"/>
                    <a:pt x="3394" y="12327"/>
                  </a:cubicBezTo>
                  <a:cubicBezTo>
                    <a:pt x="2623" y="12666"/>
                    <a:pt x="1389" y="13005"/>
                    <a:pt x="617" y="12666"/>
                  </a:cubicBezTo>
                  <a:cubicBezTo>
                    <a:pt x="309" y="12553"/>
                    <a:pt x="0" y="12327"/>
                    <a:pt x="0" y="11761"/>
                  </a:cubicBezTo>
                  <a:cubicBezTo>
                    <a:pt x="0" y="5768"/>
                    <a:pt x="0" y="5768"/>
                    <a:pt x="0" y="5768"/>
                  </a:cubicBezTo>
                  <a:cubicBezTo>
                    <a:pt x="8177" y="5768"/>
                    <a:pt x="8177" y="5768"/>
                    <a:pt x="8177" y="5768"/>
                  </a:cubicBezTo>
                  <a:cubicBezTo>
                    <a:pt x="8177" y="5768"/>
                    <a:pt x="8486" y="5768"/>
                    <a:pt x="8486" y="5654"/>
                  </a:cubicBezTo>
                  <a:cubicBezTo>
                    <a:pt x="8640" y="5428"/>
                    <a:pt x="8177" y="4637"/>
                    <a:pt x="7714" y="4071"/>
                  </a:cubicBezTo>
                  <a:cubicBezTo>
                    <a:pt x="7406" y="3619"/>
                    <a:pt x="7406" y="3619"/>
                    <a:pt x="7406" y="3619"/>
                  </a:cubicBezTo>
                  <a:cubicBezTo>
                    <a:pt x="7406" y="3619"/>
                    <a:pt x="7406" y="3619"/>
                    <a:pt x="7406" y="3619"/>
                  </a:cubicBezTo>
                  <a:cubicBezTo>
                    <a:pt x="7251" y="3280"/>
                    <a:pt x="7097" y="2940"/>
                    <a:pt x="7097" y="2601"/>
                  </a:cubicBezTo>
                  <a:cubicBezTo>
                    <a:pt x="7097" y="1131"/>
                    <a:pt x="8794" y="0"/>
                    <a:pt x="10800" y="0"/>
                  </a:cubicBezTo>
                  <a:cubicBezTo>
                    <a:pt x="12806" y="0"/>
                    <a:pt x="14349" y="1131"/>
                    <a:pt x="14349" y="2601"/>
                  </a:cubicBezTo>
                  <a:cubicBezTo>
                    <a:pt x="14349" y="2940"/>
                    <a:pt x="14349" y="3280"/>
                    <a:pt x="14040" y="3619"/>
                  </a:cubicBezTo>
                  <a:cubicBezTo>
                    <a:pt x="14194" y="3619"/>
                    <a:pt x="14194" y="3619"/>
                    <a:pt x="14194" y="3619"/>
                  </a:cubicBezTo>
                  <a:cubicBezTo>
                    <a:pt x="13886" y="4071"/>
                    <a:pt x="13886" y="4071"/>
                    <a:pt x="13886" y="4071"/>
                  </a:cubicBezTo>
                  <a:cubicBezTo>
                    <a:pt x="13269" y="4637"/>
                    <a:pt x="12806" y="5428"/>
                    <a:pt x="13114" y="5654"/>
                  </a:cubicBezTo>
                  <a:cubicBezTo>
                    <a:pt x="13114" y="5768"/>
                    <a:pt x="13269" y="5768"/>
                    <a:pt x="13423" y="5768"/>
                  </a:cubicBezTo>
                  <a:cubicBezTo>
                    <a:pt x="21600" y="5768"/>
                    <a:pt x="21600" y="5768"/>
                    <a:pt x="21600" y="5768"/>
                  </a:cubicBezTo>
                  <a:cubicBezTo>
                    <a:pt x="21600" y="11761"/>
                    <a:pt x="21600" y="11761"/>
                    <a:pt x="21600" y="11761"/>
                  </a:cubicBezTo>
                  <a:cubicBezTo>
                    <a:pt x="21600" y="12327"/>
                    <a:pt x="21137" y="12553"/>
                    <a:pt x="20983" y="12666"/>
                  </a:cubicBezTo>
                  <a:cubicBezTo>
                    <a:pt x="20057" y="13005"/>
                    <a:pt x="18823" y="12666"/>
                    <a:pt x="18051" y="12327"/>
                  </a:cubicBezTo>
                  <a:cubicBezTo>
                    <a:pt x="18051" y="12327"/>
                    <a:pt x="18051" y="12327"/>
                    <a:pt x="18051" y="12327"/>
                  </a:cubicBezTo>
                  <a:cubicBezTo>
                    <a:pt x="17589" y="12101"/>
                    <a:pt x="17589" y="12101"/>
                    <a:pt x="17589" y="12101"/>
                  </a:cubicBezTo>
                  <a:cubicBezTo>
                    <a:pt x="17126" y="11874"/>
                    <a:pt x="16663" y="11761"/>
                    <a:pt x="16200" y="11761"/>
                  </a:cubicBezTo>
                  <a:cubicBezTo>
                    <a:pt x="14811" y="11761"/>
                    <a:pt x="13731" y="12666"/>
                    <a:pt x="13731" y="13684"/>
                  </a:cubicBezTo>
                  <a:cubicBezTo>
                    <a:pt x="13731" y="14702"/>
                    <a:pt x="14811" y="15493"/>
                    <a:pt x="16200" y="15493"/>
                  </a:cubicBezTo>
                  <a:cubicBezTo>
                    <a:pt x="16663" y="15493"/>
                    <a:pt x="17126" y="15380"/>
                    <a:pt x="17589" y="15267"/>
                  </a:cubicBezTo>
                  <a:cubicBezTo>
                    <a:pt x="18051" y="14928"/>
                    <a:pt x="18051" y="14928"/>
                    <a:pt x="18051" y="14928"/>
                  </a:cubicBezTo>
                  <a:cubicBezTo>
                    <a:pt x="18051" y="15041"/>
                    <a:pt x="18051" y="15041"/>
                    <a:pt x="18051" y="15041"/>
                  </a:cubicBezTo>
                  <a:cubicBezTo>
                    <a:pt x="18823" y="14702"/>
                    <a:pt x="20057" y="14362"/>
                    <a:pt x="20983" y="14702"/>
                  </a:cubicBezTo>
                  <a:cubicBezTo>
                    <a:pt x="21137" y="14815"/>
                    <a:pt x="21600" y="15041"/>
                    <a:pt x="21600" y="15606"/>
                  </a:cubicBezTo>
                  <a:lnTo>
                    <a:pt x="21600" y="21600"/>
                  </a:lnTo>
                  <a:close/>
                  <a:moveTo>
                    <a:pt x="14040" y="18660"/>
                  </a:moveTo>
                  <a:cubicBezTo>
                    <a:pt x="14194" y="18660"/>
                    <a:pt x="14194" y="18660"/>
                    <a:pt x="14194" y="18660"/>
                  </a:cubicBezTo>
                  <a:cubicBezTo>
                    <a:pt x="13886" y="19112"/>
                    <a:pt x="13886" y="19112"/>
                    <a:pt x="13886" y="19112"/>
                  </a:cubicBezTo>
                  <a:cubicBezTo>
                    <a:pt x="13269" y="19677"/>
                    <a:pt x="12806" y="20469"/>
                    <a:pt x="13114" y="20695"/>
                  </a:cubicBezTo>
                  <a:cubicBezTo>
                    <a:pt x="13114" y="20808"/>
                    <a:pt x="13269" y="20808"/>
                    <a:pt x="13423" y="20808"/>
                  </a:cubicBezTo>
                  <a:cubicBezTo>
                    <a:pt x="20520" y="20808"/>
                    <a:pt x="20520" y="20808"/>
                    <a:pt x="20520" y="20808"/>
                  </a:cubicBezTo>
                  <a:cubicBezTo>
                    <a:pt x="20520" y="15606"/>
                    <a:pt x="20520" y="15606"/>
                    <a:pt x="20520" y="15606"/>
                  </a:cubicBezTo>
                  <a:cubicBezTo>
                    <a:pt x="20520" y="15493"/>
                    <a:pt x="20520" y="15380"/>
                    <a:pt x="20366" y="15380"/>
                  </a:cubicBezTo>
                  <a:cubicBezTo>
                    <a:pt x="20057" y="15267"/>
                    <a:pt x="18977" y="15493"/>
                    <a:pt x="18206" y="15946"/>
                  </a:cubicBezTo>
                  <a:cubicBezTo>
                    <a:pt x="17589" y="16172"/>
                    <a:pt x="17589" y="16172"/>
                    <a:pt x="17589" y="16172"/>
                  </a:cubicBezTo>
                  <a:cubicBezTo>
                    <a:pt x="17589" y="16059"/>
                    <a:pt x="17589" y="16059"/>
                    <a:pt x="17589" y="16059"/>
                  </a:cubicBezTo>
                  <a:cubicBezTo>
                    <a:pt x="17126" y="16285"/>
                    <a:pt x="16663" y="16285"/>
                    <a:pt x="16200" y="16285"/>
                  </a:cubicBezTo>
                  <a:cubicBezTo>
                    <a:pt x="14194" y="16285"/>
                    <a:pt x="12651" y="15154"/>
                    <a:pt x="12651" y="13684"/>
                  </a:cubicBezTo>
                  <a:cubicBezTo>
                    <a:pt x="12651" y="12214"/>
                    <a:pt x="14194" y="10970"/>
                    <a:pt x="16200" y="10970"/>
                  </a:cubicBezTo>
                  <a:cubicBezTo>
                    <a:pt x="16663" y="10970"/>
                    <a:pt x="17126" y="11083"/>
                    <a:pt x="17589" y="11196"/>
                  </a:cubicBezTo>
                  <a:cubicBezTo>
                    <a:pt x="17589" y="11196"/>
                    <a:pt x="17589" y="11196"/>
                    <a:pt x="17589" y="11196"/>
                  </a:cubicBezTo>
                  <a:cubicBezTo>
                    <a:pt x="18206" y="11422"/>
                    <a:pt x="18206" y="11422"/>
                    <a:pt x="18206" y="11422"/>
                  </a:cubicBezTo>
                  <a:cubicBezTo>
                    <a:pt x="18977" y="11761"/>
                    <a:pt x="20057" y="12101"/>
                    <a:pt x="20366" y="11987"/>
                  </a:cubicBezTo>
                  <a:cubicBezTo>
                    <a:pt x="20520" y="11987"/>
                    <a:pt x="20520" y="11761"/>
                    <a:pt x="20520" y="11761"/>
                  </a:cubicBezTo>
                  <a:cubicBezTo>
                    <a:pt x="20520" y="6559"/>
                    <a:pt x="20520" y="6559"/>
                    <a:pt x="20520" y="6559"/>
                  </a:cubicBezTo>
                  <a:cubicBezTo>
                    <a:pt x="13423" y="6559"/>
                    <a:pt x="13423" y="6559"/>
                    <a:pt x="13423" y="6559"/>
                  </a:cubicBezTo>
                  <a:cubicBezTo>
                    <a:pt x="12651" y="6559"/>
                    <a:pt x="12189" y="6333"/>
                    <a:pt x="12034" y="6107"/>
                  </a:cubicBezTo>
                  <a:cubicBezTo>
                    <a:pt x="11726" y="5541"/>
                    <a:pt x="12189" y="4637"/>
                    <a:pt x="12651" y="4071"/>
                  </a:cubicBezTo>
                  <a:cubicBezTo>
                    <a:pt x="12497" y="4071"/>
                    <a:pt x="12497" y="4071"/>
                    <a:pt x="12497" y="4071"/>
                  </a:cubicBezTo>
                  <a:cubicBezTo>
                    <a:pt x="12960" y="3619"/>
                    <a:pt x="12960" y="3619"/>
                    <a:pt x="12960" y="3619"/>
                  </a:cubicBezTo>
                  <a:cubicBezTo>
                    <a:pt x="13114" y="3280"/>
                    <a:pt x="13269" y="2940"/>
                    <a:pt x="13269" y="2601"/>
                  </a:cubicBezTo>
                  <a:cubicBezTo>
                    <a:pt x="13269" y="1583"/>
                    <a:pt x="12189" y="792"/>
                    <a:pt x="10800" y="792"/>
                  </a:cubicBezTo>
                  <a:cubicBezTo>
                    <a:pt x="9411" y="792"/>
                    <a:pt x="8177" y="1583"/>
                    <a:pt x="8177" y="2601"/>
                  </a:cubicBezTo>
                  <a:cubicBezTo>
                    <a:pt x="8177" y="2940"/>
                    <a:pt x="8331" y="3280"/>
                    <a:pt x="8640" y="3619"/>
                  </a:cubicBezTo>
                  <a:cubicBezTo>
                    <a:pt x="8949" y="4071"/>
                    <a:pt x="8949" y="4071"/>
                    <a:pt x="8949" y="4071"/>
                  </a:cubicBezTo>
                  <a:cubicBezTo>
                    <a:pt x="8949" y="4071"/>
                    <a:pt x="8949" y="4071"/>
                    <a:pt x="8949" y="4071"/>
                  </a:cubicBezTo>
                  <a:cubicBezTo>
                    <a:pt x="9411" y="4637"/>
                    <a:pt x="9874" y="5541"/>
                    <a:pt x="9411" y="6107"/>
                  </a:cubicBezTo>
                  <a:cubicBezTo>
                    <a:pt x="9257" y="6333"/>
                    <a:pt x="8949" y="6559"/>
                    <a:pt x="8177" y="6559"/>
                  </a:cubicBezTo>
                  <a:cubicBezTo>
                    <a:pt x="1080" y="6559"/>
                    <a:pt x="1080" y="6559"/>
                    <a:pt x="1080" y="6559"/>
                  </a:cubicBezTo>
                  <a:cubicBezTo>
                    <a:pt x="1080" y="11761"/>
                    <a:pt x="1080" y="11761"/>
                    <a:pt x="1080" y="11761"/>
                  </a:cubicBezTo>
                  <a:cubicBezTo>
                    <a:pt x="1080" y="11761"/>
                    <a:pt x="1080" y="11987"/>
                    <a:pt x="1080" y="11987"/>
                  </a:cubicBezTo>
                  <a:cubicBezTo>
                    <a:pt x="1389" y="12101"/>
                    <a:pt x="2623" y="11761"/>
                    <a:pt x="3394" y="11422"/>
                  </a:cubicBezTo>
                  <a:cubicBezTo>
                    <a:pt x="3857" y="11196"/>
                    <a:pt x="3857" y="11196"/>
                    <a:pt x="3857" y="11196"/>
                  </a:cubicBezTo>
                  <a:cubicBezTo>
                    <a:pt x="4011" y="11196"/>
                    <a:pt x="4011" y="11196"/>
                    <a:pt x="4011" y="11196"/>
                  </a:cubicBezTo>
                  <a:cubicBezTo>
                    <a:pt x="4320" y="11083"/>
                    <a:pt x="4783" y="10970"/>
                    <a:pt x="5400" y="10970"/>
                  </a:cubicBezTo>
                  <a:cubicBezTo>
                    <a:pt x="7406" y="10970"/>
                    <a:pt x="8949" y="12214"/>
                    <a:pt x="8949" y="13684"/>
                  </a:cubicBezTo>
                  <a:cubicBezTo>
                    <a:pt x="8949" y="15154"/>
                    <a:pt x="7406" y="16285"/>
                    <a:pt x="5400" y="16285"/>
                  </a:cubicBezTo>
                  <a:cubicBezTo>
                    <a:pt x="4783" y="16285"/>
                    <a:pt x="4320" y="16285"/>
                    <a:pt x="4011" y="16059"/>
                  </a:cubicBezTo>
                  <a:cubicBezTo>
                    <a:pt x="3857" y="16172"/>
                    <a:pt x="3857" y="16172"/>
                    <a:pt x="3857" y="16172"/>
                  </a:cubicBezTo>
                  <a:cubicBezTo>
                    <a:pt x="3394" y="15946"/>
                    <a:pt x="3394" y="15946"/>
                    <a:pt x="3394" y="15946"/>
                  </a:cubicBezTo>
                  <a:cubicBezTo>
                    <a:pt x="2623" y="15493"/>
                    <a:pt x="1389" y="15267"/>
                    <a:pt x="1080" y="15380"/>
                  </a:cubicBezTo>
                  <a:cubicBezTo>
                    <a:pt x="1080" y="15380"/>
                    <a:pt x="1080" y="15493"/>
                    <a:pt x="1080" y="15606"/>
                  </a:cubicBezTo>
                  <a:cubicBezTo>
                    <a:pt x="1080" y="20808"/>
                    <a:pt x="1080" y="20808"/>
                    <a:pt x="1080" y="20808"/>
                  </a:cubicBezTo>
                  <a:cubicBezTo>
                    <a:pt x="8177" y="20808"/>
                    <a:pt x="8177" y="20808"/>
                    <a:pt x="8177" y="20808"/>
                  </a:cubicBezTo>
                  <a:cubicBezTo>
                    <a:pt x="8177" y="20808"/>
                    <a:pt x="8486" y="20808"/>
                    <a:pt x="8486" y="20695"/>
                  </a:cubicBezTo>
                  <a:cubicBezTo>
                    <a:pt x="8640" y="20469"/>
                    <a:pt x="8177" y="19677"/>
                    <a:pt x="7714" y="19112"/>
                  </a:cubicBezTo>
                  <a:cubicBezTo>
                    <a:pt x="7406" y="18660"/>
                    <a:pt x="7406" y="18660"/>
                    <a:pt x="7406" y="18660"/>
                  </a:cubicBezTo>
                  <a:cubicBezTo>
                    <a:pt x="7406" y="18660"/>
                    <a:pt x="7406" y="18660"/>
                    <a:pt x="7406" y="18660"/>
                  </a:cubicBezTo>
                  <a:cubicBezTo>
                    <a:pt x="7251" y="18320"/>
                    <a:pt x="7097" y="17981"/>
                    <a:pt x="7097" y="17642"/>
                  </a:cubicBezTo>
                  <a:cubicBezTo>
                    <a:pt x="7097" y="16172"/>
                    <a:pt x="8794" y="15041"/>
                    <a:pt x="10800" y="15041"/>
                  </a:cubicBezTo>
                  <a:cubicBezTo>
                    <a:pt x="12806" y="15041"/>
                    <a:pt x="14349" y="16172"/>
                    <a:pt x="14349" y="17642"/>
                  </a:cubicBezTo>
                  <a:cubicBezTo>
                    <a:pt x="14349" y="17981"/>
                    <a:pt x="14349" y="18320"/>
                    <a:pt x="14040" y="18660"/>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53" name="Freeform 67"/>
            <p:cNvSpPr/>
            <p:nvPr/>
          </p:nvSpPr>
          <p:spPr>
            <a:xfrm>
              <a:off x="7093162" y="4103227"/>
              <a:ext cx="695537" cy="964567"/>
            </a:xfrm>
            <a:custGeom>
              <a:avLst/>
              <a:gdLst/>
              <a:ahLst/>
              <a:cxnLst>
                <a:cxn ang="0">
                  <a:pos x="wd2" y="hd2"/>
                </a:cxn>
                <a:cxn ang="5400000">
                  <a:pos x="wd2" y="hd2"/>
                </a:cxn>
                <a:cxn ang="10800000">
                  <a:pos x="wd2" y="hd2"/>
                </a:cxn>
                <a:cxn ang="16200000">
                  <a:pos x="wd2" y="hd2"/>
                </a:cxn>
              </a:cxnLst>
              <a:rect l="0" t="0" r="r" b="b"/>
              <a:pathLst>
                <a:path w="21600" h="21600" extrusionOk="0">
                  <a:moveTo>
                    <a:pt x="7471" y="3639"/>
                  </a:moveTo>
                  <a:cubicBezTo>
                    <a:pt x="7471" y="3170"/>
                    <a:pt x="7633" y="2700"/>
                    <a:pt x="7958" y="2348"/>
                  </a:cubicBezTo>
                  <a:cubicBezTo>
                    <a:pt x="7958" y="2348"/>
                    <a:pt x="7958" y="2348"/>
                    <a:pt x="7958" y="2348"/>
                  </a:cubicBezTo>
                  <a:cubicBezTo>
                    <a:pt x="7958" y="2348"/>
                    <a:pt x="10069" y="0"/>
                    <a:pt x="7958" y="0"/>
                  </a:cubicBezTo>
                  <a:cubicBezTo>
                    <a:pt x="0" y="0"/>
                    <a:pt x="0" y="0"/>
                    <a:pt x="0" y="0"/>
                  </a:cubicBezTo>
                  <a:cubicBezTo>
                    <a:pt x="0" y="5752"/>
                    <a:pt x="0" y="5752"/>
                    <a:pt x="0" y="5752"/>
                  </a:cubicBezTo>
                  <a:cubicBezTo>
                    <a:pt x="0" y="7278"/>
                    <a:pt x="3248" y="5752"/>
                    <a:pt x="3248" y="5752"/>
                  </a:cubicBezTo>
                  <a:cubicBezTo>
                    <a:pt x="3248" y="5752"/>
                    <a:pt x="3248" y="5752"/>
                    <a:pt x="3248" y="5752"/>
                  </a:cubicBezTo>
                  <a:cubicBezTo>
                    <a:pt x="3735" y="5517"/>
                    <a:pt x="4385" y="5400"/>
                    <a:pt x="5035" y="5400"/>
                  </a:cubicBezTo>
                  <a:cubicBezTo>
                    <a:pt x="6821" y="5400"/>
                    <a:pt x="8283" y="6457"/>
                    <a:pt x="8283" y="7748"/>
                  </a:cubicBezTo>
                  <a:cubicBezTo>
                    <a:pt x="8283" y="9039"/>
                    <a:pt x="6821" y="10096"/>
                    <a:pt x="5035" y="10096"/>
                  </a:cubicBezTo>
                  <a:cubicBezTo>
                    <a:pt x="4385" y="10096"/>
                    <a:pt x="3735" y="9978"/>
                    <a:pt x="3248" y="9743"/>
                  </a:cubicBezTo>
                  <a:cubicBezTo>
                    <a:pt x="3248" y="9743"/>
                    <a:pt x="3248" y="9743"/>
                    <a:pt x="3248" y="9743"/>
                  </a:cubicBezTo>
                  <a:cubicBezTo>
                    <a:pt x="3248" y="9743"/>
                    <a:pt x="0" y="8217"/>
                    <a:pt x="0" y="9743"/>
                  </a:cubicBezTo>
                  <a:cubicBezTo>
                    <a:pt x="0" y="15613"/>
                    <a:pt x="0" y="15613"/>
                    <a:pt x="0" y="15613"/>
                  </a:cubicBezTo>
                  <a:cubicBezTo>
                    <a:pt x="7958" y="15613"/>
                    <a:pt x="7958" y="15613"/>
                    <a:pt x="7958" y="15613"/>
                  </a:cubicBezTo>
                  <a:cubicBezTo>
                    <a:pt x="10069" y="15613"/>
                    <a:pt x="7958" y="17961"/>
                    <a:pt x="7958" y="17961"/>
                  </a:cubicBezTo>
                  <a:cubicBezTo>
                    <a:pt x="7958" y="17961"/>
                    <a:pt x="7958" y="17961"/>
                    <a:pt x="7958" y="17961"/>
                  </a:cubicBezTo>
                  <a:cubicBezTo>
                    <a:pt x="7633" y="18313"/>
                    <a:pt x="7471" y="18783"/>
                    <a:pt x="7471" y="19252"/>
                  </a:cubicBezTo>
                  <a:cubicBezTo>
                    <a:pt x="7471" y="20543"/>
                    <a:pt x="8932" y="21600"/>
                    <a:pt x="10719" y="21600"/>
                  </a:cubicBezTo>
                  <a:cubicBezTo>
                    <a:pt x="12505" y="21600"/>
                    <a:pt x="13967" y="20543"/>
                    <a:pt x="13967" y="19252"/>
                  </a:cubicBezTo>
                  <a:cubicBezTo>
                    <a:pt x="13967" y="18783"/>
                    <a:pt x="13805" y="18313"/>
                    <a:pt x="13480" y="17961"/>
                  </a:cubicBezTo>
                  <a:cubicBezTo>
                    <a:pt x="13480" y="17961"/>
                    <a:pt x="13480" y="17961"/>
                    <a:pt x="13480" y="17961"/>
                  </a:cubicBezTo>
                  <a:cubicBezTo>
                    <a:pt x="13480" y="17961"/>
                    <a:pt x="11368" y="15613"/>
                    <a:pt x="13480" y="15613"/>
                  </a:cubicBezTo>
                  <a:cubicBezTo>
                    <a:pt x="21600" y="15613"/>
                    <a:pt x="21600" y="15613"/>
                    <a:pt x="21600" y="15613"/>
                  </a:cubicBezTo>
                  <a:cubicBezTo>
                    <a:pt x="21600" y="9743"/>
                    <a:pt x="21600" y="9743"/>
                    <a:pt x="21600" y="9743"/>
                  </a:cubicBezTo>
                  <a:cubicBezTo>
                    <a:pt x="21600" y="8217"/>
                    <a:pt x="18189" y="9743"/>
                    <a:pt x="18189" y="9743"/>
                  </a:cubicBezTo>
                  <a:cubicBezTo>
                    <a:pt x="18189" y="9743"/>
                    <a:pt x="18189" y="9743"/>
                    <a:pt x="18189" y="9743"/>
                  </a:cubicBezTo>
                  <a:cubicBezTo>
                    <a:pt x="17702" y="9978"/>
                    <a:pt x="17053" y="10096"/>
                    <a:pt x="16403" y="10096"/>
                  </a:cubicBezTo>
                  <a:cubicBezTo>
                    <a:pt x="14617" y="10096"/>
                    <a:pt x="13155" y="9039"/>
                    <a:pt x="13155" y="7748"/>
                  </a:cubicBezTo>
                  <a:cubicBezTo>
                    <a:pt x="13155" y="6457"/>
                    <a:pt x="14617" y="5400"/>
                    <a:pt x="16403" y="5400"/>
                  </a:cubicBezTo>
                  <a:cubicBezTo>
                    <a:pt x="17053" y="5400"/>
                    <a:pt x="17702" y="5517"/>
                    <a:pt x="18189" y="5752"/>
                  </a:cubicBezTo>
                  <a:cubicBezTo>
                    <a:pt x="18189" y="5752"/>
                    <a:pt x="18189" y="5752"/>
                    <a:pt x="18189" y="5752"/>
                  </a:cubicBezTo>
                  <a:cubicBezTo>
                    <a:pt x="18189" y="5752"/>
                    <a:pt x="21600" y="7278"/>
                    <a:pt x="21600" y="5752"/>
                  </a:cubicBezTo>
                  <a:cubicBezTo>
                    <a:pt x="21600" y="0"/>
                    <a:pt x="21600" y="0"/>
                    <a:pt x="21600" y="0"/>
                  </a:cubicBezTo>
                  <a:cubicBezTo>
                    <a:pt x="13480" y="0"/>
                    <a:pt x="13480" y="0"/>
                    <a:pt x="13480" y="0"/>
                  </a:cubicBezTo>
                  <a:cubicBezTo>
                    <a:pt x="11368" y="0"/>
                    <a:pt x="13480" y="2348"/>
                    <a:pt x="13480" y="2348"/>
                  </a:cubicBezTo>
                  <a:cubicBezTo>
                    <a:pt x="13480" y="2348"/>
                    <a:pt x="13480" y="2348"/>
                    <a:pt x="13480" y="2348"/>
                  </a:cubicBezTo>
                  <a:cubicBezTo>
                    <a:pt x="13805" y="2700"/>
                    <a:pt x="13967" y="3170"/>
                    <a:pt x="13967" y="3639"/>
                  </a:cubicBezTo>
                  <a:cubicBezTo>
                    <a:pt x="13967" y="4930"/>
                    <a:pt x="12505" y="5987"/>
                    <a:pt x="10719" y="5987"/>
                  </a:cubicBezTo>
                  <a:cubicBezTo>
                    <a:pt x="8932" y="5987"/>
                    <a:pt x="7471" y="4930"/>
                    <a:pt x="7471" y="3639"/>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54" name="Freeform 68"/>
            <p:cNvSpPr/>
            <p:nvPr/>
          </p:nvSpPr>
          <p:spPr>
            <a:xfrm>
              <a:off x="7071290" y="4083544"/>
              <a:ext cx="734907" cy="99956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8794" y="21600"/>
                    <a:pt x="7251" y="20469"/>
                    <a:pt x="7251" y="18999"/>
                  </a:cubicBezTo>
                  <a:cubicBezTo>
                    <a:pt x="7251" y="18660"/>
                    <a:pt x="7251" y="18207"/>
                    <a:pt x="7560" y="17981"/>
                  </a:cubicBezTo>
                  <a:cubicBezTo>
                    <a:pt x="7406" y="17981"/>
                    <a:pt x="7406" y="17981"/>
                    <a:pt x="7406" y="17981"/>
                  </a:cubicBezTo>
                  <a:cubicBezTo>
                    <a:pt x="7714" y="17529"/>
                    <a:pt x="7714" y="17529"/>
                    <a:pt x="7714" y="17529"/>
                  </a:cubicBezTo>
                  <a:cubicBezTo>
                    <a:pt x="8331" y="16963"/>
                    <a:pt x="8640" y="16172"/>
                    <a:pt x="8486" y="15946"/>
                  </a:cubicBezTo>
                  <a:cubicBezTo>
                    <a:pt x="8486" y="15832"/>
                    <a:pt x="8331" y="15832"/>
                    <a:pt x="8177" y="15832"/>
                  </a:cubicBezTo>
                  <a:cubicBezTo>
                    <a:pt x="0" y="15832"/>
                    <a:pt x="0" y="15832"/>
                    <a:pt x="0" y="15832"/>
                  </a:cubicBezTo>
                  <a:cubicBezTo>
                    <a:pt x="0" y="9839"/>
                    <a:pt x="0" y="9839"/>
                    <a:pt x="0" y="9839"/>
                  </a:cubicBezTo>
                  <a:cubicBezTo>
                    <a:pt x="0" y="9273"/>
                    <a:pt x="463" y="9047"/>
                    <a:pt x="617" y="8934"/>
                  </a:cubicBezTo>
                  <a:cubicBezTo>
                    <a:pt x="1543" y="8595"/>
                    <a:pt x="2777" y="9047"/>
                    <a:pt x="3549" y="9273"/>
                  </a:cubicBezTo>
                  <a:cubicBezTo>
                    <a:pt x="3549" y="9273"/>
                    <a:pt x="3549" y="9273"/>
                    <a:pt x="3549" y="9273"/>
                  </a:cubicBezTo>
                  <a:cubicBezTo>
                    <a:pt x="4011" y="9499"/>
                    <a:pt x="4011" y="9499"/>
                    <a:pt x="4011" y="9499"/>
                  </a:cubicBezTo>
                  <a:cubicBezTo>
                    <a:pt x="4474" y="9726"/>
                    <a:pt x="4937" y="9839"/>
                    <a:pt x="5400" y="9839"/>
                  </a:cubicBezTo>
                  <a:cubicBezTo>
                    <a:pt x="6789" y="9839"/>
                    <a:pt x="7869" y="8934"/>
                    <a:pt x="7869" y="7916"/>
                  </a:cubicBezTo>
                  <a:cubicBezTo>
                    <a:pt x="7869" y="6898"/>
                    <a:pt x="6789" y="6107"/>
                    <a:pt x="5400" y="6107"/>
                  </a:cubicBezTo>
                  <a:cubicBezTo>
                    <a:pt x="4937" y="6107"/>
                    <a:pt x="4474" y="6220"/>
                    <a:pt x="4011" y="6333"/>
                  </a:cubicBezTo>
                  <a:cubicBezTo>
                    <a:pt x="3549" y="6559"/>
                    <a:pt x="3549" y="6559"/>
                    <a:pt x="3549" y="6559"/>
                  </a:cubicBezTo>
                  <a:cubicBezTo>
                    <a:pt x="3549" y="6559"/>
                    <a:pt x="3549" y="6559"/>
                    <a:pt x="3549" y="6559"/>
                  </a:cubicBezTo>
                  <a:cubicBezTo>
                    <a:pt x="2777" y="6898"/>
                    <a:pt x="1543" y="7238"/>
                    <a:pt x="617" y="6898"/>
                  </a:cubicBezTo>
                  <a:cubicBezTo>
                    <a:pt x="463" y="6785"/>
                    <a:pt x="0" y="6559"/>
                    <a:pt x="0" y="5994"/>
                  </a:cubicBezTo>
                  <a:cubicBezTo>
                    <a:pt x="0" y="0"/>
                    <a:pt x="0" y="0"/>
                    <a:pt x="0" y="0"/>
                  </a:cubicBezTo>
                  <a:cubicBezTo>
                    <a:pt x="8177" y="0"/>
                    <a:pt x="8177" y="0"/>
                    <a:pt x="8177" y="0"/>
                  </a:cubicBezTo>
                  <a:cubicBezTo>
                    <a:pt x="8949" y="0"/>
                    <a:pt x="9257" y="339"/>
                    <a:pt x="9411" y="452"/>
                  </a:cubicBezTo>
                  <a:cubicBezTo>
                    <a:pt x="9874" y="1131"/>
                    <a:pt x="9411" y="2036"/>
                    <a:pt x="8949" y="2601"/>
                  </a:cubicBezTo>
                  <a:cubicBezTo>
                    <a:pt x="8949" y="2601"/>
                    <a:pt x="8949" y="2601"/>
                    <a:pt x="8949" y="2601"/>
                  </a:cubicBezTo>
                  <a:cubicBezTo>
                    <a:pt x="8640" y="2940"/>
                    <a:pt x="8640" y="2940"/>
                    <a:pt x="8640" y="2940"/>
                  </a:cubicBezTo>
                  <a:cubicBezTo>
                    <a:pt x="8486" y="3280"/>
                    <a:pt x="8331" y="3619"/>
                    <a:pt x="8331" y="3958"/>
                  </a:cubicBezTo>
                  <a:cubicBezTo>
                    <a:pt x="8331" y="4976"/>
                    <a:pt x="9411" y="5768"/>
                    <a:pt x="10800" y="5768"/>
                  </a:cubicBezTo>
                  <a:cubicBezTo>
                    <a:pt x="12189" y="5768"/>
                    <a:pt x="13423" y="4976"/>
                    <a:pt x="13423" y="3958"/>
                  </a:cubicBezTo>
                  <a:cubicBezTo>
                    <a:pt x="13423" y="3619"/>
                    <a:pt x="13269" y="3280"/>
                    <a:pt x="12960" y="2940"/>
                  </a:cubicBezTo>
                  <a:cubicBezTo>
                    <a:pt x="12651" y="2601"/>
                    <a:pt x="12651" y="2601"/>
                    <a:pt x="12651" y="2601"/>
                  </a:cubicBezTo>
                  <a:cubicBezTo>
                    <a:pt x="12651" y="2601"/>
                    <a:pt x="12651" y="2601"/>
                    <a:pt x="12651" y="2601"/>
                  </a:cubicBezTo>
                  <a:cubicBezTo>
                    <a:pt x="12189" y="2036"/>
                    <a:pt x="11726" y="1131"/>
                    <a:pt x="12189" y="452"/>
                  </a:cubicBezTo>
                  <a:cubicBezTo>
                    <a:pt x="12343" y="339"/>
                    <a:pt x="12651" y="0"/>
                    <a:pt x="13423" y="0"/>
                  </a:cubicBezTo>
                  <a:cubicBezTo>
                    <a:pt x="21600" y="0"/>
                    <a:pt x="21600" y="0"/>
                    <a:pt x="21600" y="0"/>
                  </a:cubicBezTo>
                  <a:cubicBezTo>
                    <a:pt x="21600" y="5994"/>
                    <a:pt x="21600" y="5994"/>
                    <a:pt x="21600" y="5994"/>
                  </a:cubicBezTo>
                  <a:cubicBezTo>
                    <a:pt x="21600" y="6559"/>
                    <a:pt x="21291" y="6785"/>
                    <a:pt x="20983" y="6898"/>
                  </a:cubicBezTo>
                  <a:cubicBezTo>
                    <a:pt x="20211" y="7238"/>
                    <a:pt x="18977" y="6898"/>
                    <a:pt x="18206" y="6559"/>
                  </a:cubicBezTo>
                  <a:cubicBezTo>
                    <a:pt x="18206" y="6672"/>
                    <a:pt x="18206" y="6672"/>
                    <a:pt x="18206" y="6672"/>
                  </a:cubicBezTo>
                  <a:cubicBezTo>
                    <a:pt x="17589" y="6333"/>
                    <a:pt x="17589" y="6333"/>
                    <a:pt x="17589" y="6333"/>
                  </a:cubicBezTo>
                  <a:cubicBezTo>
                    <a:pt x="17280" y="6220"/>
                    <a:pt x="16663" y="6107"/>
                    <a:pt x="16200" y="6107"/>
                  </a:cubicBezTo>
                  <a:cubicBezTo>
                    <a:pt x="14811" y="6107"/>
                    <a:pt x="13731" y="6898"/>
                    <a:pt x="13731" y="7916"/>
                  </a:cubicBezTo>
                  <a:cubicBezTo>
                    <a:pt x="13731" y="8934"/>
                    <a:pt x="14811" y="9839"/>
                    <a:pt x="16200" y="9839"/>
                  </a:cubicBezTo>
                  <a:cubicBezTo>
                    <a:pt x="16663" y="9839"/>
                    <a:pt x="17280" y="9726"/>
                    <a:pt x="17589" y="9499"/>
                  </a:cubicBezTo>
                  <a:cubicBezTo>
                    <a:pt x="18206" y="9273"/>
                    <a:pt x="18206" y="9273"/>
                    <a:pt x="18206" y="9273"/>
                  </a:cubicBezTo>
                  <a:cubicBezTo>
                    <a:pt x="18206" y="9273"/>
                    <a:pt x="18206" y="9273"/>
                    <a:pt x="18206" y="9273"/>
                  </a:cubicBezTo>
                  <a:cubicBezTo>
                    <a:pt x="18977" y="8934"/>
                    <a:pt x="20211" y="8595"/>
                    <a:pt x="20983" y="8934"/>
                  </a:cubicBezTo>
                  <a:cubicBezTo>
                    <a:pt x="21291" y="9047"/>
                    <a:pt x="21600" y="9273"/>
                    <a:pt x="21600" y="9839"/>
                  </a:cubicBezTo>
                  <a:cubicBezTo>
                    <a:pt x="21600" y="15832"/>
                    <a:pt x="21600" y="15832"/>
                    <a:pt x="21600" y="15832"/>
                  </a:cubicBezTo>
                  <a:cubicBezTo>
                    <a:pt x="13423" y="15832"/>
                    <a:pt x="13423" y="15832"/>
                    <a:pt x="13423" y="15832"/>
                  </a:cubicBezTo>
                  <a:cubicBezTo>
                    <a:pt x="13423" y="15832"/>
                    <a:pt x="13114" y="15832"/>
                    <a:pt x="13114" y="15946"/>
                  </a:cubicBezTo>
                  <a:cubicBezTo>
                    <a:pt x="12960" y="16172"/>
                    <a:pt x="13423" y="16963"/>
                    <a:pt x="13886" y="17529"/>
                  </a:cubicBezTo>
                  <a:cubicBezTo>
                    <a:pt x="14194" y="17981"/>
                    <a:pt x="14194" y="17981"/>
                    <a:pt x="14194" y="17981"/>
                  </a:cubicBezTo>
                  <a:cubicBezTo>
                    <a:pt x="14194" y="17981"/>
                    <a:pt x="14194" y="17981"/>
                    <a:pt x="14194" y="17981"/>
                  </a:cubicBezTo>
                  <a:cubicBezTo>
                    <a:pt x="14349" y="18320"/>
                    <a:pt x="14503" y="18660"/>
                    <a:pt x="14503" y="18999"/>
                  </a:cubicBezTo>
                  <a:cubicBezTo>
                    <a:pt x="14503" y="20469"/>
                    <a:pt x="12806" y="21600"/>
                    <a:pt x="10800" y="21600"/>
                  </a:cubicBezTo>
                  <a:close/>
                  <a:moveTo>
                    <a:pt x="8949" y="17529"/>
                  </a:moveTo>
                  <a:cubicBezTo>
                    <a:pt x="9103" y="17529"/>
                    <a:pt x="9103" y="17529"/>
                    <a:pt x="9103" y="17529"/>
                  </a:cubicBezTo>
                  <a:cubicBezTo>
                    <a:pt x="8640" y="17981"/>
                    <a:pt x="8640" y="17981"/>
                    <a:pt x="8640" y="17981"/>
                  </a:cubicBezTo>
                  <a:cubicBezTo>
                    <a:pt x="8486" y="18320"/>
                    <a:pt x="8331" y="18660"/>
                    <a:pt x="8331" y="18999"/>
                  </a:cubicBezTo>
                  <a:cubicBezTo>
                    <a:pt x="8331" y="20017"/>
                    <a:pt x="9411" y="20808"/>
                    <a:pt x="10800" y="20808"/>
                  </a:cubicBezTo>
                  <a:cubicBezTo>
                    <a:pt x="12189" y="20808"/>
                    <a:pt x="13423" y="20017"/>
                    <a:pt x="13423" y="18999"/>
                  </a:cubicBezTo>
                  <a:cubicBezTo>
                    <a:pt x="13423" y="18660"/>
                    <a:pt x="13269" y="18320"/>
                    <a:pt x="12960" y="17981"/>
                  </a:cubicBezTo>
                  <a:cubicBezTo>
                    <a:pt x="12651" y="17529"/>
                    <a:pt x="12651" y="17529"/>
                    <a:pt x="12651" y="17529"/>
                  </a:cubicBezTo>
                  <a:cubicBezTo>
                    <a:pt x="12651" y="17529"/>
                    <a:pt x="12651" y="17529"/>
                    <a:pt x="12651" y="17529"/>
                  </a:cubicBezTo>
                  <a:cubicBezTo>
                    <a:pt x="12189" y="16963"/>
                    <a:pt x="11726" y="16059"/>
                    <a:pt x="12189" y="15493"/>
                  </a:cubicBezTo>
                  <a:cubicBezTo>
                    <a:pt x="12343" y="15267"/>
                    <a:pt x="12651" y="15041"/>
                    <a:pt x="13423" y="15041"/>
                  </a:cubicBezTo>
                  <a:cubicBezTo>
                    <a:pt x="20520" y="15041"/>
                    <a:pt x="20520" y="15041"/>
                    <a:pt x="20520" y="15041"/>
                  </a:cubicBezTo>
                  <a:cubicBezTo>
                    <a:pt x="20520" y="9839"/>
                    <a:pt x="20520" y="9839"/>
                    <a:pt x="20520" y="9839"/>
                  </a:cubicBezTo>
                  <a:cubicBezTo>
                    <a:pt x="20520" y="9839"/>
                    <a:pt x="20520" y="9613"/>
                    <a:pt x="20520" y="9613"/>
                  </a:cubicBezTo>
                  <a:cubicBezTo>
                    <a:pt x="20057" y="9499"/>
                    <a:pt x="18977" y="9839"/>
                    <a:pt x="18206" y="10178"/>
                  </a:cubicBezTo>
                  <a:cubicBezTo>
                    <a:pt x="17743" y="10404"/>
                    <a:pt x="17743" y="10404"/>
                    <a:pt x="17743" y="10404"/>
                  </a:cubicBezTo>
                  <a:cubicBezTo>
                    <a:pt x="17589" y="10404"/>
                    <a:pt x="17589" y="10404"/>
                    <a:pt x="17589" y="10404"/>
                  </a:cubicBezTo>
                  <a:cubicBezTo>
                    <a:pt x="17280" y="10517"/>
                    <a:pt x="16663" y="10630"/>
                    <a:pt x="16200" y="10630"/>
                  </a:cubicBezTo>
                  <a:cubicBezTo>
                    <a:pt x="14194" y="10630"/>
                    <a:pt x="12651" y="9386"/>
                    <a:pt x="12651" y="7916"/>
                  </a:cubicBezTo>
                  <a:cubicBezTo>
                    <a:pt x="12651" y="6446"/>
                    <a:pt x="14194" y="5315"/>
                    <a:pt x="16200" y="5315"/>
                  </a:cubicBezTo>
                  <a:cubicBezTo>
                    <a:pt x="16663" y="5315"/>
                    <a:pt x="17280" y="5315"/>
                    <a:pt x="17589" y="5541"/>
                  </a:cubicBezTo>
                  <a:cubicBezTo>
                    <a:pt x="17743" y="5428"/>
                    <a:pt x="17743" y="5428"/>
                    <a:pt x="17743" y="5428"/>
                  </a:cubicBezTo>
                  <a:cubicBezTo>
                    <a:pt x="18206" y="5654"/>
                    <a:pt x="18206" y="5654"/>
                    <a:pt x="18206" y="5654"/>
                  </a:cubicBezTo>
                  <a:cubicBezTo>
                    <a:pt x="18977" y="6107"/>
                    <a:pt x="20057" y="6446"/>
                    <a:pt x="20520" y="6220"/>
                  </a:cubicBezTo>
                  <a:cubicBezTo>
                    <a:pt x="20520" y="6220"/>
                    <a:pt x="20520" y="6107"/>
                    <a:pt x="20520" y="5994"/>
                  </a:cubicBezTo>
                  <a:cubicBezTo>
                    <a:pt x="20520" y="792"/>
                    <a:pt x="20520" y="792"/>
                    <a:pt x="20520" y="792"/>
                  </a:cubicBezTo>
                  <a:cubicBezTo>
                    <a:pt x="13423" y="792"/>
                    <a:pt x="13423" y="792"/>
                    <a:pt x="13423" y="792"/>
                  </a:cubicBezTo>
                  <a:cubicBezTo>
                    <a:pt x="13423" y="792"/>
                    <a:pt x="13114" y="792"/>
                    <a:pt x="13114" y="905"/>
                  </a:cubicBezTo>
                  <a:cubicBezTo>
                    <a:pt x="12960" y="1131"/>
                    <a:pt x="13423" y="1923"/>
                    <a:pt x="13886" y="2488"/>
                  </a:cubicBezTo>
                  <a:cubicBezTo>
                    <a:pt x="14194" y="2940"/>
                    <a:pt x="14194" y="2940"/>
                    <a:pt x="14194" y="2940"/>
                  </a:cubicBezTo>
                  <a:cubicBezTo>
                    <a:pt x="14194" y="2940"/>
                    <a:pt x="14194" y="2940"/>
                    <a:pt x="14194" y="2940"/>
                  </a:cubicBezTo>
                  <a:cubicBezTo>
                    <a:pt x="14349" y="3280"/>
                    <a:pt x="14503" y="3619"/>
                    <a:pt x="14503" y="3958"/>
                  </a:cubicBezTo>
                  <a:cubicBezTo>
                    <a:pt x="14503" y="5428"/>
                    <a:pt x="12806" y="6559"/>
                    <a:pt x="10800" y="6559"/>
                  </a:cubicBezTo>
                  <a:cubicBezTo>
                    <a:pt x="8794" y="6559"/>
                    <a:pt x="7251" y="5428"/>
                    <a:pt x="7251" y="3958"/>
                  </a:cubicBezTo>
                  <a:cubicBezTo>
                    <a:pt x="7251" y="3619"/>
                    <a:pt x="7251" y="3280"/>
                    <a:pt x="7560" y="2940"/>
                  </a:cubicBezTo>
                  <a:cubicBezTo>
                    <a:pt x="7406" y="2940"/>
                    <a:pt x="7406" y="2940"/>
                    <a:pt x="7406" y="2940"/>
                  </a:cubicBezTo>
                  <a:cubicBezTo>
                    <a:pt x="7714" y="2488"/>
                    <a:pt x="7714" y="2488"/>
                    <a:pt x="7714" y="2488"/>
                  </a:cubicBezTo>
                  <a:cubicBezTo>
                    <a:pt x="8331" y="1923"/>
                    <a:pt x="8640" y="1131"/>
                    <a:pt x="8486" y="905"/>
                  </a:cubicBezTo>
                  <a:cubicBezTo>
                    <a:pt x="8486" y="792"/>
                    <a:pt x="8331" y="792"/>
                    <a:pt x="8177" y="792"/>
                  </a:cubicBezTo>
                  <a:cubicBezTo>
                    <a:pt x="1080" y="792"/>
                    <a:pt x="1080" y="792"/>
                    <a:pt x="1080" y="792"/>
                  </a:cubicBezTo>
                  <a:cubicBezTo>
                    <a:pt x="1080" y="5994"/>
                    <a:pt x="1080" y="5994"/>
                    <a:pt x="1080" y="5994"/>
                  </a:cubicBezTo>
                  <a:cubicBezTo>
                    <a:pt x="1080" y="6107"/>
                    <a:pt x="1080" y="6220"/>
                    <a:pt x="1234" y="6220"/>
                  </a:cubicBezTo>
                  <a:cubicBezTo>
                    <a:pt x="1543" y="6333"/>
                    <a:pt x="2623" y="6107"/>
                    <a:pt x="3394" y="5654"/>
                  </a:cubicBezTo>
                  <a:cubicBezTo>
                    <a:pt x="3857" y="5541"/>
                    <a:pt x="3857" y="5541"/>
                    <a:pt x="3857" y="5541"/>
                  </a:cubicBezTo>
                  <a:cubicBezTo>
                    <a:pt x="4011" y="5541"/>
                    <a:pt x="4011" y="5541"/>
                    <a:pt x="4011" y="5541"/>
                  </a:cubicBezTo>
                  <a:cubicBezTo>
                    <a:pt x="4320" y="5315"/>
                    <a:pt x="4937" y="5315"/>
                    <a:pt x="5400" y="5315"/>
                  </a:cubicBezTo>
                  <a:cubicBezTo>
                    <a:pt x="7406" y="5315"/>
                    <a:pt x="8949" y="6446"/>
                    <a:pt x="8949" y="7916"/>
                  </a:cubicBezTo>
                  <a:cubicBezTo>
                    <a:pt x="8949" y="9386"/>
                    <a:pt x="7406" y="10630"/>
                    <a:pt x="5400" y="10630"/>
                  </a:cubicBezTo>
                  <a:cubicBezTo>
                    <a:pt x="4937" y="10630"/>
                    <a:pt x="4474" y="10517"/>
                    <a:pt x="4011" y="10404"/>
                  </a:cubicBezTo>
                  <a:cubicBezTo>
                    <a:pt x="3857" y="10404"/>
                    <a:pt x="3857" y="10404"/>
                    <a:pt x="3857" y="10404"/>
                  </a:cubicBezTo>
                  <a:cubicBezTo>
                    <a:pt x="3394" y="10178"/>
                    <a:pt x="3394" y="10178"/>
                    <a:pt x="3394" y="10178"/>
                  </a:cubicBezTo>
                  <a:cubicBezTo>
                    <a:pt x="2623" y="9839"/>
                    <a:pt x="1543" y="9499"/>
                    <a:pt x="1234" y="9613"/>
                  </a:cubicBezTo>
                  <a:cubicBezTo>
                    <a:pt x="1080" y="9613"/>
                    <a:pt x="1080" y="9839"/>
                    <a:pt x="1080" y="9839"/>
                  </a:cubicBezTo>
                  <a:cubicBezTo>
                    <a:pt x="1080" y="15041"/>
                    <a:pt x="1080" y="15041"/>
                    <a:pt x="1080" y="15041"/>
                  </a:cubicBezTo>
                  <a:cubicBezTo>
                    <a:pt x="8177" y="15041"/>
                    <a:pt x="8177" y="15041"/>
                    <a:pt x="8177" y="15041"/>
                  </a:cubicBezTo>
                  <a:cubicBezTo>
                    <a:pt x="8949" y="15041"/>
                    <a:pt x="9257" y="15267"/>
                    <a:pt x="9411" y="15493"/>
                  </a:cubicBezTo>
                  <a:cubicBezTo>
                    <a:pt x="9874" y="16059"/>
                    <a:pt x="9411" y="16963"/>
                    <a:pt x="8949" y="17529"/>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55" name="Freeform 69"/>
            <p:cNvSpPr/>
            <p:nvPr/>
          </p:nvSpPr>
          <p:spPr>
            <a:xfrm>
              <a:off x="6397626" y="1754151"/>
              <a:ext cx="695537" cy="1224845"/>
            </a:xfrm>
            <a:custGeom>
              <a:avLst/>
              <a:gdLst/>
              <a:ahLst/>
              <a:cxnLst>
                <a:cxn ang="0">
                  <a:pos x="wd2" y="hd2"/>
                </a:cxn>
                <a:cxn ang="5400000">
                  <a:pos x="wd2" y="hd2"/>
                </a:cxn>
                <a:cxn ang="10800000">
                  <a:pos x="wd2" y="hd2"/>
                </a:cxn>
                <a:cxn ang="16200000">
                  <a:pos x="wd2" y="hd2"/>
                </a:cxn>
              </a:cxnLst>
              <a:rect l="0" t="0" r="r" b="b"/>
              <a:pathLst>
                <a:path w="21600" h="21600" extrusionOk="0">
                  <a:moveTo>
                    <a:pt x="7633" y="1846"/>
                  </a:moveTo>
                  <a:cubicBezTo>
                    <a:pt x="7633" y="2123"/>
                    <a:pt x="7795" y="2492"/>
                    <a:pt x="8120" y="2769"/>
                  </a:cubicBezTo>
                  <a:cubicBezTo>
                    <a:pt x="8120" y="2769"/>
                    <a:pt x="8120" y="2769"/>
                    <a:pt x="8120" y="2769"/>
                  </a:cubicBezTo>
                  <a:cubicBezTo>
                    <a:pt x="8120" y="2769"/>
                    <a:pt x="10232" y="4708"/>
                    <a:pt x="8120" y="4708"/>
                  </a:cubicBezTo>
                  <a:cubicBezTo>
                    <a:pt x="0" y="4708"/>
                    <a:pt x="0" y="4708"/>
                    <a:pt x="0" y="4708"/>
                  </a:cubicBezTo>
                  <a:cubicBezTo>
                    <a:pt x="0" y="9231"/>
                    <a:pt x="0" y="9231"/>
                    <a:pt x="0" y="9231"/>
                  </a:cubicBezTo>
                  <a:cubicBezTo>
                    <a:pt x="0" y="10431"/>
                    <a:pt x="3411" y="9231"/>
                    <a:pt x="3411" y="9231"/>
                  </a:cubicBezTo>
                  <a:cubicBezTo>
                    <a:pt x="3411" y="9231"/>
                    <a:pt x="3411" y="9231"/>
                    <a:pt x="3411" y="9231"/>
                  </a:cubicBezTo>
                  <a:cubicBezTo>
                    <a:pt x="3898" y="9046"/>
                    <a:pt x="4547" y="8954"/>
                    <a:pt x="5197" y="8954"/>
                  </a:cubicBezTo>
                  <a:cubicBezTo>
                    <a:pt x="6983" y="8954"/>
                    <a:pt x="8445" y="9785"/>
                    <a:pt x="8445" y="10800"/>
                  </a:cubicBezTo>
                  <a:cubicBezTo>
                    <a:pt x="8445" y="11815"/>
                    <a:pt x="6983" y="12646"/>
                    <a:pt x="5197" y="12646"/>
                  </a:cubicBezTo>
                  <a:cubicBezTo>
                    <a:pt x="4547" y="12646"/>
                    <a:pt x="3898" y="12554"/>
                    <a:pt x="3411" y="12369"/>
                  </a:cubicBezTo>
                  <a:cubicBezTo>
                    <a:pt x="3411" y="12369"/>
                    <a:pt x="3411" y="12369"/>
                    <a:pt x="3411" y="12369"/>
                  </a:cubicBezTo>
                  <a:cubicBezTo>
                    <a:pt x="3411" y="12369"/>
                    <a:pt x="0" y="11169"/>
                    <a:pt x="0" y="12369"/>
                  </a:cubicBezTo>
                  <a:cubicBezTo>
                    <a:pt x="0" y="16892"/>
                    <a:pt x="0" y="16892"/>
                    <a:pt x="0" y="16892"/>
                  </a:cubicBezTo>
                  <a:cubicBezTo>
                    <a:pt x="8120" y="16892"/>
                    <a:pt x="8120" y="16892"/>
                    <a:pt x="8120" y="16892"/>
                  </a:cubicBezTo>
                  <a:cubicBezTo>
                    <a:pt x="10232" y="16892"/>
                    <a:pt x="8120" y="18831"/>
                    <a:pt x="8120" y="18831"/>
                  </a:cubicBezTo>
                  <a:cubicBezTo>
                    <a:pt x="8120" y="18831"/>
                    <a:pt x="8120" y="18831"/>
                    <a:pt x="8120" y="18831"/>
                  </a:cubicBezTo>
                  <a:cubicBezTo>
                    <a:pt x="7795" y="19108"/>
                    <a:pt x="7633" y="19477"/>
                    <a:pt x="7633" y="19846"/>
                  </a:cubicBezTo>
                  <a:cubicBezTo>
                    <a:pt x="7633" y="20862"/>
                    <a:pt x="9095" y="21600"/>
                    <a:pt x="10881" y="21600"/>
                  </a:cubicBezTo>
                  <a:cubicBezTo>
                    <a:pt x="12668" y="21600"/>
                    <a:pt x="14129" y="20862"/>
                    <a:pt x="14129" y="19846"/>
                  </a:cubicBezTo>
                  <a:cubicBezTo>
                    <a:pt x="14129" y="19477"/>
                    <a:pt x="13967" y="19108"/>
                    <a:pt x="13642" y="18831"/>
                  </a:cubicBezTo>
                  <a:cubicBezTo>
                    <a:pt x="13642" y="18831"/>
                    <a:pt x="13642" y="18831"/>
                    <a:pt x="13642" y="18831"/>
                  </a:cubicBezTo>
                  <a:cubicBezTo>
                    <a:pt x="13642" y="18831"/>
                    <a:pt x="11531" y="16892"/>
                    <a:pt x="13642" y="16892"/>
                  </a:cubicBezTo>
                  <a:cubicBezTo>
                    <a:pt x="21600" y="16892"/>
                    <a:pt x="21600" y="16892"/>
                    <a:pt x="21600" y="16892"/>
                  </a:cubicBezTo>
                  <a:cubicBezTo>
                    <a:pt x="21600" y="12369"/>
                    <a:pt x="21600" y="12369"/>
                    <a:pt x="21600" y="12369"/>
                  </a:cubicBezTo>
                  <a:cubicBezTo>
                    <a:pt x="21600" y="11169"/>
                    <a:pt x="18352" y="12369"/>
                    <a:pt x="18352" y="12369"/>
                  </a:cubicBezTo>
                  <a:cubicBezTo>
                    <a:pt x="18352" y="12369"/>
                    <a:pt x="18352" y="12369"/>
                    <a:pt x="18352" y="12369"/>
                  </a:cubicBezTo>
                  <a:cubicBezTo>
                    <a:pt x="17865" y="12554"/>
                    <a:pt x="17215" y="12646"/>
                    <a:pt x="16565" y="12646"/>
                  </a:cubicBezTo>
                  <a:cubicBezTo>
                    <a:pt x="14779" y="12646"/>
                    <a:pt x="13317" y="11815"/>
                    <a:pt x="13317" y="10800"/>
                  </a:cubicBezTo>
                  <a:cubicBezTo>
                    <a:pt x="13317" y="9785"/>
                    <a:pt x="14779" y="8954"/>
                    <a:pt x="16565" y="8954"/>
                  </a:cubicBezTo>
                  <a:cubicBezTo>
                    <a:pt x="17215" y="8954"/>
                    <a:pt x="17865" y="9046"/>
                    <a:pt x="18352" y="9231"/>
                  </a:cubicBezTo>
                  <a:cubicBezTo>
                    <a:pt x="18352" y="9231"/>
                    <a:pt x="18352" y="9231"/>
                    <a:pt x="18352" y="9231"/>
                  </a:cubicBezTo>
                  <a:cubicBezTo>
                    <a:pt x="18352" y="9231"/>
                    <a:pt x="21600" y="10431"/>
                    <a:pt x="21600" y="9231"/>
                  </a:cubicBezTo>
                  <a:cubicBezTo>
                    <a:pt x="21600" y="4708"/>
                    <a:pt x="21600" y="4708"/>
                    <a:pt x="21600" y="4708"/>
                  </a:cubicBezTo>
                  <a:cubicBezTo>
                    <a:pt x="13642" y="4708"/>
                    <a:pt x="13642" y="4708"/>
                    <a:pt x="13642" y="4708"/>
                  </a:cubicBezTo>
                  <a:cubicBezTo>
                    <a:pt x="11531" y="4708"/>
                    <a:pt x="13642" y="2769"/>
                    <a:pt x="13642" y="2769"/>
                  </a:cubicBezTo>
                  <a:cubicBezTo>
                    <a:pt x="13642" y="2769"/>
                    <a:pt x="13642" y="2769"/>
                    <a:pt x="13642" y="2769"/>
                  </a:cubicBezTo>
                  <a:cubicBezTo>
                    <a:pt x="13967" y="2492"/>
                    <a:pt x="14129" y="2123"/>
                    <a:pt x="14129" y="1846"/>
                  </a:cubicBezTo>
                  <a:cubicBezTo>
                    <a:pt x="14129" y="831"/>
                    <a:pt x="12668" y="0"/>
                    <a:pt x="10881" y="0"/>
                  </a:cubicBezTo>
                  <a:cubicBezTo>
                    <a:pt x="9095" y="0"/>
                    <a:pt x="7633" y="831"/>
                    <a:pt x="7633" y="1846"/>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56" name="Freeform 70"/>
            <p:cNvSpPr/>
            <p:nvPr/>
          </p:nvSpPr>
          <p:spPr>
            <a:xfrm>
              <a:off x="6382313" y="1732279"/>
              <a:ext cx="732721" cy="126640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8794" y="21600"/>
                    <a:pt x="7097" y="20618"/>
                    <a:pt x="7097" y="19547"/>
                  </a:cubicBezTo>
                  <a:cubicBezTo>
                    <a:pt x="7097" y="19190"/>
                    <a:pt x="7251" y="18922"/>
                    <a:pt x="7406" y="18655"/>
                  </a:cubicBezTo>
                  <a:cubicBezTo>
                    <a:pt x="7406" y="18655"/>
                    <a:pt x="7406" y="18655"/>
                    <a:pt x="7406" y="18655"/>
                  </a:cubicBezTo>
                  <a:cubicBezTo>
                    <a:pt x="7714" y="18387"/>
                    <a:pt x="7714" y="18387"/>
                    <a:pt x="7714" y="18387"/>
                  </a:cubicBezTo>
                  <a:cubicBezTo>
                    <a:pt x="8177" y="17940"/>
                    <a:pt x="8640" y="17226"/>
                    <a:pt x="8486" y="17048"/>
                  </a:cubicBezTo>
                  <a:cubicBezTo>
                    <a:pt x="8486" y="17048"/>
                    <a:pt x="8177" y="17048"/>
                    <a:pt x="8177" y="17048"/>
                  </a:cubicBezTo>
                  <a:cubicBezTo>
                    <a:pt x="0" y="17048"/>
                    <a:pt x="0" y="17048"/>
                    <a:pt x="0" y="17048"/>
                  </a:cubicBezTo>
                  <a:cubicBezTo>
                    <a:pt x="0" y="12317"/>
                    <a:pt x="0" y="12317"/>
                    <a:pt x="0" y="12317"/>
                  </a:cubicBezTo>
                  <a:cubicBezTo>
                    <a:pt x="0" y="11871"/>
                    <a:pt x="309" y="11693"/>
                    <a:pt x="617" y="11603"/>
                  </a:cubicBezTo>
                  <a:cubicBezTo>
                    <a:pt x="1389" y="11336"/>
                    <a:pt x="2623" y="11603"/>
                    <a:pt x="3394" y="11871"/>
                  </a:cubicBezTo>
                  <a:cubicBezTo>
                    <a:pt x="3394" y="11871"/>
                    <a:pt x="3394" y="11871"/>
                    <a:pt x="3394" y="11871"/>
                  </a:cubicBezTo>
                  <a:cubicBezTo>
                    <a:pt x="4011" y="12050"/>
                    <a:pt x="4011" y="12050"/>
                    <a:pt x="4011" y="12050"/>
                  </a:cubicBezTo>
                  <a:cubicBezTo>
                    <a:pt x="4320" y="12228"/>
                    <a:pt x="4937" y="12228"/>
                    <a:pt x="5400" y="12228"/>
                  </a:cubicBezTo>
                  <a:cubicBezTo>
                    <a:pt x="6789" y="12228"/>
                    <a:pt x="7869" y="11603"/>
                    <a:pt x="7869" y="10800"/>
                  </a:cubicBezTo>
                  <a:cubicBezTo>
                    <a:pt x="7869" y="9997"/>
                    <a:pt x="6789" y="9372"/>
                    <a:pt x="5400" y="9372"/>
                  </a:cubicBezTo>
                  <a:cubicBezTo>
                    <a:pt x="4937" y="9372"/>
                    <a:pt x="4320" y="9461"/>
                    <a:pt x="4011" y="9550"/>
                  </a:cubicBezTo>
                  <a:cubicBezTo>
                    <a:pt x="3394" y="9729"/>
                    <a:pt x="3394" y="9729"/>
                    <a:pt x="3394" y="9729"/>
                  </a:cubicBezTo>
                  <a:cubicBezTo>
                    <a:pt x="3394" y="9729"/>
                    <a:pt x="3394" y="9729"/>
                    <a:pt x="3394" y="9729"/>
                  </a:cubicBezTo>
                  <a:cubicBezTo>
                    <a:pt x="2623" y="9997"/>
                    <a:pt x="1389" y="10264"/>
                    <a:pt x="617" y="9997"/>
                  </a:cubicBezTo>
                  <a:cubicBezTo>
                    <a:pt x="309" y="9907"/>
                    <a:pt x="0" y="9729"/>
                    <a:pt x="0" y="9283"/>
                  </a:cubicBezTo>
                  <a:cubicBezTo>
                    <a:pt x="0" y="4552"/>
                    <a:pt x="0" y="4552"/>
                    <a:pt x="0" y="4552"/>
                  </a:cubicBezTo>
                  <a:cubicBezTo>
                    <a:pt x="8177" y="4552"/>
                    <a:pt x="8177" y="4552"/>
                    <a:pt x="8177" y="4552"/>
                  </a:cubicBezTo>
                  <a:cubicBezTo>
                    <a:pt x="8177" y="4552"/>
                    <a:pt x="8486" y="4552"/>
                    <a:pt x="8486" y="4552"/>
                  </a:cubicBezTo>
                  <a:cubicBezTo>
                    <a:pt x="8640" y="4374"/>
                    <a:pt x="8177" y="3660"/>
                    <a:pt x="7714" y="3213"/>
                  </a:cubicBezTo>
                  <a:cubicBezTo>
                    <a:pt x="7406" y="2945"/>
                    <a:pt x="7406" y="2945"/>
                    <a:pt x="7406" y="2945"/>
                  </a:cubicBezTo>
                  <a:cubicBezTo>
                    <a:pt x="7406" y="2945"/>
                    <a:pt x="7406" y="2945"/>
                    <a:pt x="7406" y="2945"/>
                  </a:cubicBezTo>
                  <a:cubicBezTo>
                    <a:pt x="7251" y="2678"/>
                    <a:pt x="7097" y="2410"/>
                    <a:pt x="7097" y="2142"/>
                  </a:cubicBezTo>
                  <a:cubicBezTo>
                    <a:pt x="7097" y="982"/>
                    <a:pt x="8794" y="0"/>
                    <a:pt x="10800" y="0"/>
                  </a:cubicBezTo>
                  <a:cubicBezTo>
                    <a:pt x="12806" y="0"/>
                    <a:pt x="14349" y="982"/>
                    <a:pt x="14349" y="2142"/>
                  </a:cubicBezTo>
                  <a:cubicBezTo>
                    <a:pt x="14349" y="2410"/>
                    <a:pt x="14349" y="2678"/>
                    <a:pt x="14040" y="2856"/>
                  </a:cubicBezTo>
                  <a:cubicBezTo>
                    <a:pt x="14194" y="2945"/>
                    <a:pt x="14194" y="2945"/>
                    <a:pt x="14194" y="2945"/>
                  </a:cubicBezTo>
                  <a:cubicBezTo>
                    <a:pt x="13886" y="3213"/>
                    <a:pt x="13886" y="3213"/>
                    <a:pt x="13886" y="3213"/>
                  </a:cubicBezTo>
                  <a:cubicBezTo>
                    <a:pt x="13269" y="3660"/>
                    <a:pt x="12960" y="4374"/>
                    <a:pt x="13114" y="4552"/>
                  </a:cubicBezTo>
                  <a:cubicBezTo>
                    <a:pt x="13114" y="4552"/>
                    <a:pt x="13269" y="4552"/>
                    <a:pt x="13423" y="4552"/>
                  </a:cubicBezTo>
                  <a:cubicBezTo>
                    <a:pt x="21600" y="4552"/>
                    <a:pt x="21600" y="4552"/>
                    <a:pt x="21600" y="4552"/>
                  </a:cubicBezTo>
                  <a:cubicBezTo>
                    <a:pt x="21600" y="9283"/>
                    <a:pt x="21600" y="9283"/>
                    <a:pt x="21600" y="9283"/>
                  </a:cubicBezTo>
                  <a:cubicBezTo>
                    <a:pt x="21600" y="9729"/>
                    <a:pt x="21137" y="9907"/>
                    <a:pt x="20983" y="9997"/>
                  </a:cubicBezTo>
                  <a:cubicBezTo>
                    <a:pt x="20057" y="10264"/>
                    <a:pt x="18823" y="9997"/>
                    <a:pt x="18051" y="9729"/>
                  </a:cubicBezTo>
                  <a:cubicBezTo>
                    <a:pt x="18051" y="9729"/>
                    <a:pt x="18051" y="9729"/>
                    <a:pt x="18051" y="9729"/>
                  </a:cubicBezTo>
                  <a:cubicBezTo>
                    <a:pt x="17589" y="9550"/>
                    <a:pt x="17589" y="9550"/>
                    <a:pt x="17589" y="9550"/>
                  </a:cubicBezTo>
                  <a:cubicBezTo>
                    <a:pt x="17126" y="9461"/>
                    <a:pt x="16663" y="9372"/>
                    <a:pt x="16200" y="9372"/>
                  </a:cubicBezTo>
                  <a:cubicBezTo>
                    <a:pt x="14811" y="9372"/>
                    <a:pt x="13731" y="9997"/>
                    <a:pt x="13731" y="10800"/>
                  </a:cubicBezTo>
                  <a:cubicBezTo>
                    <a:pt x="13731" y="11603"/>
                    <a:pt x="14811" y="12228"/>
                    <a:pt x="16200" y="12228"/>
                  </a:cubicBezTo>
                  <a:cubicBezTo>
                    <a:pt x="16663" y="12228"/>
                    <a:pt x="17126" y="12228"/>
                    <a:pt x="17589" y="12050"/>
                  </a:cubicBezTo>
                  <a:cubicBezTo>
                    <a:pt x="18051" y="11871"/>
                    <a:pt x="18051" y="11871"/>
                    <a:pt x="18051" y="11871"/>
                  </a:cubicBezTo>
                  <a:cubicBezTo>
                    <a:pt x="18051" y="11871"/>
                    <a:pt x="18051" y="11871"/>
                    <a:pt x="18051" y="11871"/>
                  </a:cubicBezTo>
                  <a:cubicBezTo>
                    <a:pt x="18823" y="11603"/>
                    <a:pt x="20057" y="11336"/>
                    <a:pt x="20983" y="11603"/>
                  </a:cubicBezTo>
                  <a:cubicBezTo>
                    <a:pt x="21137" y="11693"/>
                    <a:pt x="21600" y="11871"/>
                    <a:pt x="21600" y="12317"/>
                  </a:cubicBezTo>
                  <a:cubicBezTo>
                    <a:pt x="21600" y="17048"/>
                    <a:pt x="21600" y="17048"/>
                    <a:pt x="21600" y="17048"/>
                  </a:cubicBezTo>
                  <a:cubicBezTo>
                    <a:pt x="13423" y="17048"/>
                    <a:pt x="13423" y="17048"/>
                    <a:pt x="13423" y="17048"/>
                  </a:cubicBezTo>
                  <a:cubicBezTo>
                    <a:pt x="13269" y="17048"/>
                    <a:pt x="13114" y="17048"/>
                    <a:pt x="13114" y="17048"/>
                  </a:cubicBezTo>
                  <a:cubicBezTo>
                    <a:pt x="12960" y="17226"/>
                    <a:pt x="13269" y="17940"/>
                    <a:pt x="13886" y="18387"/>
                  </a:cubicBezTo>
                  <a:cubicBezTo>
                    <a:pt x="14194" y="18744"/>
                    <a:pt x="14194" y="18744"/>
                    <a:pt x="14194" y="18744"/>
                  </a:cubicBezTo>
                  <a:cubicBezTo>
                    <a:pt x="14040" y="18744"/>
                    <a:pt x="14040" y="18744"/>
                    <a:pt x="14040" y="18744"/>
                  </a:cubicBezTo>
                  <a:cubicBezTo>
                    <a:pt x="14349" y="18922"/>
                    <a:pt x="14349" y="19190"/>
                    <a:pt x="14349" y="19547"/>
                  </a:cubicBezTo>
                  <a:cubicBezTo>
                    <a:pt x="14349" y="20618"/>
                    <a:pt x="12806" y="21600"/>
                    <a:pt x="10800" y="21600"/>
                  </a:cubicBezTo>
                  <a:close/>
                  <a:moveTo>
                    <a:pt x="8949" y="18387"/>
                  </a:moveTo>
                  <a:cubicBezTo>
                    <a:pt x="8949" y="18387"/>
                    <a:pt x="8949" y="18387"/>
                    <a:pt x="8949" y="18387"/>
                  </a:cubicBezTo>
                  <a:cubicBezTo>
                    <a:pt x="8640" y="18744"/>
                    <a:pt x="8640" y="18744"/>
                    <a:pt x="8640" y="18744"/>
                  </a:cubicBezTo>
                  <a:cubicBezTo>
                    <a:pt x="8331" y="18922"/>
                    <a:pt x="8177" y="19190"/>
                    <a:pt x="8177" y="19547"/>
                  </a:cubicBezTo>
                  <a:cubicBezTo>
                    <a:pt x="8177" y="20350"/>
                    <a:pt x="9411" y="20975"/>
                    <a:pt x="10800" y="20975"/>
                  </a:cubicBezTo>
                  <a:cubicBezTo>
                    <a:pt x="12189" y="20975"/>
                    <a:pt x="13269" y="20350"/>
                    <a:pt x="13269" y="19547"/>
                  </a:cubicBezTo>
                  <a:cubicBezTo>
                    <a:pt x="13269" y="19190"/>
                    <a:pt x="13114" y="18922"/>
                    <a:pt x="12960" y="18744"/>
                  </a:cubicBezTo>
                  <a:cubicBezTo>
                    <a:pt x="12497" y="18387"/>
                    <a:pt x="12497" y="18387"/>
                    <a:pt x="12497" y="18387"/>
                  </a:cubicBezTo>
                  <a:cubicBezTo>
                    <a:pt x="12651" y="18387"/>
                    <a:pt x="12651" y="18387"/>
                    <a:pt x="12651" y="18387"/>
                  </a:cubicBezTo>
                  <a:cubicBezTo>
                    <a:pt x="12189" y="17940"/>
                    <a:pt x="11726" y="17226"/>
                    <a:pt x="12189" y="16780"/>
                  </a:cubicBezTo>
                  <a:cubicBezTo>
                    <a:pt x="12343" y="16602"/>
                    <a:pt x="12651" y="16423"/>
                    <a:pt x="13423" y="16423"/>
                  </a:cubicBezTo>
                  <a:cubicBezTo>
                    <a:pt x="20520" y="16423"/>
                    <a:pt x="20520" y="16423"/>
                    <a:pt x="20520" y="16423"/>
                  </a:cubicBezTo>
                  <a:cubicBezTo>
                    <a:pt x="20520" y="12317"/>
                    <a:pt x="20520" y="12317"/>
                    <a:pt x="20520" y="12317"/>
                  </a:cubicBezTo>
                  <a:cubicBezTo>
                    <a:pt x="20520" y="12228"/>
                    <a:pt x="20520" y="12139"/>
                    <a:pt x="20366" y="12139"/>
                  </a:cubicBezTo>
                  <a:cubicBezTo>
                    <a:pt x="20057" y="12050"/>
                    <a:pt x="18977" y="12317"/>
                    <a:pt x="18206" y="12585"/>
                  </a:cubicBezTo>
                  <a:cubicBezTo>
                    <a:pt x="17589" y="12764"/>
                    <a:pt x="17589" y="12764"/>
                    <a:pt x="17589" y="12764"/>
                  </a:cubicBezTo>
                  <a:cubicBezTo>
                    <a:pt x="17589" y="12764"/>
                    <a:pt x="17589" y="12764"/>
                    <a:pt x="17589" y="12764"/>
                  </a:cubicBezTo>
                  <a:cubicBezTo>
                    <a:pt x="17126" y="12853"/>
                    <a:pt x="16663" y="12853"/>
                    <a:pt x="16200" y="12853"/>
                  </a:cubicBezTo>
                  <a:cubicBezTo>
                    <a:pt x="14194" y="12853"/>
                    <a:pt x="12651" y="11960"/>
                    <a:pt x="12651" y="10800"/>
                  </a:cubicBezTo>
                  <a:cubicBezTo>
                    <a:pt x="12651" y="9640"/>
                    <a:pt x="14194" y="8747"/>
                    <a:pt x="16200" y="8747"/>
                  </a:cubicBezTo>
                  <a:cubicBezTo>
                    <a:pt x="16663" y="8747"/>
                    <a:pt x="17126" y="8747"/>
                    <a:pt x="17589" y="8836"/>
                  </a:cubicBezTo>
                  <a:cubicBezTo>
                    <a:pt x="17589" y="8836"/>
                    <a:pt x="17589" y="8836"/>
                    <a:pt x="17589" y="8836"/>
                  </a:cubicBezTo>
                  <a:cubicBezTo>
                    <a:pt x="18206" y="9015"/>
                    <a:pt x="18206" y="9015"/>
                    <a:pt x="18206" y="9015"/>
                  </a:cubicBezTo>
                  <a:cubicBezTo>
                    <a:pt x="18977" y="9372"/>
                    <a:pt x="20057" y="9550"/>
                    <a:pt x="20366" y="9461"/>
                  </a:cubicBezTo>
                  <a:cubicBezTo>
                    <a:pt x="20520" y="9461"/>
                    <a:pt x="20520" y="9372"/>
                    <a:pt x="20520" y="9283"/>
                  </a:cubicBezTo>
                  <a:cubicBezTo>
                    <a:pt x="20520" y="5177"/>
                    <a:pt x="20520" y="5177"/>
                    <a:pt x="20520" y="5177"/>
                  </a:cubicBezTo>
                  <a:cubicBezTo>
                    <a:pt x="13423" y="5177"/>
                    <a:pt x="13423" y="5177"/>
                    <a:pt x="13423" y="5177"/>
                  </a:cubicBezTo>
                  <a:cubicBezTo>
                    <a:pt x="12651" y="5177"/>
                    <a:pt x="12343" y="4998"/>
                    <a:pt x="12189" y="4820"/>
                  </a:cubicBezTo>
                  <a:cubicBezTo>
                    <a:pt x="11726" y="4374"/>
                    <a:pt x="12189" y="3660"/>
                    <a:pt x="12651" y="3213"/>
                  </a:cubicBezTo>
                  <a:cubicBezTo>
                    <a:pt x="12497" y="3213"/>
                    <a:pt x="12497" y="3213"/>
                    <a:pt x="12497" y="3213"/>
                  </a:cubicBezTo>
                  <a:cubicBezTo>
                    <a:pt x="12960" y="2856"/>
                    <a:pt x="12960" y="2856"/>
                    <a:pt x="12960" y="2856"/>
                  </a:cubicBezTo>
                  <a:cubicBezTo>
                    <a:pt x="13114" y="2678"/>
                    <a:pt x="13269" y="2410"/>
                    <a:pt x="13269" y="2142"/>
                  </a:cubicBezTo>
                  <a:cubicBezTo>
                    <a:pt x="13269" y="1250"/>
                    <a:pt x="12189" y="625"/>
                    <a:pt x="10800" y="625"/>
                  </a:cubicBezTo>
                  <a:cubicBezTo>
                    <a:pt x="9411" y="625"/>
                    <a:pt x="8177" y="1250"/>
                    <a:pt x="8177" y="2142"/>
                  </a:cubicBezTo>
                  <a:cubicBezTo>
                    <a:pt x="8177" y="2410"/>
                    <a:pt x="8331" y="2678"/>
                    <a:pt x="8640" y="2856"/>
                  </a:cubicBezTo>
                  <a:cubicBezTo>
                    <a:pt x="8949" y="3213"/>
                    <a:pt x="8949" y="3213"/>
                    <a:pt x="8949" y="3213"/>
                  </a:cubicBezTo>
                  <a:cubicBezTo>
                    <a:pt x="8949" y="3213"/>
                    <a:pt x="8949" y="3213"/>
                    <a:pt x="8949" y="3213"/>
                  </a:cubicBezTo>
                  <a:cubicBezTo>
                    <a:pt x="9411" y="3660"/>
                    <a:pt x="9874" y="4374"/>
                    <a:pt x="9411" y="4820"/>
                  </a:cubicBezTo>
                  <a:cubicBezTo>
                    <a:pt x="9257" y="4998"/>
                    <a:pt x="8949" y="5177"/>
                    <a:pt x="8177" y="5177"/>
                  </a:cubicBezTo>
                  <a:cubicBezTo>
                    <a:pt x="1080" y="5177"/>
                    <a:pt x="1080" y="5177"/>
                    <a:pt x="1080" y="5177"/>
                  </a:cubicBezTo>
                  <a:cubicBezTo>
                    <a:pt x="1080" y="9283"/>
                    <a:pt x="1080" y="9283"/>
                    <a:pt x="1080" y="9283"/>
                  </a:cubicBezTo>
                  <a:cubicBezTo>
                    <a:pt x="1080" y="9372"/>
                    <a:pt x="1080" y="9461"/>
                    <a:pt x="1080" y="9461"/>
                  </a:cubicBezTo>
                  <a:cubicBezTo>
                    <a:pt x="1543" y="9550"/>
                    <a:pt x="2623" y="9372"/>
                    <a:pt x="3394" y="9015"/>
                  </a:cubicBezTo>
                  <a:cubicBezTo>
                    <a:pt x="3857" y="8836"/>
                    <a:pt x="3857" y="8836"/>
                    <a:pt x="3857" y="8836"/>
                  </a:cubicBezTo>
                  <a:cubicBezTo>
                    <a:pt x="4011" y="8836"/>
                    <a:pt x="4011" y="8836"/>
                    <a:pt x="4011" y="8836"/>
                  </a:cubicBezTo>
                  <a:cubicBezTo>
                    <a:pt x="4320" y="8747"/>
                    <a:pt x="4937" y="8747"/>
                    <a:pt x="5400" y="8747"/>
                  </a:cubicBezTo>
                  <a:cubicBezTo>
                    <a:pt x="7406" y="8747"/>
                    <a:pt x="8949" y="9640"/>
                    <a:pt x="8949" y="10800"/>
                  </a:cubicBezTo>
                  <a:cubicBezTo>
                    <a:pt x="8949" y="11960"/>
                    <a:pt x="7406" y="12853"/>
                    <a:pt x="5400" y="12853"/>
                  </a:cubicBezTo>
                  <a:cubicBezTo>
                    <a:pt x="4937" y="12853"/>
                    <a:pt x="4320" y="12853"/>
                    <a:pt x="4011" y="12764"/>
                  </a:cubicBezTo>
                  <a:cubicBezTo>
                    <a:pt x="3857" y="12764"/>
                    <a:pt x="3857" y="12764"/>
                    <a:pt x="3857" y="12764"/>
                  </a:cubicBezTo>
                  <a:cubicBezTo>
                    <a:pt x="3394" y="12585"/>
                    <a:pt x="3394" y="12585"/>
                    <a:pt x="3394" y="12585"/>
                  </a:cubicBezTo>
                  <a:cubicBezTo>
                    <a:pt x="2623" y="12317"/>
                    <a:pt x="1543" y="12050"/>
                    <a:pt x="1080" y="12139"/>
                  </a:cubicBezTo>
                  <a:cubicBezTo>
                    <a:pt x="1080" y="12139"/>
                    <a:pt x="1080" y="12228"/>
                    <a:pt x="1080" y="12317"/>
                  </a:cubicBezTo>
                  <a:cubicBezTo>
                    <a:pt x="1080" y="16423"/>
                    <a:pt x="1080" y="16423"/>
                    <a:pt x="1080" y="16423"/>
                  </a:cubicBezTo>
                  <a:cubicBezTo>
                    <a:pt x="8177" y="16423"/>
                    <a:pt x="8177" y="16423"/>
                    <a:pt x="8177" y="16423"/>
                  </a:cubicBezTo>
                  <a:cubicBezTo>
                    <a:pt x="8949" y="16423"/>
                    <a:pt x="9257" y="16602"/>
                    <a:pt x="9411" y="16780"/>
                  </a:cubicBezTo>
                  <a:cubicBezTo>
                    <a:pt x="9874" y="17226"/>
                    <a:pt x="9411" y="17940"/>
                    <a:pt x="8949" y="18387"/>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57" name="Freeform 71"/>
            <p:cNvSpPr/>
            <p:nvPr/>
          </p:nvSpPr>
          <p:spPr>
            <a:xfrm>
              <a:off x="7093162" y="2445313"/>
              <a:ext cx="962379" cy="1229219"/>
            </a:xfrm>
            <a:custGeom>
              <a:avLst/>
              <a:gdLst/>
              <a:ahLst/>
              <a:cxnLst>
                <a:cxn ang="0">
                  <a:pos x="wd2" y="hd2"/>
                </a:cxn>
                <a:cxn ang="5400000">
                  <a:pos x="wd2" y="hd2"/>
                </a:cxn>
                <a:cxn ang="10800000">
                  <a:pos x="wd2" y="hd2"/>
                </a:cxn>
                <a:cxn ang="16200000">
                  <a:pos x="wd2" y="hd2"/>
                </a:cxn>
              </a:cxnLst>
              <a:rect l="0" t="0" r="r" b="b"/>
              <a:pathLst>
                <a:path w="21600" h="21600" extrusionOk="0">
                  <a:moveTo>
                    <a:pt x="3639" y="12684"/>
                  </a:moveTo>
                  <a:cubicBezTo>
                    <a:pt x="3170" y="12684"/>
                    <a:pt x="2700" y="12592"/>
                    <a:pt x="2348" y="12409"/>
                  </a:cubicBezTo>
                  <a:cubicBezTo>
                    <a:pt x="2348" y="12409"/>
                    <a:pt x="2348" y="12409"/>
                    <a:pt x="2348" y="12409"/>
                  </a:cubicBezTo>
                  <a:cubicBezTo>
                    <a:pt x="2348" y="12409"/>
                    <a:pt x="0" y="11214"/>
                    <a:pt x="0" y="12409"/>
                  </a:cubicBezTo>
                  <a:cubicBezTo>
                    <a:pt x="0" y="16912"/>
                    <a:pt x="0" y="16912"/>
                    <a:pt x="0" y="16912"/>
                  </a:cubicBezTo>
                  <a:cubicBezTo>
                    <a:pt x="5752" y="16912"/>
                    <a:pt x="5752" y="16912"/>
                    <a:pt x="5752" y="16912"/>
                  </a:cubicBezTo>
                  <a:cubicBezTo>
                    <a:pt x="7278" y="16912"/>
                    <a:pt x="5752" y="18843"/>
                    <a:pt x="5752" y="18843"/>
                  </a:cubicBezTo>
                  <a:cubicBezTo>
                    <a:pt x="5752" y="18843"/>
                    <a:pt x="5752" y="18843"/>
                    <a:pt x="5752" y="18843"/>
                  </a:cubicBezTo>
                  <a:cubicBezTo>
                    <a:pt x="5517" y="19118"/>
                    <a:pt x="5400" y="19394"/>
                    <a:pt x="5400" y="19762"/>
                  </a:cubicBezTo>
                  <a:cubicBezTo>
                    <a:pt x="5400" y="20773"/>
                    <a:pt x="6457" y="21600"/>
                    <a:pt x="7748" y="21600"/>
                  </a:cubicBezTo>
                  <a:cubicBezTo>
                    <a:pt x="9039" y="21600"/>
                    <a:pt x="10096" y="20773"/>
                    <a:pt x="10096" y="19762"/>
                  </a:cubicBezTo>
                  <a:cubicBezTo>
                    <a:pt x="10096" y="19394"/>
                    <a:pt x="9978" y="19118"/>
                    <a:pt x="9743" y="18843"/>
                  </a:cubicBezTo>
                  <a:cubicBezTo>
                    <a:pt x="9743" y="18843"/>
                    <a:pt x="9743" y="18843"/>
                    <a:pt x="9743" y="18843"/>
                  </a:cubicBezTo>
                  <a:cubicBezTo>
                    <a:pt x="9743" y="18843"/>
                    <a:pt x="8217" y="16912"/>
                    <a:pt x="9743" y="16912"/>
                  </a:cubicBezTo>
                  <a:cubicBezTo>
                    <a:pt x="15613" y="16912"/>
                    <a:pt x="15613" y="16912"/>
                    <a:pt x="15613" y="16912"/>
                  </a:cubicBezTo>
                  <a:cubicBezTo>
                    <a:pt x="15613" y="12409"/>
                    <a:pt x="15613" y="12409"/>
                    <a:pt x="15613" y="12409"/>
                  </a:cubicBezTo>
                  <a:cubicBezTo>
                    <a:pt x="15613" y="11214"/>
                    <a:pt x="17961" y="12409"/>
                    <a:pt x="17961" y="12409"/>
                  </a:cubicBezTo>
                  <a:cubicBezTo>
                    <a:pt x="17961" y="12409"/>
                    <a:pt x="17961" y="12409"/>
                    <a:pt x="17961" y="12409"/>
                  </a:cubicBezTo>
                  <a:cubicBezTo>
                    <a:pt x="18313" y="12592"/>
                    <a:pt x="18783" y="12684"/>
                    <a:pt x="19252" y="12684"/>
                  </a:cubicBezTo>
                  <a:cubicBezTo>
                    <a:pt x="20543" y="12684"/>
                    <a:pt x="21600" y="11857"/>
                    <a:pt x="21600" y="10846"/>
                  </a:cubicBezTo>
                  <a:cubicBezTo>
                    <a:pt x="21600" y="9835"/>
                    <a:pt x="20543" y="9008"/>
                    <a:pt x="19252" y="9008"/>
                  </a:cubicBezTo>
                  <a:cubicBezTo>
                    <a:pt x="18783" y="9008"/>
                    <a:pt x="18313" y="9100"/>
                    <a:pt x="17961" y="9283"/>
                  </a:cubicBezTo>
                  <a:cubicBezTo>
                    <a:pt x="17961" y="9283"/>
                    <a:pt x="17961" y="9283"/>
                    <a:pt x="17961" y="9283"/>
                  </a:cubicBezTo>
                  <a:cubicBezTo>
                    <a:pt x="17961" y="9283"/>
                    <a:pt x="15613" y="10478"/>
                    <a:pt x="15613" y="9283"/>
                  </a:cubicBezTo>
                  <a:cubicBezTo>
                    <a:pt x="15613" y="4688"/>
                    <a:pt x="15613" y="4688"/>
                    <a:pt x="15613" y="4688"/>
                  </a:cubicBezTo>
                  <a:cubicBezTo>
                    <a:pt x="9743" y="4688"/>
                    <a:pt x="9743" y="4688"/>
                    <a:pt x="9743" y="4688"/>
                  </a:cubicBezTo>
                  <a:cubicBezTo>
                    <a:pt x="8217" y="4688"/>
                    <a:pt x="9743" y="2849"/>
                    <a:pt x="9743" y="2849"/>
                  </a:cubicBezTo>
                  <a:cubicBezTo>
                    <a:pt x="9743" y="2849"/>
                    <a:pt x="9743" y="2849"/>
                    <a:pt x="9743" y="2849"/>
                  </a:cubicBezTo>
                  <a:cubicBezTo>
                    <a:pt x="9978" y="2574"/>
                    <a:pt x="10096" y="2206"/>
                    <a:pt x="10096" y="1838"/>
                  </a:cubicBezTo>
                  <a:cubicBezTo>
                    <a:pt x="10096" y="827"/>
                    <a:pt x="9039" y="0"/>
                    <a:pt x="7748" y="0"/>
                  </a:cubicBezTo>
                  <a:cubicBezTo>
                    <a:pt x="6457" y="0"/>
                    <a:pt x="5400" y="827"/>
                    <a:pt x="5400" y="1838"/>
                  </a:cubicBezTo>
                  <a:cubicBezTo>
                    <a:pt x="5400" y="2206"/>
                    <a:pt x="5517" y="2574"/>
                    <a:pt x="5752" y="2849"/>
                  </a:cubicBezTo>
                  <a:cubicBezTo>
                    <a:pt x="5752" y="2849"/>
                    <a:pt x="5752" y="2849"/>
                    <a:pt x="5752" y="2849"/>
                  </a:cubicBezTo>
                  <a:cubicBezTo>
                    <a:pt x="5752" y="2849"/>
                    <a:pt x="7278" y="4688"/>
                    <a:pt x="5752" y="4688"/>
                  </a:cubicBezTo>
                  <a:cubicBezTo>
                    <a:pt x="0" y="4688"/>
                    <a:pt x="0" y="4688"/>
                    <a:pt x="0" y="4688"/>
                  </a:cubicBezTo>
                  <a:cubicBezTo>
                    <a:pt x="0" y="9283"/>
                    <a:pt x="0" y="9283"/>
                    <a:pt x="0" y="9283"/>
                  </a:cubicBezTo>
                  <a:cubicBezTo>
                    <a:pt x="0" y="10478"/>
                    <a:pt x="2348" y="9283"/>
                    <a:pt x="2348" y="9283"/>
                  </a:cubicBezTo>
                  <a:cubicBezTo>
                    <a:pt x="2348" y="9283"/>
                    <a:pt x="2348" y="9283"/>
                    <a:pt x="2348" y="9283"/>
                  </a:cubicBezTo>
                  <a:cubicBezTo>
                    <a:pt x="2700" y="9100"/>
                    <a:pt x="3170" y="9008"/>
                    <a:pt x="3639" y="9008"/>
                  </a:cubicBezTo>
                  <a:cubicBezTo>
                    <a:pt x="4930" y="9008"/>
                    <a:pt x="5987" y="9835"/>
                    <a:pt x="5987" y="10846"/>
                  </a:cubicBezTo>
                  <a:cubicBezTo>
                    <a:pt x="5987" y="11857"/>
                    <a:pt x="4930" y="12684"/>
                    <a:pt x="3639" y="12684"/>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58" name="Freeform 72"/>
            <p:cNvSpPr/>
            <p:nvPr/>
          </p:nvSpPr>
          <p:spPr>
            <a:xfrm>
              <a:off x="7071290" y="2430003"/>
              <a:ext cx="1001749" cy="1266404"/>
            </a:xfrm>
            <a:custGeom>
              <a:avLst/>
              <a:gdLst/>
              <a:ahLst/>
              <a:cxnLst>
                <a:cxn ang="0">
                  <a:pos x="wd2" y="hd2"/>
                </a:cxn>
                <a:cxn ang="5400000">
                  <a:pos x="wd2" y="hd2"/>
                </a:cxn>
                <a:cxn ang="10800000">
                  <a:pos x="wd2" y="hd2"/>
                </a:cxn>
                <a:cxn ang="16200000">
                  <a:pos x="wd2" y="hd2"/>
                </a:cxn>
              </a:cxnLst>
              <a:rect l="0" t="0" r="r" b="b"/>
              <a:pathLst>
                <a:path w="21600" h="21600" extrusionOk="0">
                  <a:moveTo>
                    <a:pt x="7916" y="21600"/>
                  </a:moveTo>
                  <a:cubicBezTo>
                    <a:pt x="6446" y="21600"/>
                    <a:pt x="5315" y="20618"/>
                    <a:pt x="5315" y="19458"/>
                  </a:cubicBezTo>
                  <a:cubicBezTo>
                    <a:pt x="5315" y="19190"/>
                    <a:pt x="5315" y="18922"/>
                    <a:pt x="5541" y="18655"/>
                  </a:cubicBezTo>
                  <a:cubicBezTo>
                    <a:pt x="5428" y="18655"/>
                    <a:pt x="5428" y="18655"/>
                    <a:pt x="5428" y="18655"/>
                  </a:cubicBezTo>
                  <a:cubicBezTo>
                    <a:pt x="5654" y="18387"/>
                    <a:pt x="5654" y="18387"/>
                    <a:pt x="5654" y="18387"/>
                  </a:cubicBezTo>
                  <a:cubicBezTo>
                    <a:pt x="6107" y="17940"/>
                    <a:pt x="6333" y="17226"/>
                    <a:pt x="6220" y="17048"/>
                  </a:cubicBezTo>
                  <a:cubicBezTo>
                    <a:pt x="6220" y="17048"/>
                    <a:pt x="6107" y="17048"/>
                    <a:pt x="5994" y="17048"/>
                  </a:cubicBezTo>
                  <a:cubicBezTo>
                    <a:pt x="0" y="17048"/>
                    <a:pt x="0" y="17048"/>
                    <a:pt x="0" y="17048"/>
                  </a:cubicBezTo>
                  <a:cubicBezTo>
                    <a:pt x="0" y="12317"/>
                    <a:pt x="0" y="12317"/>
                    <a:pt x="0" y="12317"/>
                  </a:cubicBezTo>
                  <a:cubicBezTo>
                    <a:pt x="0" y="11871"/>
                    <a:pt x="339" y="11693"/>
                    <a:pt x="452" y="11514"/>
                  </a:cubicBezTo>
                  <a:cubicBezTo>
                    <a:pt x="1131" y="11336"/>
                    <a:pt x="2036" y="11603"/>
                    <a:pt x="2601" y="11871"/>
                  </a:cubicBezTo>
                  <a:cubicBezTo>
                    <a:pt x="2601" y="11782"/>
                    <a:pt x="2601" y="11782"/>
                    <a:pt x="2601" y="11782"/>
                  </a:cubicBezTo>
                  <a:cubicBezTo>
                    <a:pt x="2940" y="12050"/>
                    <a:pt x="2940" y="12050"/>
                    <a:pt x="2940" y="12050"/>
                  </a:cubicBezTo>
                  <a:cubicBezTo>
                    <a:pt x="3280" y="12139"/>
                    <a:pt x="3619" y="12228"/>
                    <a:pt x="3958" y="12228"/>
                  </a:cubicBezTo>
                  <a:cubicBezTo>
                    <a:pt x="4976" y="12228"/>
                    <a:pt x="5768" y="11603"/>
                    <a:pt x="5768" y="10800"/>
                  </a:cubicBezTo>
                  <a:cubicBezTo>
                    <a:pt x="5768" y="9997"/>
                    <a:pt x="4976" y="9283"/>
                    <a:pt x="3958" y="9283"/>
                  </a:cubicBezTo>
                  <a:cubicBezTo>
                    <a:pt x="3619" y="9283"/>
                    <a:pt x="3280" y="9372"/>
                    <a:pt x="2940" y="9550"/>
                  </a:cubicBezTo>
                  <a:cubicBezTo>
                    <a:pt x="2601" y="9729"/>
                    <a:pt x="2601" y="9729"/>
                    <a:pt x="2601" y="9729"/>
                  </a:cubicBezTo>
                  <a:cubicBezTo>
                    <a:pt x="2601" y="9729"/>
                    <a:pt x="2601" y="9729"/>
                    <a:pt x="2601" y="9729"/>
                  </a:cubicBezTo>
                  <a:cubicBezTo>
                    <a:pt x="2036" y="9997"/>
                    <a:pt x="1131" y="10264"/>
                    <a:pt x="452" y="9997"/>
                  </a:cubicBezTo>
                  <a:cubicBezTo>
                    <a:pt x="339" y="9907"/>
                    <a:pt x="0" y="9729"/>
                    <a:pt x="0" y="9283"/>
                  </a:cubicBezTo>
                  <a:cubicBezTo>
                    <a:pt x="0" y="4552"/>
                    <a:pt x="0" y="4552"/>
                    <a:pt x="0" y="4552"/>
                  </a:cubicBezTo>
                  <a:cubicBezTo>
                    <a:pt x="5994" y="4552"/>
                    <a:pt x="5994" y="4552"/>
                    <a:pt x="5994" y="4552"/>
                  </a:cubicBezTo>
                  <a:cubicBezTo>
                    <a:pt x="6107" y="4552"/>
                    <a:pt x="6220" y="4552"/>
                    <a:pt x="6220" y="4463"/>
                  </a:cubicBezTo>
                  <a:cubicBezTo>
                    <a:pt x="6333" y="4284"/>
                    <a:pt x="6107" y="3660"/>
                    <a:pt x="5654" y="3213"/>
                  </a:cubicBezTo>
                  <a:cubicBezTo>
                    <a:pt x="5428" y="2945"/>
                    <a:pt x="5428" y="2945"/>
                    <a:pt x="5428" y="2945"/>
                  </a:cubicBezTo>
                  <a:cubicBezTo>
                    <a:pt x="5541" y="2856"/>
                    <a:pt x="5541" y="2856"/>
                    <a:pt x="5541" y="2856"/>
                  </a:cubicBezTo>
                  <a:cubicBezTo>
                    <a:pt x="5315" y="2678"/>
                    <a:pt x="5315" y="2321"/>
                    <a:pt x="5315" y="2053"/>
                  </a:cubicBezTo>
                  <a:cubicBezTo>
                    <a:pt x="5315" y="893"/>
                    <a:pt x="6446" y="0"/>
                    <a:pt x="7916" y="0"/>
                  </a:cubicBezTo>
                  <a:cubicBezTo>
                    <a:pt x="9386" y="0"/>
                    <a:pt x="10630" y="893"/>
                    <a:pt x="10630" y="2053"/>
                  </a:cubicBezTo>
                  <a:cubicBezTo>
                    <a:pt x="10630" y="2321"/>
                    <a:pt x="10517" y="2678"/>
                    <a:pt x="10404" y="2856"/>
                  </a:cubicBezTo>
                  <a:cubicBezTo>
                    <a:pt x="10404" y="2945"/>
                    <a:pt x="10404" y="2945"/>
                    <a:pt x="10404" y="2945"/>
                  </a:cubicBezTo>
                  <a:cubicBezTo>
                    <a:pt x="10178" y="3213"/>
                    <a:pt x="10178" y="3213"/>
                    <a:pt x="10178" y="3213"/>
                  </a:cubicBezTo>
                  <a:cubicBezTo>
                    <a:pt x="9839" y="3660"/>
                    <a:pt x="9499" y="4284"/>
                    <a:pt x="9613" y="4463"/>
                  </a:cubicBezTo>
                  <a:cubicBezTo>
                    <a:pt x="9613" y="4552"/>
                    <a:pt x="9839" y="4552"/>
                    <a:pt x="9839" y="4552"/>
                  </a:cubicBezTo>
                  <a:cubicBezTo>
                    <a:pt x="15832" y="4552"/>
                    <a:pt x="15832" y="4552"/>
                    <a:pt x="15832" y="4552"/>
                  </a:cubicBezTo>
                  <a:cubicBezTo>
                    <a:pt x="15832" y="9283"/>
                    <a:pt x="15832" y="9283"/>
                    <a:pt x="15832" y="9283"/>
                  </a:cubicBezTo>
                  <a:cubicBezTo>
                    <a:pt x="15832" y="9283"/>
                    <a:pt x="15832" y="9461"/>
                    <a:pt x="15946" y="9461"/>
                  </a:cubicBezTo>
                  <a:cubicBezTo>
                    <a:pt x="16172" y="9550"/>
                    <a:pt x="16963" y="9283"/>
                    <a:pt x="17529" y="9015"/>
                  </a:cubicBezTo>
                  <a:cubicBezTo>
                    <a:pt x="17868" y="8836"/>
                    <a:pt x="17868" y="8836"/>
                    <a:pt x="17868" y="8836"/>
                  </a:cubicBezTo>
                  <a:cubicBezTo>
                    <a:pt x="17981" y="8836"/>
                    <a:pt x="17981" y="8836"/>
                    <a:pt x="17981" y="8836"/>
                  </a:cubicBezTo>
                  <a:cubicBezTo>
                    <a:pt x="18207" y="8747"/>
                    <a:pt x="18660" y="8658"/>
                    <a:pt x="18999" y="8658"/>
                  </a:cubicBezTo>
                  <a:cubicBezTo>
                    <a:pt x="20469" y="8658"/>
                    <a:pt x="21600" y="9640"/>
                    <a:pt x="21600" y="10800"/>
                  </a:cubicBezTo>
                  <a:cubicBezTo>
                    <a:pt x="21600" y="11960"/>
                    <a:pt x="20469" y="12853"/>
                    <a:pt x="18999" y="12853"/>
                  </a:cubicBezTo>
                  <a:cubicBezTo>
                    <a:pt x="18660" y="12853"/>
                    <a:pt x="18207" y="12853"/>
                    <a:pt x="17981" y="12674"/>
                  </a:cubicBezTo>
                  <a:cubicBezTo>
                    <a:pt x="17981" y="12764"/>
                    <a:pt x="17981" y="12764"/>
                    <a:pt x="17981" y="12764"/>
                  </a:cubicBezTo>
                  <a:cubicBezTo>
                    <a:pt x="17529" y="12585"/>
                    <a:pt x="17529" y="12585"/>
                    <a:pt x="17529" y="12585"/>
                  </a:cubicBezTo>
                  <a:cubicBezTo>
                    <a:pt x="16963" y="12228"/>
                    <a:pt x="16172" y="11960"/>
                    <a:pt x="15946" y="12139"/>
                  </a:cubicBezTo>
                  <a:cubicBezTo>
                    <a:pt x="15832" y="12139"/>
                    <a:pt x="15832" y="12228"/>
                    <a:pt x="15832" y="12317"/>
                  </a:cubicBezTo>
                  <a:cubicBezTo>
                    <a:pt x="15832" y="17048"/>
                    <a:pt x="15832" y="17048"/>
                    <a:pt x="15832" y="17048"/>
                  </a:cubicBezTo>
                  <a:cubicBezTo>
                    <a:pt x="9839" y="17048"/>
                    <a:pt x="9839" y="17048"/>
                    <a:pt x="9839" y="17048"/>
                  </a:cubicBezTo>
                  <a:cubicBezTo>
                    <a:pt x="9839" y="17048"/>
                    <a:pt x="9613" y="17048"/>
                    <a:pt x="9613" y="17048"/>
                  </a:cubicBezTo>
                  <a:cubicBezTo>
                    <a:pt x="9499" y="17226"/>
                    <a:pt x="9839" y="17940"/>
                    <a:pt x="10178" y="18387"/>
                  </a:cubicBezTo>
                  <a:cubicBezTo>
                    <a:pt x="10404" y="18655"/>
                    <a:pt x="10404" y="18655"/>
                    <a:pt x="10404" y="18655"/>
                  </a:cubicBezTo>
                  <a:cubicBezTo>
                    <a:pt x="10404" y="18655"/>
                    <a:pt x="10404" y="18655"/>
                    <a:pt x="10404" y="18655"/>
                  </a:cubicBezTo>
                  <a:cubicBezTo>
                    <a:pt x="10517" y="18922"/>
                    <a:pt x="10630" y="19190"/>
                    <a:pt x="10630" y="19458"/>
                  </a:cubicBezTo>
                  <a:cubicBezTo>
                    <a:pt x="10630" y="20618"/>
                    <a:pt x="9386" y="21600"/>
                    <a:pt x="7916" y="21600"/>
                  </a:cubicBezTo>
                  <a:close/>
                  <a:moveTo>
                    <a:pt x="6559" y="18387"/>
                  </a:moveTo>
                  <a:cubicBezTo>
                    <a:pt x="6559" y="18387"/>
                    <a:pt x="6559" y="18387"/>
                    <a:pt x="6559" y="18387"/>
                  </a:cubicBezTo>
                  <a:cubicBezTo>
                    <a:pt x="6333" y="18655"/>
                    <a:pt x="6333" y="18655"/>
                    <a:pt x="6333" y="18655"/>
                  </a:cubicBezTo>
                  <a:cubicBezTo>
                    <a:pt x="6220" y="18922"/>
                    <a:pt x="6107" y="19190"/>
                    <a:pt x="6107" y="19458"/>
                  </a:cubicBezTo>
                  <a:cubicBezTo>
                    <a:pt x="6107" y="20261"/>
                    <a:pt x="6898" y="20975"/>
                    <a:pt x="7916" y="20975"/>
                  </a:cubicBezTo>
                  <a:cubicBezTo>
                    <a:pt x="8934" y="20975"/>
                    <a:pt x="9839" y="20261"/>
                    <a:pt x="9839" y="19458"/>
                  </a:cubicBezTo>
                  <a:cubicBezTo>
                    <a:pt x="9839" y="19190"/>
                    <a:pt x="9726" y="18922"/>
                    <a:pt x="9499" y="18655"/>
                  </a:cubicBezTo>
                  <a:cubicBezTo>
                    <a:pt x="9273" y="18387"/>
                    <a:pt x="9273" y="18387"/>
                    <a:pt x="9273" y="18387"/>
                  </a:cubicBezTo>
                  <a:cubicBezTo>
                    <a:pt x="9273" y="18387"/>
                    <a:pt x="9273" y="18387"/>
                    <a:pt x="9273" y="18387"/>
                  </a:cubicBezTo>
                  <a:cubicBezTo>
                    <a:pt x="8934" y="17940"/>
                    <a:pt x="8595" y="17226"/>
                    <a:pt x="8934" y="16780"/>
                  </a:cubicBezTo>
                  <a:cubicBezTo>
                    <a:pt x="9047" y="16602"/>
                    <a:pt x="9273" y="16423"/>
                    <a:pt x="9839" y="16423"/>
                  </a:cubicBezTo>
                  <a:cubicBezTo>
                    <a:pt x="15041" y="16423"/>
                    <a:pt x="15041" y="16423"/>
                    <a:pt x="15041" y="16423"/>
                  </a:cubicBezTo>
                  <a:cubicBezTo>
                    <a:pt x="15041" y="12317"/>
                    <a:pt x="15041" y="12317"/>
                    <a:pt x="15041" y="12317"/>
                  </a:cubicBezTo>
                  <a:cubicBezTo>
                    <a:pt x="15041" y="11871"/>
                    <a:pt x="15267" y="11693"/>
                    <a:pt x="15493" y="11514"/>
                  </a:cubicBezTo>
                  <a:cubicBezTo>
                    <a:pt x="16059" y="11336"/>
                    <a:pt x="16963" y="11603"/>
                    <a:pt x="17529" y="11871"/>
                  </a:cubicBezTo>
                  <a:cubicBezTo>
                    <a:pt x="17529" y="11782"/>
                    <a:pt x="17529" y="11782"/>
                    <a:pt x="17529" y="11782"/>
                  </a:cubicBezTo>
                  <a:cubicBezTo>
                    <a:pt x="17981" y="12050"/>
                    <a:pt x="17981" y="12050"/>
                    <a:pt x="17981" y="12050"/>
                  </a:cubicBezTo>
                  <a:cubicBezTo>
                    <a:pt x="18320" y="12139"/>
                    <a:pt x="18660" y="12228"/>
                    <a:pt x="18999" y="12228"/>
                  </a:cubicBezTo>
                  <a:cubicBezTo>
                    <a:pt x="20017" y="12228"/>
                    <a:pt x="20808" y="11603"/>
                    <a:pt x="20808" y="10800"/>
                  </a:cubicBezTo>
                  <a:cubicBezTo>
                    <a:pt x="20808" y="9997"/>
                    <a:pt x="20017" y="9283"/>
                    <a:pt x="18999" y="9283"/>
                  </a:cubicBezTo>
                  <a:cubicBezTo>
                    <a:pt x="18660" y="9283"/>
                    <a:pt x="18320" y="9372"/>
                    <a:pt x="17981" y="9550"/>
                  </a:cubicBezTo>
                  <a:cubicBezTo>
                    <a:pt x="17529" y="9729"/>
                    <a:pt x="17529" y="9729"/>
                    <a:pt x="17529" y="9729"/>
                  </a:cubicBezTo>
                  <a:cubicBezTo>
                    <a:pt x="17529" y="9729"/>
                    <a:pt x="17529" y="9729"/>
                    <a:pt x="17529" y="9729"/>
                  </a:cubicBezTo>
                  <a:cubicBezTo>
                    <a:pt x="16963" y="9997"/>
                    <a:pt x="16059" y="10264"/>
                    <a:pt x="15493" y="9997"/>
                  </a:cubicBezTo>
                  <a:cubicBezTo>
                    <a:pt x="15267" y="9907"/>
                    <a:pt x="15041" y="9729"/>
                    <a:pt x="15041" y="9283"/>
                  </a:cubicBezTo>
                  <a:cubicBezTo>
                    <a:pt x="15041" y="5177"/>
                    <a:pt x="15041" y="5177"/>
                    <a:pt x="15041" y="5177"/>
                  </a:cubicBezTo>
                  <a:cubicBezTo>
                    <a:pt x="9839" y="5177"/>
                    <a:pt x="9839" y="5177"/>
                    <a:pt x="9839" y="5177"/>
                  </a:cubicBezTo>
                  <a:cubicBezTo>
                    <a:pt x="9273" y="5177"/>
                    <a:pt x="9047" y="4998"/>
                    <a:pt x="8934" y="4820"/>
                  </a:cubicBezTo>
                  <a:cubicBezTo>
                    <a:pt x="8595" y="4374"/>
                    <a:pt x="8934" y="3570"/>
                    <a:pt x="9273" y="3124"/>
                  </a:cubicBezTo>
                  <a:cubicBezTo>
                    <a:pt x="9273" y="3124"/>
                    <a:pt x="9273" y="3124"/>
                    <a:pt x="9273" y="3124"/>
                  </a:cubicBezTo>
                  <a:cubicBezTo>
                    <a:pt x="9499" y="2856"/>
                    <a:pt x="9499" y="2856"/>
                    <a:pt x="9499" y="2856"/>
                  </a:cubicBezTo>
                  <a:cubicBezTo>
                    <a:pt x="9726" y="2588"/>
                    <a:pt x="9839" y="2321"/>
                    <a:pt x="9839" y="2053"/>
                  </a:cubicBezTo>
                  <a:cubicBezTo>
                    <a:pt x="9839" y="1250"/>
                    <a:pt x="8934" y="625"/>
                    <a:pt x="7916" y="625"/>
                  </a:cubicBezTo>
                  <a:cubicBezTo>
                    <a:pt x="6898" y="625"/>
                    <a:pt x="6107" y="1250"/>
                    <a:pt x="6107" y="2053"/>
                  </a:cubicBezTo>
                  <a:cubicBezTo>
                    <a:pt x="6107" y="2321"/>
                    <a:pt x="6220" y="2588"/>
                    <a:pt x="6333" y="2856"/>
                  </a:cubicBezTo>
                  <a:cubicBezTo>
                    <a:pt x="6559" y="3124"/>
                    <a:pt x="6559" y="3124"/>
                    <a:pt x="6559" y="3124"/>
                  </a:cubicBezTo>
                  <a:cubicBezTo>
                    <a:pt x="6559" y="3124"/>
                    <a:pt x="6559" y="3124"/>
                    <a:pt x="6559" y="3124"/>
                  </a:cubicBezTo>
                  <a:cubicBezTo>
                    <a:pt x="6898" y="3570"/>
                    <a:pt x="7238" y="4374"/>
                    <a:pt x="6898" y="4820"/>
                  </a:cubicBezTo>
                  <a:cubicBezTo>
                    <a:pt x="6785" y="4998"/>
                    <a:pt x="6559" y="5177"/>
                    <a:pt x="5994" y="5177"/>
                  </a:cubicBezTo>
                  <a:cubicBezTo>
                    <a:pt x="792" y="5177"/>
                    <a:pt x="792" y="5177"/>
                    <a:pt x="792" y="5177"/>
                  </a:cubicBezTo>
                  <a:cubicBezTo>
                    <a:pt x="792" y="9283"/>
                    <a:pt x="792" y="9283"/>
                    <a:pt x="792" y="9283"/>
                  </a:cubicBezTo>
                  <a:cubicBezTo>
                    <a:pt x="792" y="9283"/>
                    <a:pt x="792" y="9461"/>
                    <a:pt x="905" y="9461"/>
                  </a:cubicBezTo>
                  <a:cubicBezTo>
                    <a:pt x="1131" y="9550"/>
                    <a:pt x="1923" y="9283"/>
                    <a:pt x="2488" y="9015"/>
                  </a:cubicBezTo>
                  <a:cubicBezTo>
                    <a:pt x="2940" y="8836"/>
                    <a:pt x="2940" y="8836"/>
                    <a:pt x="2940" y="8836"/>
                  </a:cubicBezTo>
                  <a:cubicBezTo>
                    <a:pt x="2940" y="8836"/>
                    <a:pt x="2940" y="8836"/>
                    <a:pt x="2940" y="8836"/>
                  </a:cubicBezTo>
                  <a:cubicBezTo>
                    <a:pt x="3280" y="8747"/>
                    <a:pt x="3619" y="8658"/>
                    <a:pt x="3958" y="8658"/>
                  </a:cubicBezTo>
                  <a:cubicBezTo>
                    <a:pt x="5428" y="8658"/>
                    <a:pt x="6559" y="9640"/>
                    <a:pt x="6559" y="10800"/>
                  </a:cubicBezTo>
                  <a:cubicBezTo>
                    <a:pt x="6559" y="11960"/>
                    <a:pt x="5428" y="12853"/>
                    <a:pt x="3958" y="12853"/>
                  </a:cubicBezTo>
                  <a:cubicBezTo>
                    <a:pt x="3619" y="12853"/>
                    <a:pt x="3280" y="12853"/>
                    <a:pt x="2940" y="12674"/>
                  </a:cubicBezTo>
                  <a:cubicBezTo>
                    <a:pt x="2940" y="12764"/>
                    <a:pt x="2940" y="12764"/>
                    <a:pt x="2940" y="12764"/>
                  </a:cubicBezTo>
                  <a:cubicBezTo>
                    <a:pt x="2488" y="12585"/>
                    <a:pt x="2488" y="12585"/>
                    <a:pt x="2488" y="12585"/>
                  </a:cubicBezTo>
                  <a:cubicBezTo>
                    <a:pt x="1923" y="12228"/>
                    <a:pt x="1131" y="11960"/>
                    <a:pt x="905" y="12139"/>
                  </a:cubicBezTo>
                  <a:cubicBezTo>
                    <a:pt x="792" y="12139"/>
                    <a:pt x="792" y="12228"/>
                    <a:pt x="792" y="12317"/>
                  </a:cubicBezTo>
                  <a:cubicBezTo>
                    <a:pt x="792" y="16423"/>
                    <a:pt x="792" y="16423"/>
                    <a:pt x="792" y="16423"/>
                  </a:cubicBezTo>
                  <a:cubicBezTo>
                    <a:pt x="5994" y="16423"/>
                    <a:pt x="5994" y="16423"/>
                    <a:pt x="5994" y="16423"/>
                  </a:cubicBezTo>
                  <a:cubicBezTo>
                    <a:pt x="6559" y="16423"/>
                    <a:pt x="6785" y="16602"/>
                    <a:pt x="6898" y="16780"/>
                  </a:cubicBezTo>
                  <a:cubicBezTo>
                    <a:pt x="7238" y="17226"/>
                    <a:pt x="6898" y="17940"/>
                    <a:pt x="6559" y="18387"/>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59" name="Freeform 73"/>
            <p:cNvSpPr/>
            <p:nvPr/>
          </p:nvSpPr>
          <p:spPr>
            <a:xfrm>
              <a:off x="5008738" y="1325455"/>
              <a:ext cx="964567" cy="962379"/>
            </a:xfrm>
            <a:custGeom>
              <a:avLst/>
              <a:gdLst/>
              <a:ahLst/>
              <a:cxnLst>
                <a:cxn ang="0">
                  <a:pos x="wd2" y="hd2"/>
                </a:cxn>
                <a:cxn ang="5400000">
                  <a:pos x="wd2" y="hd2"/>
                </a:cxn>
                <a:cxn ang="10800000">
                  <a:pos x="wd2" y="hd2"/>
                </a:cxn>
                <a:cxn ang="16200000">
                  <a:pos x="wd2" y="hd2"/>
                </a:cxn>
              </a:cxnLst>
              <a:rect l="0" t="0" r="r" b="b"/>
              <a:pathLst>
                <a:path w="21600" h="21600" extrusionOk="0">
                  <a:moveTo>
                    <a:pt x="3757" y="10096"/>
                  </a:moveTo>
                  <a:cubicBezTo>
                    <a:pt x="3287" y="10096"/>
                    <a:pt x="2817" y="9978"/>
                    <a:pt x="2465" y="9743"/>
                  </a:cubicBezTo>
                  <a:cubicBezTo>
                    <a:pt x="2465" y="9743"/>
                    <a:pt x="2465" y="9743"/>
                    <a:pt x="2465" y="9743"/>
                  </a:cubicBezTo>
                  <a:cubicBezTo>
                    <a:pt x="2465" y="9743"/>
                    <a:pt x="0" y="8217"/>
                    <a:pt x="0" y="9743"/>
                  </a:cubicBezTo>
                  <a:cubicBezTo>
                    <a:pt x="0" y="15613"/>
                    <a:pt x="0" y="15613"/>
                    <a:pt x="0" y="15613"/>
                  </a:cubicBezTo>
                  <a:cubicBezTo>
                    <a:pt x="5870" y="15613"/>
                    <a:pt x="5870" y="15613"/>
                    <a:pt x="5870" y="15613"/>
                  </a:cubicBezTo>
                  <a:cubicBezTo>
                    <a:pt x="7396" y="15613"/>
                    <a:pt x="5870" y="17961"/>
                    <a:pt x="5870" y="17961"/>
                  </a:cubicBezTo>
                  <a:cubicBezTo>
                    <a:pt x="5870" y="17961"/>
                    <a:pt x="5870" y="17961"/>
                    <a:pt x="5870" y="17961"/>
                  </a:cubicBezTo>
                  <a:cubicBezTo>
                    <a:pt x="5635" y="18313"/>
                    <a:pt x="5517" y="18783"/>
                    <a:pt x="5517" y="19252"/>
                  </a:cubicBezTo>
                  <a:cubicBezTo>
                    <a:pt x="5517" y="20543"/>
                    <a:pt x="6574" y="21600"/>
                    <a:pt x="7865" y="21600"/>
                  </a:cubicBezTo>
                  <a:cubicBezTo>
                    <a:pt x="9157" y="21600"/>
                    <a:pt x="10213" y="20543"/>
                    <a:pt x="10213" y="19252"/>
                  </a:cubicBezTo>
                  <a:cubicBezTo>
                    <a:pt x="10213" y="18783"/>
                    <a:pt x="10096" y="18313"/>
                    <a:pt x="9861" y="17961"/>
                  </a:cubicBezTo>
                  <a:cubicBezTo>
                    <a:pt x="9861" y="17961"/>
                    <a:pt x="9861" y="17961"/>
                    <a:pt x="9861" y="17961"/>
                  </a:cubicBezTo>
                  <a:cubicBezTo>
                    <a:pt x="9861" y="17961"/>
                    <a:pt x="8335" y="15613"/>
                    <a:pt x="9861" y="15613"/>
                  </a:cubicBezTo>
                  <a:cubicBezTo>
                    <a:pt x="15613" y="15613"/>
                    <a:pt x="15613" y="15613"/>
                    <a:pt x="15613" y="15613"/>
                  </a:cubicBezTo>
                  <a:cubicBezTo>
                    <a:pt x="15613" y="9743"/>
                    <a:pt x="15613" y="9743"/>
                    <a:pt x="15613" y="9743"/>
                  </a:cubicBezTo>
                  <a:cubicBezTo>
                    <a:pt x="15613" y="8217"/>
                    <a:pt x="18078" y="9743"/>
                    <a:pt x="18078" y="9743"/>
                  </a:cubicBezTo>
                  <a:cubicBezTo>
                    <a:pt x="18078" y="9743"/>
                    <a:pt x="18078" y="9743"/>
                    <a:pt x="18078" y="9743"/>
                  </a:cubicBezTo>
                  <a:cubicBezTo>
                    <a:pt x="18430" y="9978"/>
                    <a:pt x="18783" y="10096"/>
                    <a:pt x="19252" y="10096"/>
                  </a:cubicBezTo>
                  <a:cubicBezTo>
                    <a:pt x="20543" y="10096"/>
                    <a:pt x="21600" y="9039"/>
                    <a:pt x="21600" y="7748"/>
                  </a:cubicBezTo>
                  <a:cubicBezTo>
                    <a:pt x="21600" y="6457"/>
                    <a:pt x="20543" y="5400"/>
                    <a:pt x="19252" y="5400"/>
                  </a:cubicBezTo>
                  <a:cubicBezTo>
                    <a:pt x="18783" y="5400"/>
                    <a:pt x="18430" y="5635"/>
                    <a:pt x="18078" y="5870"/>
                  </a:cubicBezTo>
                  <a:cubicBezTo>
                    <a:pt x="18078" y="5870"/>
                    <a:pt x="18078" y="5870"/>
                    <a:pt x="18078" y="5870"/>
                  </a:cubicBezTo>
                  <a:cubicBezTo>
                    <a:pt x="18078" y="5870"/>
                    <a:pt x="15613" y="7278"/>
                    <a:pt x="15613" y="5870"/>
                  </a:cubicBezTo>
                  <a:cubicBezTo>
                    <a:pt x="15613" y="0"/>
                    <a:pt x="15613" y="0"/>
                    <a:pt x="15613" y="0"/>
                  </a:cubicBezTo>
                  <a:cubicBezTo>
                    <a:pt x="9861" y="0"/>
                    <a:pt x="9861" y="0"/>
                    <a:pt x="9861" y="0"/>
                  </a:cubicBezTo>
                  <a:cubicBezTo>
                    <a:pt x="8335" y="0"/>
                    <a:pt x="9861" y="2348"/>
                    <a:pt x="9861" y="2348"/>
                  </a:cubicBezTo>
                  <a:cubicBezTo>
                    <a:pt x="9861" y="2348"/>
                    <a:pt x="9861" y="2348"/>
                    <a:pt x="9861" y="2348"/>
                  </a:cubicBezTo>
                  <a:cubicBezTo>
                    <a:pt x="10096" y="2817"/>
                    <a:pt x="10213" y="3170"/>
                    <a:pt x="10213" y="3639"/>
                  </a:cubicBezTo>
                  <a:cubicBezTo>
                    <a:pt x="10213" y="4930"/>
                    <a:pt x="9157" y="5987"/>
                    <a:pt x="7865" y="5987"/>
                  </a:cubicBezTo>
                  <a:cubicBezTo>
                    <a:pt x="6574" y="5987"/>
                    <a:pt x="5517" y="4930"/>
                    <a:pt x="5517" y="3639"/>
                  </a:cubicBezTo>
                  <a:cubicBezTo>
                    <a:pt x="5517" y="3170"/>
                    <a:pt x="5635" y="2817"/>
                    <a:pt x="5870" y="2348"/>
                  </a:cubicBezTo>
                  <a:cubicBezTo>
                    <a:pt x="5870" y="2348"/>
                    <a:pt x="5870" y="2348"/>
                    <a:pt x="5870" y="2348"/>
                  </a:cubicBezTo>
                  <a:cubicBezTo>
                    <a:pt x="5870" y="2348"/>
                    <a:pt x="7396" y="0"/>
                    <a:pt x="5870" y="0"/>
                  </a:cubicBezTo>
                  <a:cubicBezTo>
                    <a:pt x="0" y="0"/>
                    <a:pt x="0" y="0"/>
                    <a:pt x="0" y="0"/>
                  </a:cubicBezTo>
                  <a:cubicBezTo>
                    <a:pt x="0" y="5870"/>
                    <a:pt x="0" y="5870"/>
                    <a:pt x="0" y="5870"/>
                  </a:cubicBezTo>
                  <a:cubicBezTo>
                    <a:pt x="0" y="7278"/>
                    <a:pt x="2465" y="5870"/>
                    <a:pt x="2465" y="5870"/>
                  </a:cubicBezTo>
                  <a:cubicBezTo>
                    <a:pt x="2465" y="5870"/>
                    <a:pt x="2465" y="5870"/>
                    <a:pt x="2465" y="5870"/>
                  </a:cubicBezTo>
                  <a:cubicBezTo>
                    <a:pt x="2817" y="5635"/>
                    <a:pt x="3287" y="5400"/>
                    <a:pt x="3757" y="5400"/>
                  </a:cubicBezTo>
                  <a:cubicBezTo>
                    <a:pt x="5048" y="5400"/>
                    <a:pt x="6104" y="6457"/>
                    <a:pt x="6104" y="7748"/>
                  </a:cubicBezTo>
                  <a:cubicBezTo>
                    <a:pt x="6104" y="9039"/>
                    <a:pt x="5048" y="10096"/>
                    <a:pt x="3757" y="10096"/>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60" name="Freeform 74"/>
            <p:cNvSpPr/>
            <p:nvPr/>
          </p:nvSpPr>
          <p:spPr>
            <a:xfrm>
              <a:off x="4993428" y="1307957"/>
              <a:ext cx="999561" cy="995188"/>
            </a:xfrm>
            <a:custGeom>
              <a:avLst/>
              <a:gdLst/>
              <a:ahLst/>
              <a:cxnLst>
                <a:cxn ang="0">
                  <a:pos x="wd2" y="hd2"/>
                </a:cxn>
                <a:cxn ang="5400000">
                  <a:pos x="wd2" y="hd2"/>
                </a:cxn>
                <a:cxn ang="10800000">
                  <a:pos x="wd2" y="hd2"/>
                </a:cxn>
                <a:cxn ang="16200000">
                  <a:pos x="wd2" y="hd2"/>
                </a:cxn>
              </a:cxnLst>
              <a:rect l="0" t="0" r="r" b="b"/>
              <a:pathLst>
                <a:path w="21600" h="21600" extrusionOk="0">
                  <a:moveTo>
                    <a:pt x="7916" y="21600"/>
                  </a:moveTo>
                  <a:cubicBezTo>
                    <a:pt x="6446" y="21600"/>
                    <a:pt x="5202" y="20463"/>
                    <a:pt x="5202" y="18985"/>
                  </a:cubicBezTo>
                  <a:cubicBezTo>
                    <a:pt x="5202" y="18644"/>
                    <a:pt x="5315" y="18303"/>
                    <a:pt x="5428" y="17962"/>
                  </a:cubicBezTo>
                  <a:cubicBezTo>
                    <a:pt x="5428" y="17962"/>
                    <a:pt x="5428" y="17962"/>
                    <a:pt x="5428" y="17962"/>
                  </a:cubicBezTo>
                  <a:cubicBezTo>
                    <a:pt x="5654" y="17507"/>
                    <a:pt x="5654" y="17507"/>
                    <a:pt x="5654" y="17507"/>
                  </a:cubicBezTo>
                  <a:cubicBezTo>
                    <a:pt x="5994" y="16939"/>
                    <a:pt x="6333" y="16143"/>
                    <a:pt x="6220" y="15916"/>
                  </a:cubicBezTo>
                  <a:cubicBezTo>
                    <a:pt x="6220" y="15802"/>
                    <a:pt x="5994" y="15802"/>
                    <a:pt x="5994" y="15802"/>
                  </a:cubicBezTo>
                  <a:cubicBezTo>
                    <a:pt x="0" y="15802"/>
                    <a:pt x="0" y="15802"/>
                    <a:pt x="0" y="15802"/>
                  </a:cubicBezTo>
                  <a:cubicBezTo>
                    <a:pt x="0" y="9777"/>
                    <a:pt x="0" y="9777"/>
                    <a:pt x="0" y="9777"/>
                  </a:cubicBezTo>
                  <a:cubicBezTo>
                    <a:pt x="0" y="9208"/>
                    <a:pt x="226" y="8981"/>
                    <a:pt x="452" y="8867"/>
                  </a:cubicBezTo>
                  <a:cubicBezTo>
                    <a:pt x="1018" y="8526"/>
                    <a:pt x="1923" y="8981"/>
                    <a:pt x="2488" y="9208"/>
                  </a:cubicBezTo>
                  <a:cubicBezTo>
                    <a:pt x="2488" y="9208"/>
                    <a:pt x="2488" y="9208"/>
                    <a:pt x="2488" y="9208"/>
                  </a:cubicBezTo>
                  <a:cubicBezTo>
                    <a:pt x="2940" y="9436"/>
                    <a:pt x="2940" y="9436"/>
                    <a:pt x="2940" y="9436"/>
                  </a:cubicBezTo>
                  <a:cubicBezTo>
                    <a:pt x="3166" y="9663"/>
                    <a:pt x="3506" y="9777"/>
                    <a:pt x="3958" y="9777"/>
                  </a:cubicBezTo>
                  <a:cubicBezTo>
                    <a:pt x="4976" y="9777"/>
                    <a:pt x="5768" y="8867"/>
                    <a:pt x="5768" y="7844"/>
                  </a:cubicBezTo>
                  <a:cubicBezTo>
                    <a:pt x="5768" y="6821"/>
                    <a:pt x="4976" y="6025"/>
                    <a:pt x="3958" y="6025"/>
                  </a:cubicBezTo>
                  <a:cubicBezTo>
                    <a:pt x="3506" y="6025"/>
                    <a:pt x="3166" y="6139"/>
                    <a:pt x="2940" y="6366"/>
                  </a:cubicBezTo>
                  <a:cubicBezTo>
                    <a:pt x="2488" y="6594"/>
                    <a:pt x="2488" y="6594"/>
                    <a:pt x="2488" y="6594"/>
                  </a:cubicBezTo>
                  <a:cubicBezTo>
                    <a:pt x="2488" y="6594"/>
                    <a:pt x="2488" y="6594"/>
                    <a:pt x="2488" y="6594"/>
                  </a:cubicBezTo>
                  <a:cubicBezTo>
                    <a:pt x="1923" y="6821"/>
                    <a:pt x="1018" y="7276"/>
                    <a:pt x="452" y="6935"/>
                  </a:cubicBezTo>
                  <a:cubicBezTo>
                    <a:pt x="226" y="6821"/>
                    <a:pt x="0" y="6480"/>
                    <a:pt x="0" y="6025"/>
                  </a:cubicBezTo>
                  <a:cubicBezTo>
                    <a:pt x="0" y="0"/>
                    <a:pt x="0" y="0"/>
                    <a:pt x="0" y="0"/>
                  </a:cubicBezTo>
                  <a:cubicBezTo>
                    <a:pt x="5994" y="0"/>
                    <a:pt x="5994" y="0"/>
                    <a:pt x="5994" y="0"/>
                  </a:cubicBezTo>
                  <a:cubicBezTo>
                    <a:pt x="6559" y="0"/>
                    <a:pt x="6785" y="227"/>
                    <a:pt x="6898" y="455"/>
                  </a:cubicBezTo>
                  <a:cubicBezTo>
                    <a:pt x="7238" y="1023"/>
                    <a:pt x="6898" y="1933"/>
                    <a:pt x="6559" y="2501"/>
                  </a:cubicBezTo>
                  <a:cubicBezTo>
                    <a:pt x="6559" y="2501"/>
                    <a:pt x="6559" y="2501"/>
                    <a:pt x="6559" y="2501"/>
                  </a:cubicBezTo>
                  <a:cubicBezTo>
                    <a:pt x="6333" y="2842"/>
                    <a:pt x="6333" y="2842"/>
                    <a:pt x="6333" y="2842"/>
                  </a:cubicBezTo>
                  <a:cubicBezTo>
                    <a:pt x="6107" y="3183"/>
                    <a:pt x="5994" y="3524"/>
                    <a:pt x="5994" y="3865"/>
                  </a:cubicBezTo>
                  <a:cubicBezTo>
                    <a:pt x="5994" y="4888"/>
                    <a:pt x="6898" y="5798"/>
                    <a:pt x="7916" y="5798"/>
                  </a:cubicBezTo>
                  <a:cubicBezTo>
                    <a:pt x="8934" y="5798"/>
                    <a:pt x="9726" y="4888"/>
                    <a:pt x="9726" y="3865"/>
                  </a:cubicBezTo>
                  <a:cubicBezTo>
                    <a:pt x="9726" y="3524"/>
                    <a:pt x="9613" y="3183"/>
                    <a:pt x="9499" y="2842"/>
                  </a:cubicBezTo>
                  <a:cubicBezTo>
                    <a:pt x="9160" y="2501"/>
                    <a:pt x="9160" y="2501"/>
                    <a:pt x="9160" y="2501"/>
                  </a:cubicBezTo>
                  <a:cubicBezTo>
                    <a:pt x="9273" y="2501"/>
                    <a:pt x="9273" y="2501"/>
                    <a:pt x="9273" y="2501"/>
                  </a:cubicBezTo>
                  <a:cubicBezTo>
                    <a:pt x="8934" y="1933"/>
                    <a:pt x="8595" y="1023"/>
                    <a:pt x="8821" y="455"/>
                  </a:cubicBezTo>
                  <a:cubicBezTo>
                    <a:pt x="8934" y="227"/>
                    <a:pt x="9273" y="0"/>
                    <a:pt x="9839" y="0"/>
                  </a:cubicBezTo>
                  <a:cubicBezTo>
                    <a:pt x="15832" y="0"/>
                    <a:pt x="15832" y="0"/>
                    <a:pt x="15832" y="0"/>
                  </a:cubicBezTo>
                  <a:cubicBezTo>
                    <a:pt x="15832" y="6025"/>
                    <a:pt x="15832" y="6025"/>
                    <a:pt x="15832" y="6025"/>
                  </a:cubicBezTo>
                  <a:cubicBezTo>
                    <a:pt x="15832" y="6025"/>
                    <a:pt x="15832" y="6139"/>
                    <a:pt x="15832" y="6253"/>
                  </a:cubicBezTo>
                  <a:cubicBezTo>
                    <a:pt x="16059" y="6366"/>
                    <a:pt x="16963" y="6025"/>
                    <a:pt x="17529" y="5684"/>
                  </a:cubicBezTo>
                  <a:cubicBezTo>
                    <a:pt x="17981" y="5343"/>
                    <a:pt x="17981" y="5343"/>
                    <a:pt x="17981" y="5343"/>
                  </a:cubicBezTo>
                  <a:cubicBezTo>
                    <a:pt x="17981" y="5457"/>
                    <a:pt x="17981" y="5457"/>
                    <a:pt x="17981" y="5457"/>
                  </a:cubicBezTo>
                  <a:cubicBezTo>
                    <a:pt x="18207" y="5343"/>
                    <a:pt x="18547" y="5229"/>
                    <a:pt x="18886" y="5229"/>
                  </a:cubicBezTo>
                  <a:cubicBezTo>
                    <a:pt x="20356" y="5229"/>
                    <a:pt x="21600" y="6366"/>
                    <a:pt x="21600" y="7844"/>
                  </a:cubicBezTo>
                  <a:cubicBezTo>
                    <a:pt x="21600" y="9322"/>
                    <a:pt x="20356" y="10573"/>
                    <a:pt x="18886" y="10573"/>
                  </a:cubicBezTo>
                  <a:cubicBezTo>
                    <a:pt x="18547" y="10573"/>
                    <a:pt x="18207" y="10459"/>
                    <a:pt x="17981" y="10345"/>
                  </a:cubicBezTo>
                  <a:cubicBezTo>
                    <a:pt x="17981" y="10345"/>
                    <a:pt x="17981" y="10345"/>
                    <a:pt x="17981" y="10345"/>
                  </a:cubicBezTo>
                  <a:cubicBezTo>
                    <a:pt x="17529" y="10118"/>
                    <a:pt x="17529" y="10118"/>
                    <a:pt x="17529" y="10118"/>
                  </a:cubicBezTo>
                  <a:cubicBezTo>
                    <a:pt x="16963" y="9777"/>
                    <a:pt x="16059" y="9436"/>
                    <a:pt x="15832" y="9549"/>
                  </a:cubicBezTo>
                  <a:cubicBezTo>
                    <a:pt x="15832" y="9549"/>
                    <a:pt x="15832" y="9777"/>
                    <a:pt x="15832" y="9777"/>
                  </a:cubicBezTo>
                  <a:cubicBezTo>
                    <a:pt x="15832" y="15802"/>
                    <a:pt x="15832" y="15802"/>
                    <a:pt x="15832" y="15802"/>
                  </a:cubicBezTo>
                  <a:cubicBezTo>
                    <a:pt x="9839" y="15802"/>
                    <a:pt x="9839" y="15802"/>
                    <a:pt x="9839" y="15802"/>
                  </a:cubicBezTo>
                  <a:cubicBezTo>
                    <a:pt x="9726" y="15802"/>
                    <a:pt x="9613" y="15802"/>
                    <a:pt x="9613" y="15916"/>
                  </a:cubicBezTo>
                  <a:cubicBezTo>
                    <a:pt x="9386" y="16143"/>
                    <a:pt x="9726" y="16939"/>
                    <a:pt x="10065" y="17507"/>
                  </a:cubicBezTo>
                  <a:cubicBezTo>
                    <a:pt x="10404" y="17962"/>
                    <a:pt x="10404" y="17962"/>
                    <a:pt x="10404" y="17962"/>
                  </a:cubicBezTo>
                  <a:cubicBezTo>
                    <a:pt x="10291" y="17962"/>
                    <a:pt x="10291" y="17962"/>
                    <a:pt x="10291" y="17962"/>
                  </a:cubicBezTo>
                  <a:cubicBezTo>
                    <a:pt x="10517" y="18303"/>
                    <a:pt x="10517" y="18644"/>
                    <a:pt x="10517" y="18985"/>
                  </a:cubicBezTo>
                  <a:cubicBezTo>
                    <a:pt x="10517" y="20463"/>
                    <a:pt x="9386" y="21600"/>
                    <a:pt x="7916" y="21600"/>
                  </a:cubicBezTo>
                  <a:close/>
                  <a:moveTo>
                    <a:pt x="6559" y="17621"/>
                  </a:moveTo>
                  <a:cubicBezTo>
                    <a:pt x="6559" y="17621"/>
                    <a:pt x="6559" y="17621"/>
                    <a:pt x="6559" y="17621"/>
                  </a:cubicBezTo>
                  <a:cubicBezTo>
                    <a:pt x="6333" y="17962"/>
                    <a:pt x="6333" y="17962"/>
                    <a:pt x="6333" y="17962"/>
                  </a:cubicBezTo>
                  <a:cubicBezTo>
                    <a:pt x="6107" y="18303"/>
                    <a:pt x="5994" y="18644"/>
                    <a:pt x="5994" y="18985"/>
                  </a:cubicBezTo>
                  <a:cubicBezTo>
                    <a:pt x="5994" y="20008"/>
                    <a:pt x="6898" y="20804"/>
                    <a:pt x="7916" y="20804"/>
                  </a:cubicBezTo>
                  <a:cubicBezTo>
                    <a:pt x="8934" y="20804"/>
                    <a:pt x="9726" y="20008"/>
                    <a:pt x="9726" y="18985"/>
                  </a:cubicBezTo>
                  <a:cubicBezTo>
                    <a:pt x="9726" y="18644"/>
                    <a:pt x="9613" y="18303"/>
                    <a:pt x="9499" y="17962"/>
                  </a:cubicBezTo>
                  <a:cubicBezTo>
                    <a:pt x="9160" y="17621"/>
                    <a:pt x="9160" y="17621"/>
                    <a:pt x="9160" y="17621"/>
                  </a:cubicBezTo>
                  <a:cubicBezTo>
                    <a:pt x="9273" y="17621"/>
                    <a:pt x="9273" y="17621"/>
                    <a:pt x="9273" y="17621"/>
                  </a:cubicBezTo>
                  <a:cubicBezTo>
                    <a:pt x="8934" y="17053"/>
                    <a:pt x="8595" y="16029"/>
                    <a:pt x="8821" y="15461"/>
                  </a:cubicBezTo>
                  <a:cubicBezTo>
                    <a:pt x="8934" y="15234"/>
                    <a:pt x="9273" y="15006"/>
                    <a:pt x="9839" y="15006"/>
                  </a:cubicBezTo>
                  <a:cubicBezTo>
                    <a:pt x="15041" y="15006"/>
                    <a:pt x="15041" y="15006"/>
                    <a:pt x="15041" y="15006"/>
                  </a:cubicBezTo>
                  <a:cubicBezTo>
                    <a:pt x="15041" y="9777"/>
                    <a:pt x="15041" y="9777"/>
                    <a:pt x="15041" y="9777"/>
                  </a:cubicBezTo>
                  <a:cubicBezTo>
                    <a:pt x="15041" y="9208"/>
                    <a:pt x="15267" y="8981"/>
                    <a:pt x="15493" y="8867"/>
                  </a:cubicBezTo>
                  <a:cubicBezTo>
                    <a:pt x="16059" y="8526"/>
                    <a:pt x="16850" y="8867"/>
                    <a:pt x="17529" y="9208"/>
                  </a:cubicBezTo>
                  <a:cubicBezTo>
                    <a:pt x="17529" y="9208"/>
                    <a:pt x="17529" y="9208"/>
                    <a:pt x="17529" y="9208"/>
                  </a:cubicBezTo>
                  <a:cubicBezTo>
                    <a:pt x="17868" y="9436"/>
                    <a:pt x="17868" y="9436"/>
                    <a:pt x="17868" y="9436"/>
                  </a:cubicBezTo>
                  <a:cubicBezTo>
                    <a:pt x="18207" y="9663"/>
                    <a:pt x="18547" y="9777"/>
                    <a:pt x="18886" y="9777"/>
                  </a:cubicBezTo>
                  <a:cubicBezTo>
                    <a:pt x="19904" y="9777"/>
                    <a:pt x="20808" y="8867"/>
                    <a:pt x="20808" y="7844"/>
                  </a:cubicBezTo>
                  <a:cubicBezTo>
                    <a:pt x="20808" y="6821"/>
                    <a:pt x="19904" y="6025"/>
                    <a:pt x="18886" y="6025"/>
                  </a:cubicBezTo>
                  <a:cubicBezTo>
                    <a:pt x="18547" y="6025"/>
                    <a:pt x="18207" y="6139"/>
                    <a:pt x="17868" y="6366"/>
                  </a:cubicBezTo>
                  <a:cubicBezTo>
                    <a:pt x="17529" y="6594"/>
                    <a:pt x="17529" y="6594"/>
                    <a:pt x="17529" y="6594"/>
                  </a:cubicBezTo>
                  <a:cubicBezTo>
                    <a:pt x="17529" y="6594"/>
                    <a:pt x="17529" y="6594"/>
                    <a:pt x="17529" y="6594"/>
                  </a:cubicBezTo>
                  <a:cubicBezTo>
                    <a:pt x="16850" y="6821"/>
                    <a:pt x="16059" y="7162"/>
                    <a:pt x="15493" y="6935"/>
                  </a:cubicBezTo>
                  <a:cubicBezTo>
                    <a:pt x="15267" y="6821"/>
                    <a:pt x="15041" y="6480"/>
                    <a:pt x="15041" y="6025"/>
                  </a:cubicBezTo>
                  <a:cubicBezTo>
                    <a:pt x="15041" y="796"/>
                    <a:pt x="15041" y="796"/>
                    <a:pt x="15041" y="796"/>
                  </a:cubicBezTo>
                  <a:cubicBezTo>
                    <a:pt x="9839" y="796"/>
                    <a:pt x="9839" y="796"/>
                    <a:pt x="9839" y="796"/>
                  </a:cubicBezTo>
                  <a:cubicBezTo>
                    <a:pt x="9726" y="796"/>
                    <a:pt x="9613" y="796"/>
                    <a:pt x="9613" y="796"/>
                  </a:cubicBezTo>
                  <a:cubicBezTo>
                    <a:pt x="9386" y="1023"/>
                    <a:pt x="9726" y="1819"/>
                    <a:pt x="10178" y="2501"/>
                  </a:cubicBezTo>
                  <a:cubicBezTo>
                    <a:pt x="10404" y="2842"/>
                    <a:pt x="10404" y="2842"/>
                    <a:pt x="10404" y="2842"/>
                  </a:cubicBezTo>
                  <a:cubicBezTo>
                    <a:pt x="10291" y="2842"/>
                    <a:pt x="10291" y="2842"/>
                    <a:pt x="10291" y="2842"/>
                  </a:cubicBezTo>
                  <a:cubicBezTo>
                    <a:pt x="10517" y="3183"/>
                    <a:pt x="10517" y="3524"/>
                    <a:pt x="10517" y="3865"/>
                  </a:cubicBezTo>
                  <a:cubicBezTo>
                    <a:pt x="10517" y="5343"/>
                    <a:pt x="9386" y="6594"/>
                    <a:pt x="7916" y="6594"/>
                  </a:cubicBezTo>
                  <a:cubicBezTo>
                    <a:pt x="6446" y="6594"/>
                    <a:pt x="5202" y="5343"/>
                    <a:pt x="5202" y="3865"/>
                  </a:cubicBezTo>
                  <a:cubicBezTo>
                    <a:pt x="5202" y="3524"/>
                    <a:pt x="5315" y="3183"/>
                    <a:pt x="5428" y="2842"/>
                  </a:cubicBezTo>
                  <a:cubicBezTo>
                    <a:pt x="5428" y="2842"/>
                    <a:pt x="5428" y="2842"/>
                    <a:pt x="5428" y="2842"/>
                  </a:cubicBezTo>
                  <a:cubicBezTo>
                    <a:pt x="5654" y="2501"/>
                    <a:pt x="5654" y="2501"/>
                    <a:pt x="5654" y="2501"/>
                  </a:cubicBezTo>
                  <a:cubicBezTo>
                    <a:pt x="5994" y="1819"/>
                    <a:pt x="6333" y="1023"/>
                    <a:pt x="6220" y="796"/>
                  </a:cubicBezTo>
                  <a:cubicBezTo>
                    <a:pt x="6220" y="796"/>
                    <a:pt x="5994" y="796"/>
                    <a:pt x="5994" y="796"/>
                  </a:cubicBezTo>
                  <a:cubicBezTo>
                    <a:pt x="792" y="796"/>
                    <a:pt x="792" y="796"/>
                    <a:pt x="792" y="796"/>
                  </a:cubicBezTo>
                  <a:cubicBezTo>
                    <a:pt x="792" y="6025"/>
                    <a:pt x="792" y="6025"/>
                    <a:pt x="792" y="6025"/>
                  </a:cubicBezTo>
                  <a:cubicBezTo>
                    <a:pt x="792" y="6025"/>
                    <a:pt x="792" y="6139"/>
                    <a:pt x="792" y="6253"/>
                  </a:cubicBezTo>
                  <a:cubicBezTo>
                    <a:pt x="1018" y="6366"/>
                    <a:pt x="1923" y="6025"/>
                    <a:pt x="2488" y="5684"/>
                  </a:cubicBezTo>
                  <a:cubicBezTo>
                    <a:pt x="2827" y="5457"/>
                    <a:pt x="2827" y="5457"/>
                    <a:pt x="2827" y="5457"/>
                  </a:cubicBezTo>
                  <a:cubicBezTo>
                    <a:pt x="2827" y="5457"/>
                    <a:pt x="2827" y="5457"/>
                    <a:pt x="2827" y="5457"/>
                  </a:cubicBezTo>
                  <a:cubicBezTo>
                    <a:pt x="3166" y="5343"/>
                    <a:pt x="3506" y="5229"/>
                    <a:pt x="3958" y="5229"/>
                  </a:cubicBezTo>
                  <a:cubicBezTo>
                    <a:pt x="5428" y="5229"/>
                    <a:pt x="6559" y="6366"/>
                    <a:pt x="6559" y="7844"/>
                  </a:cubicBezTo>
                  <a:cubicBezTo>
                    <a:pt x="6559" y="9322"/>
                    <a:pt x="5428" y="10573"/>
                    <a:pt x="3958" y="10573"/>
                  </a:cubicBezTo>
                  <a:cubicBezTo>
                    <a:pt x="3506" y="10573"/>
                    <a:pt x="3166" y="10459"/>
                    <a:pt x="2827" y="10345"/>
                  </a:cubicBezTo>
                  <a:cubicBezTo>
                    <a:pt x="2827" y="10345"/>
                    <a:pt x="2827" y="10345"/>
                    <a:pt x="2827" y="10345"/>
                  </a:cubicBezTo>
                  <a:cubicBezTo>
                    <a:pt x="2488" y="10118"/>
                    <a:pt x="2488" y="10118"/>
                    <a:pt x="2488" y="10118"/>
                  </a:cubicBezTo>
                  <a:cubicBezTo>
                    <a:pt x="1923" y="9777"/>
                    <a:pt x="1018" y="9436"/>
                    <a:pt x="792" y="9549"/>
                  </a:cubicBezTo>
                  <a:cubicBezTo>
                    <a:pt x="792" y="9549"/>
                    <a:pt x="792" y="9777"/>
                    <a:pt x="792" y="9777"/>
                  </a:cubicBezTo>
                  <a:cubicBezTo>
                    <a:pt x="792" y="15006"/>
                    <a:pt x="792" y="15006"/>
                    <a:pt x="792" y="15006"/>
                  </a:cubicBezTo>
                  <a:cubicBezTo>
                    <a:pt x="5994" y="15006"/>
                    <a:pt x="5994" y="15006"/>
                    <a:pt x="5994" y="15006"/>
                  </a:cubicBezTo>
                  <a:cubicBezTo>
                    <a:pt x="6559" y="15006"/>
                    <a:pt x="6785" y="15234"/>
                    <a:pt x="6898" y="15461"/>
                  </a:cubicBezTo>
                  <a:cubicBezTo>
                    <a:pt x="7238" y="16029"/>
                    <a:pt x="6898" y="17053"/>
                    <a:pt x="6559" y="17621"/>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61" name="Freeform 75"/>
            <p:cNvSpPr/>
            <p:nvPr/>
          </p:nvSpPr>
          <p:spPr>
            <a:xfrm>
              <a:off x="4050736" y="1325455"/>
              <a:ext cx="1231407" cy="962379"/>
            </a:xfrm>
            <a:custGeom>
              <a:avLst/>
              <a:gdLst/>
              <a:ahLst/>
              <a:cxnLst>
                <a:cxn ang="0">
                  <a:pos x="wd2" y="hd2"/>
                </a:cxn>
                <a:cxn ang="5400000">
                  <a:pos x="wd2" y="hd2"/>
                </a:cxn>
                <a:cxn ang="10800000">
                  <a:pos x="wd2" y="hd2"/>
                </a:cxn>
                <a:cxn ang="16200000">
                  <a:pos x="wd2" y="hd2"/>
                </a:cxn>
              </a:cxnLst>
              <a:rect l="0" t="0" r="r" b="b"/>
              <a:pathLst>
                <a:path w="21600" h="21600" extrusionOk="0">
                  <a:moveTo>
                    <a:pt x="8916" y="3639"/>
                  </a:moveTo>
                  <a:cubicBezTo>
                    <a:pt x="8916" y="3170"/>
                    <a:pt x="9008" y="2817"/>
                    <a:pt x="9191" y="2348"/>
                  </a:cubicBezTo>
                  <a:cubicBezTo>
                    <a:pt x="9191" y="2348"/>
                    <a:pt x="9191" y="2348"/>
                    <a:pt x="9191" y="2348"/>
                  </a:cubicBezTo>
                  <a:cubicBezTo>
                    <a:pt x="9191" y="2348"/>
                    <a:pt x="10386" y="0"/>
                    <a:pt x="9191" y="0"/>
                  </a:cubicBezTo>
                  <a:cubicBezTo>
                    <a:pt x="4688" y="0"/>
                    <a:pt x="4688" y="0"/>
                    <a:pt x="4688" y="0"/>
                  </a:cubicBezTo>
                  <a:cubicBezTo>
                    <a:pt x="4688" y="5870"/>
                    <a:pt x="4688" y="5870"/>
                    <a:pt x="4688" y="5870"/>
                  </a:cubicBezTo>
                  <a:cubicBezTo>
                    <a:pt x="4688" y="7278"/>
                    <a:pt x="2757" y="5870"/>
                    <a:pt x="2757" y="5870"/>
                  </a:cubicBezTo>
                  <a:cubicBezTo>
                    <a:pt x="2757" y="5870"/>
                    <a:pt x="2757" y="5870"/>
                    <a:pt x="2757" y="5870"/>
                  </a:cubicBezTo>
                  <a:cubicBezTo>
                    <a:pt x="2482" y="5635"/>
                    <a:pt x="2206" y="5400"/>
                    <a:pt x="1838" y="5400"/>
                  </a:cubicBezTo>
                  <a:cubicBezTo>
                    <a:pt x="827" y="5400"/>
                    <a:pt x="0" y="6457"/>
                    <a:pt x="0" y="7748"/>
                  </a:cubicBezTo>
                  <a:cubicBezTo>
                    <a:pt x="0" y="9039"/>
                    <a:pt x="827" y="10096"/>
                    <a:pt x="1838" y="10096"/>
                  </a:cubicBezTo>
                  <a:cubicBezTo>
                    <a:pt x="2206" y="10096"/>
                    <a:pt x="2482" y="9978"/>
                    <a:pt x="2757" y="9743"/>
                  </a:cubicBezTo>
                  <a:cubicBezTo>
                    <a:pt x="2757" y="9743"/>
                    <a:pt x="2757" y="9743"/>
                    <a:pt x="2757" y="9743"/>
                  </a:cubicBezTo>
                  <a:cubicBezTo>
                    <a:pt x="2757" y="9743"/>
                    <a:pt x="4688" y="8217"/>
                    <a:pt x="4688" y="9743"/>
                  </a:cubicBezTo>
                  <a:cubicBezTo>
                    <a:pt x="4688" y="15613"/>
                    <a:pt x="4688" y="15613"/>
                    <a:pt x="4688" y="15613"/>
                  </a:cubicBezTo>
                  <a:cubicBezTo>
                    <a:pt x="9191" y="15613"/>
                    <a:pt x="9191" y="15613"/>
                    <a:pt x="9191" y="15613"/>
                  </a:cubicBezTo>
                  <a:cubicBezTo>
                    <a:pt x="10386" y="15613"/>
                    <a:pt x="9191" y="17961"/>
                    <a:pt x="9191" y="17961"/>
                  </a:cubicBezTo>
                  <a:cubicBezTo>
                    <a:pt x="9191" y="17961"/>
                    <a:pt x="9191" y="17961"/>
                    <a:pt x="9191" y="17961"/>
                  </a:cubicBezTo>
                  <a:cubicBezTo>
                    <a:pt x="9008" y="18313"/>
                    <a:pt x="8916" y="18783"/>
                    <a:pt x="8916" y="19252"/>
                  </a:cubicBezTo>
                  <a:cubicBezTo>
                    <a:pt x="8916" y="20543"/>
                    <a:pt x="9743" y="21600"/>
                    <a:pt x="10754" y="21600"/>
                  </a:cubicBezTo>
                  <a:cubicBezTo>
                    <a:pt x="11765" y="21600"/>
                    <a:pt x="12592" y="20543"/>
                    <a:pt x="12592" y="19252"/>
                  </a:cubicBezTo>
                  <a:cubicBezTo>
                    <a:pt x="12592" y="18783"/>
                    <a:pt x="12500" y="18313"/>
                    <a:pt x="12317" y="17961"/>
                  </a:cubicBezTo>
                  <a:cubicBezTo>
                    <a:pt x="12317" y="17961"/>
                    <a:pt x="12317" y="17961"/>
                    <a:pt x="12317" y="17961"/>
                  </a:cubicBezTo>
                  <a:cubicBezTo>
                    <a:pt x="12317" y="17961"/>
                    <a:pt x="11122" y="15613"/>
                    <a:pt x="12317" y="15613"/>
                  </a:cubicBezTo>
                  <a:cubicBezTo>
                    <a:pt x="16820" y="15613"/>
                    <a:pt x="16820" y="15613"/>
                    <a:pt x="16820" y="15613"/>
                  </a:cubicBezTo>
                  <a:cubicBezTo>
                    <a:pt x="16820" y="9743"/>
                    <a:pt x="16820" y="9743"/>
                    <a:pt x="16820" y="9743"/>
                  </a:cubicBezTo>
                  <a:cubicBezTo>
                    <a:pt x="16820" y="8217"/>
                    <a:pt x="18751" y="9743"/>
                    <a:pt x="18751" y="9743"/>
                  </a:cubicBezTo>
                  <a:cubicBezTo>
                    <a:pt x="18751" y="9743"/>
                    <a:pt x="18751" y="9743"/>
                    <a:pt x="18751" y="9743"/>
                  </a:cubicBezTo>
                  <a:cubicBezTo>
                    <a:pt x="19026" y="9978"/>
                    <a:pt x="19394" y="10096"/>
                    <a:pt x="19762" y="10096"/>
                  </a:cubicBezTo>
                  <a:cubicBezTo>
                    <a:pt x="20773" y="10096"/>
                    <a:pt x="21600" y="9039"/>
                    <a:pt x="21600" y="7748"/>
                  </a:cubicBezTo>
                  <a:cubicBezTo>
                    <a:pt x="21600" y="6457"/>
                    <a:pt x="20773" y="5400"/>
                    <a:pt x="19762" y="5400"/>
                  </a:cubicBezTo>
                  <a:cubicBezTo>
                    <a:pt x="19394" y="5400"/>
                    <a:pt x="19026" y="5635"/>
                    <a:pt x="18751" y="5870"/>
                  </a:cubicBezTo>
                  <a:cubicBezTo>
                    <a:pt x="18751" y="5870"/>
                    <a:pt x="18751" y="5870"/>
                    <a:pt x="18751" y="5870"/>
                  </a:cubicBezTo>
                  <a:cubicBezTo>
                    <a:pt x="18751" y="5870"/>
                    <a:pt x="16820" y="7278"/>
                    <a:pt x="16820" y="5870"/>
                  </a:cubicBezTo>
                  <a:cubicBezTo>
                    <a:pt x="16820" y="0"/>
                    <a:pt x="16820" y="0"/>
                    <a:pt x="16820" y="0"/>
                  </a:cubicBezTo>
                  <a:cubicBezTo>
                    <a:pt x="12317" y="0"/>
                    <a:pt x="12317" y="0"/>
                    <a:pt x="12317" y="0"/>
                  </a:cubicBezTo>
                  <a:cubicBezTo>
                    <a:pt x="11122" y="0"/>
                    <a:pt x="12317" y="2348"/>
                    <a:pt x="12317" y="2348"/>
                  </a:cubicBezTo>
                  <a:cubicBezTo>
                    <a:pt x="12317" y="2348"/>
                    <a:pt x="12317" y="2348"/>
                    <a:pt x="12317" y="2348"/>
                  </a:cubicBezTo>
                  <a:cubicBezTo>
                    <a:pt x="12500" y="2817"/>
                    <a:pt x="12592" y="3170"/>
                    <a:pt x="12592" y="3639"/>
                  </a:cubicBezTo>
                  <a:cubicBezTo>
                    <a:pt x="12592" y="4930"/>
                    <a:pt x="11765" y="5987"/>
                    <a:pt x="10754" y="5987"/>
                  </a:cubicBezTo>
                  <a:cubicBezTo>
                    <a:pt x="9743" y="5987"/>
                    <a:pt x="8916" y="4930"/>
                    <a:pt x="8916" y="3639"/>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62" name="Freeform 76"/>
            <p:cNvSpPr/>
            <p:nvPr/>
          </p:nvSpPr>
          <p:spPr>
            <a:xfrm>
              <a:off x="4031050" y="1307957"/>
              <a:ext cx="1266403" cy="99518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9640" y="21600"/>
                    <a:pt x="8747" y="20463"/>
                    <a:pt x="8747" y="18985"/>
                  </a:cubicBezTo>
                  <a:cubicBezTo>
                    <a:pt x="8747" y="18644"/>
                    <a:pt x="8747" y="18303"/>
                    <a:pt x="8836" y="17962"/>
                  </a:cubicBezTo>
                  <a:cubicBezTo>
                    <a:pt x="8836" y="17962"/>
                    <a:pt x="8836" y="17962"/>
                    <a:pt x="8836" y="17962"/>
                  </a:cubicBezTo>
                  <a:cubicBezTo>
                    <a:pt x="9015" y="17507"/>
                    <a:pt x="9015" y="17507"/>
                    <a:pt x="9015" y="17507"/>
                  </a:cubicBezTo>
                  <a:cubicBezTo>
                    <a:pt x="9372" y="16939"/>
                    <a:pt x="9550" y="16143"/>
                    <a:pt x="9461" y="15916"/>
                  </a:cubicBezTo>
                  <a:cubicBezTo>
                    <a:pt x="9461" y="15802"/>
                    <a:pt x="9372" y="15802"/>
                    <a:pt x="9283" y="15802"/>
                  </a:cubicBezTo>
                  <a:cubicBezTo>
                    <a:pt x="4552" y="15802"/>
                    <a:pt x="4552" y="15802"/>
                    <a:pt x="4552" y="15802"/>
                  </a:cubicBezTo>
                  <a:cubicBezTo>
                    <a:pt x="4552" y="9777"/>
                    <a:pt x="4552" y="9777"/>
                    <a:pt x="4552" y="9777"/>
                  </a:cubicBezTo>
                  <a:cubicBezTo>
                    <a:pt x="4552" y="9777"/>
                    <a:pt x="4552" y="9549"/>
                    <a:pt x="4552" y="9549"/>
                  </a:cubicBezTo>
                  <a:cubicBezTo>
                    <a:pt x="4374" y="9436"/>
                    <a:pt x="3660" y="9777"/>
                    <a:pt x="3213" y="10118"/>
                  </a:cubicBezTo>
                  <a:cubicBezTo>
                    <a:pt x="2945" y="10345"/>
                    <a:pt x="2945" y="10345"/>
                    <a:pt x="2945" y="10345"/>
                  </a:cubicBezTo>
                  <a:cubicBezTo>
                    <a:pt x="2945" y="10345"/>
                    <a:pt x="2945" y="10345"/>
                    <a:pt x="2945" y="10345"/>
                  </a:cubicBezTo>
                  <a:cubicBezTo>
                    <a:pt x="2678" y="10459"/>
                    <a:pt x="2410" y="10573"/>
                    <a:pt x="2142" y="10573"/>
                  </a:cubicBezTo>
                  <a:cubicBezTo>
                    <a:pt x="982" y="10573"/>
                    <a:pt x="0" y="9322"/>
                    <a:pt x="0" y="7844"/>
                  </a:cubicBezTo>
                  <a:cubicBezTo>
                    <a:pt x="0" y="6366"/>
                    <a:pt x="982" y="5229"/>
                    <a:pt x="2142" y="5229"/>
                  </a:cubicBezTo>
                  <a:cubicBezTo>
                    <a:pt x="2410" y="5229"/>
                    <a:pt x="2678" y="5343"/>
                    <a:pt x="2945" y="5457"/>
                  </a:cubicBezTo>
                  <a:cubicBezTo>
                    <a:pt x="2945" y="5457"/>
                    <a:pt x="2945" y="5457"/>
                    <a:pt x="2945" y="5457"/>
                  </a:cubicBezTo>
                  <a:cubicBezTo>
                    <a:pt x="3213" y="5684"/>
                    <a:pt x="3213" y="5684"/>
                    <a:pt x="3213" y="5684"/>
                  </a:cubicBezTo>
                  <a:cubicBezTo>
                    <a:pt x="3660" y="6025"/>
                    <a:pt x="4374" y="6366"/>
                    <a:pt x="4552" y="6253"/>
                  </a:cubicBezTo>
                  <a:cubicBezTo>
                    <a:pt x="4552" y="6139"/>
                    <a:pt x="4552" y="6025"/>
                    <a:pt x="4552" y="6025"/>
                  </a:cubicBezTo>
                  <a:cubicBezTo>
                    <a:pt x="4552" y="0"/>
                    <a:pt x="4552" y="0"/>
                    <a:pt x="4552" y="0"/>
                  </a:cubicBezTo>
                  <a:cubicBezTo>
                    <a:pt x="9283" y="0"/>
                    <a:pt x="9283" y="0"/>
                    <a:pt x="9283" y="0"/>
                  </a:cubicBezTo>
                  <a:cubicBezTo>
                    <a:pt x="9729" y="0"/>
                    <a:pt x="9907" y="227"/>
                    <a:pt x="9997" y="455"/>
                  </a:cubicBezTo>
                  <a:cubicBezTo>
                    <a:pt x="10264" y="1023"/>
                    <a:pt x="9997" y="1933"/>
                    <a:pt x="9729" y="2501"/>
                  </a:cubicBezTo>
                  <a:cubicBezTo>
                    <a:pt x="9818" y="2501"/>
                    <a:pt x="9818" y="2501"/>
                    <a:pt x="9818" y="2501"/>
                  </a:cubicBezTo>
                  <a:cubicBezTo>
                    <a:pt x="9550" y="2842"/>
                    <a:pt x="9550" y="2842"/>
                    <a:pt x="9550" y="2842"/>
                  </a:cubicBezTo>
                  <a:cubicBezTo>
                    <a:pt x="9461" y="3183"/>
                    <a:pt x="9372" y="3524"/>
                    <a:pt x="9372" y="3865"/>
                  </a:cubicBezTo>
                  <a:cubicBezTo>
                    <a:pt x="9372" y="4888"/>
                    <a:pt x="9997" y="5798"/>
                    <a:pt x="10800" y="5798"/>
                  </a:cubicBezTo>
                  <a:cubicBezTo>
                    <a:pt x="11603" y="5798"/>
                    <a:pt x="12317" y="4888"/>
                    <a:pt x="12317" y="3865"/>
                  </a:cubicBezTo>
                  <a:cubicBezTo>
                    <a:pt x="12317" y="3524"/>
                    <a:pt x="12228" y="3183"/>
                    <a:pt x="12050" y="2842"/>
                  </a:cubicBezTo>
                  <a:cubicBezTo>
                    <a:pt x="11871" y="2501"/>
                    <a:pt x="11871" y="2501"/>
                    <a:pt x="11871" y="2501"/>
                  </a:cubicBezTo>
                  <a:cubicBezTo>
                    <a:pt x="11871" y="2501"/>
                    <a:pt x="11871" y="2501"/>
                    <a:pt x="11871" y="2501"/>
                  </a:cubicBezTo>
                  <a:cubicBezTo>
                    <a:pt x="11603" y="1933"/>
                    <a:pt x="11336" y="1023"/>
                    <a:pt x="11603" y="455"/>
                  </a:cubicBezTo>
                  <a:cubicBezTo>
                    <a:pt x="11693" y="227"/>
                    <a:pt x="11871" y="0"/>
                    <a:pt x="12317" y="0"/>
                  </a:cubicBezTo>
                  <a:cubicBezTo>
                    <a:pt x="17048" y="0"/>
                    <a:pt x="17048" y="0"/>
                    <a:pt x="17048" y="0"/>
                  </a:cubicBezTo>
                  <a:cubicBezTo>
                    <a:pt x="17048" y="6025"/>
                    <a:pt x="17048" y="6025"/>
                    <a:pt x="17048" y="6025"/>
                  </a:cubicBezTo>
                  <a:cubicBezTo>
                    <a:pt x="17048" y="6025"/>
                    <a:pt x="17048" y="6139"/>
                    <a:pt x="17048" y="6253"/>
                  </a:cubicBezTo>
                  <a:cubicBezTo>
                    <a:pt x="17316" y="6366"/>
                    <a:pt x="17940" y="6025"/>
                    <a:pt x="18387" y="5684"/>
                  </a:cubicBezTo>
                  <a:cubicBezTo>
                    <a:pt x="18655" y="5457"/>
                    <a:pt x="18655" y="5457"/>
                    <a:pt x="18655" y="5457"/>
                  </a:cubicBezTo>
                  <a:cubicBezTo>
                    <a:pt x="18744" y="5457"/>
                    <a:pt x="18744" y="5457"/>
                    <a:pt x="18744" y="5457"/>
                  </a:cubicBezTo>
                  <a:cubicBezTo>
                    <a:pt x="18922" y="5343"/>
                    <a:pt x="19190" y="5229"/>
                    <a:pt x="19547" y="5229"/>
                  </a:cubicBezTo>
                  <a:cubicBezTo>
                    <a:pt x="20707" y="5229"/>
                    <a:pt x="21600" y="6366"/>
                    <a:pt x="21600" y="7844"/>
                  </a:cubicBezTo>
                  <a:cubicBezTo>
                    <a:pt x="21600" y="9322"/>
                    <a:pt x="20707" y="10573"/>
                    <a:pt x="19547" y="10573"/>
                  </a:cubicBezTo>
                  <a:cubicBezTo>
                    <a:pt x="19190" y="10573"/>
                    <a:pt x="18922" y="10459"/>
                    <a:pt x="18744" y="10345"/>
                  </a:cubicBezTo>
                  <a:cubicBezTo>
                    <a:pt x="18655" y="10345"/>
                    <a:pt x="18655" y="10345"/>
                    <a:pt x="18655" y="10345"/>
                  </a:cubicBezTo>
                  <a:cubicBezTo>
                    <a:pt x="18387" y="10118"/>
                    <a:pt x="18387" y="10118"/>
                    <a:pt x="18387" y="10118"/>
                  </a:cubicBezTo>
                  <a:cubicBezTo>
                    <a:pt x="17940" y="9777"/>
                    <a:pt x="17226" y="9436"/>
                    <a:pt x="17048" y="9549"/>
                  </a:cubicBezTo>
                  <a:cubicBezTo>
                    <a:pt x="17048" y="9549"/>
                    <a:pt x="17048" y="9777"/>
                    <a:pt x="17048" y="9777"/>
                  </a:cubicBezTo>
                  <a:cubicBezTo>
                    <a:pt x="17048" y="15802"/>
                    <a:pt x="17048" y="15802"/>
                    <a:pt x="17048" y="15802"/>
                  </a:cubicBezTo>
                  <a:cubicBezTo>
                    <a:pt x="12317" y="15802"/>
                    <a:pt x="12317" y="15802"/>
                    <a:pt x="12317" y="15802"/>
                  </a:cubicBezTo>
                  <a:cubicBezTo>
                    <a:pt x="12228" y="15802"/>
                    <a:pt x="12139" y="15802"/>
                    <a:pt x="12139" y="15916"/>
                  </a:cubicBezTo>
                  <a:cubicBezTo>
                    <a:pt x="12050" y="16143"/>
                    <a:pt x="12317" y="16939"/>
                    <a:pt x="12585" y="17507"/>
                  </a:cubicBezTo>
                  <a:cubicBezTo>
                    <a:pt x="12764" y="17962"/>
                    <a:pt x="12764" y="17962"/>
                    <a:pt x="12764" y="17962"/>
                  </a:cubicBezTo>
                  <a:cubicBezTo>
                    <a:pt x="12764" y="17962"/>
                    <a:pt x="12764" y="17962"/>
                    <a:pt x="12764" y="17962"/>
                  </a:cubicBezTo>
                  <a:cubicBezTo>
                    <a:pt x="12853" y="18303"/>
                    <a:pt x="12942" y="18644"/>
                    <a:pt x="12942" y="18985"/>
                  </a:cubicBezTo>
                  <a:cubicBezTo>
                    <a:pt x="12942" y="20463"/>
                    <a:pt x="11960" y="21600"/>
                    <a:pt x="10800" y="21600"/>
                  </a:cubicBezTo>
                  <a:close/>
                  <a:moveTo>
                    <a:pt x="9729" y="17507"/>
                  </a:moveTo>
                  <a:cubicBezTo>
                    <a:pt x="9818" y="17621"/>
                    <a:pt x="9818" y="17621"/>
                    <a:pt x="9818" y="17621"/>
                  </a:cubicBezTo>
                  <a:cubicBezTo>
                    <a:pt x="9550" y="17962"/>
                    <a:pt x="9550" y="17962"/>
                    <a:pt x="9550" y="17962"/>
                  </a:cubicBezTo>
                  <a:cubicBezTo>
                    <a:pt x="9461" y="18303"/>
                    <a:pt x="9372" y="18644"/>
                    <a:pt x="9372" y="18985"/>
                  </a:cubicBezTo>
                  <a:cubicBezTo>
                    <a:pt x="9372" y="20008"/>
                    <a:pt x="9997" y="20804"/>
                    <a:pt x="10800" y="20804"/>
                  </a:cubicBezTo>
                  <a:cubicBezTo>
                    <a:pt x="11603" y="20804"/>
                    <a:pt x="12317" y="20008"/>
                    <a:pt x="12317" y="18985"/>
                  </a:cubicBezTo>
                  <a:cubicBezTo>
                    <a:pt x="12317" y="18644"/>
                    <a:pt x="12228" y="18303"/>
                    <a:pt x="12050" y="17962"/>
                  </a:cubicBezTo>
                  <a:cubicBezTo>
                    <a:pt x="11871" y="17621"/>
                    <a:pt x="11871" y="17621"/>
                    <a:pt x="11871" y="17621"/>
                  </a:cubicBezTo>
                  <a:cubicBezTo>
                    <a:pt x="11871" y="17621"/>
                    <a:pt x="11871" y="17621"/>
                    <a:pt x="11871" y="17621"/>
                  </a:cubicBezTo>
                  <a:cubicBezTo>
                    <a:pt x="11603" y="17053"/>
                    <a:pt x="11336" y="16143"/>
                    <a:pt x="11603" y="15461"/>
                  </a:cubicBezTo>
                  <a:cubicBezTo>
                    <a:pt x="11693" y="15234"/>
                    <a:pt x="11871" y="15006"/>
                    <a:pt x="12317" y="15006"/>
                  </a:cubicBezTo>
                  <a:cubicBezTo>
                    <a:pt x="16423" y="15006"/>
                    <a:pt x="16423" y="15006"/>
                    <a:pt x="16423" y="15006"/>
                  </a:cubicBezTo>
                  <a:cubicBezTo>
                    <a:pt x="16423" y="9777"/>
                    <a:pt x="16423" y="9777"/>
                    <a:pt x="16423" y="9777"/>
                  </a:cubicBezTo>
                  <a:cubicBezTo>
                    <a:pt x="16423" y="9208"/>
                    <a:pt x="16602" y="8981"/>
                    <a:pt x="16780" y="8867"/>
                  </a:cubicBezTo>
                  <a:cubicBezTo>
                    <a:pt x="17226" y="8526"/>
                    <a:pt x="17940" y="8981"/>
                    <a:pt x="18387" y="9208"/>
                  </a:cubicBezTo>
                  <a:cubicBezTo>
                    <a:pt x="18387" y="9208"/>
                    <a:pt x="18387" y="9208"/>
                    <a:pt x="18387" y="9208"/>
                  </a:cubicBezTo>
                  <a:cubicBezTo>
                    <a:pt x="18744" y="9436"/>
                    <a:pt x="18744" y="9436"/>
                    <a:pt x="18744" y="9436"/>
                  </a:cubicBezTo>
                  <a:cubicBezTo>
                    <a:pt x="18922" y="9663"/>
                    <a:pt x="19190" y="9777"/>
                    <a:pt x="19547" y="9777"/>
                  </a:cubicBezTo>
                  <a:cubicBezTo>
                    <a:pt x="20350" y="9777"/>
                    <a:pt x="20975" y="8867"/>
                    <a:pt x="20975" y="7844"/>
                  </a:cubicBezTo>
                  <a:cubicBezTo>
                    <a:pt x="20975" y="6821"/>
                    <a:pt x="20350" y="6025"/>
                    <a:pt x="19547" y="6025"/>
                  </a:cubicBezTo>
                  <a:cubicBezTo>
                    <a:pt x="19190" y="6025"/>
                    <a:pt x="18922" y="6139"/>
                    <a:pt x="18744" y="6366"/>
                  </a:cubicBezTo>
                  <a:cubicBezTo>
                    <a:pt x="18387" y="6594"/>
                    <a:pt x="18387" y="6594"/>
                    <a:pt x="18387" y="6594"/>
                  </a:cubicBezTo>
                  <a:cubicBezTo>
                    <a:pt x="18387" y="6594"/>
                    <a:pt x="18387" y="6594"/>
                    <a:pt x="18387" y="6594"/>
                  </a:cubicBezTo>
                  <a:cubicBezTo>
                    <a:pt x="17940" y="6821"/>
                    <a:pt x="17226" y="7276"/>
                    <a:pt x="16780" y="6935"/>
                  </a:cubicBezTo>
                  <a:cubicBezTo>
                    <a:pt x="16602" y="6821"/>
                    <a:pt x="16423" y="6480"/>
                    <a:pt x="16423" y="6025"/>
                  </a:cubicBezTo>
                  <a:cubicBezTo>
                    <a:pt x="16423" y="796"/>
                    <a:pt x="16423" y="796"/>
                    <a:pt x="16423" y="796"/>
                  </a:cubicBezTo>
                  <a:cubicBezTo>
                    <a:pt x="12317" y="796"/>
                    <a:pt x="12317" y="796"/>
                    <a:pt x="12317" y="796"/>
                  </a:cubicBezTo>
                  <a:cubicBezTo>
                    <a:pt x="12228" y="796"/>
                    <a:pt x="12139" y="796"/>
                    <a:pt x="12139" y="796"/>
                  </a:cubicBezTo>
                  <a:cubicBezTo>
                    <a:pt x="12050" y="1023"/>
                    <a:pt x="12317" y="1819"/>
                    <a:pt x="12585" y="2501"/>
                  </a:cubicBezTo>
                  <a:cubicBezTo>
                    <a:pt x="12764" y="2842"/>
                    <a:pt x="12764" y="2842"/>
                    <a:pt x="12764" y="2842"/>
                  </a:cubicBezTo>
                  <a:cubicBezTo>
                    <a:pt x="12764" y="2842"/>
                    <a:pt x="12764" y="2842"/>
                    <a:pt x="12764" y="2842"/>
                  </a:cubicBezTo>
                  <a:cubicBezTo>
                    <a:pt x="12853" y="3183"/>
                    <a:pt x="12942" y="3524"/>
                    <a:pt x="12942" y="3865"/>
                  </a:cubicBezTo>
                  <a:cubicBezTo>
                    <a:pt x="12942" y="5343"/>
                    <a:pt x="11960" y="6594"/>
                    <a:pt x="10800" y="6594"/>
                  </a:cubicBezTo>
                  <a:cubicBezTo>
                    <a:pt x="9640" y="6594"/>
                    <a:pt x="8747" y="5343"/>
                    <a:pt x="8747" y="3865"/>
                  </a:cubicBezTo>
                  <a:cubicBezTo>
                    <a:pt x="8747" y="3524"/>
                    <a:pt x="8747" y="3183"/>
                    <a:pt x="8836" y="2842"/>
                  </a:cubicBezTo>
                  <a:cubicBezTo>
                    <a:pt x="8836" y="2842"/>
                    <a:pt x="8836" y="2842"/>
                    <a:pt x="8836" y="2842"/>
                  </a:cubicBezTo>
                  <a:cubicBezTo>
                    <a:pt x="9015" y="2501"/>
                    <a:pt x="9015" y="2501"/>
                    <a:pt x="9015" y="2501"/>
                  </a:cubicBezTo>
                  <a:cubicBezTo>
                    <a:pt x="9372" y="1819"/>
                    <a:pt x="9550" y="1023"/>
                    <a:pt x="9461" y="796"/>
                  </a:cubicBezTo>
                  <a:cubicBezTo>
                    <a:pt x="9461" y="796"/>
                    <a:pt x="9372" y="796"/>
                    <a:pt x="9283" y="796"/>
                  </a:cubicBezTo>
                  <a:cubicBezTo>
                    <a:pt x="5177" y="796"/>
                    <a:pt x="5177" y="796"/>
                    <a:pt x="5177" y="796"/>
                  </a:cubicBezTo>
                  <a:cubicBezTo>
                    <a:pt x="5177" y="6025"/>
                    <a:pt x="5177" y="6025"/>
                    <a:pt x="5177" y="6025"/>
                  </a:cubicBezTo>
                  <a:cubicBezTo>
                    <a:pt x="5177" y="6480"/>
                    <a:pt x="4998" y="6821"/>
                    <a:pt x="4820" y="6935"/>
                  </a:cubicBezTo>
                  <a:cubicBezTo>
                    <a:pt x="4374" y="7276"/>
                    <a:pt x="3660" y="6821"/>
                    <a:pt x="3213" y="6594"/>
                  </a:cubicBezTo>
                  <a:cubicBezTo>
                    <a:pt x="3213" y="6594"/>
                    <a:pt x="3213" y="6594"/>
                    <a:pt x="3213" y="6594"/>
                  </a:cubicBezTo>
                  <a:cubicBezTo>
                    <a:pt x="2856" y="6366"/>
                    <a:pt x="2856" y="6366"/>
                    <a:pt x="2856" y="6366"/>
                  </a:cubicBezTo>
                  <a:cubicBezTo>
                    <a:pt x="2678" y="6139"/>
                    <a:pt x="2410" y="6025"/>
                    <a:pt x="2142" y="6025"/>
                  </a:cubicBezTo>
                  <a:cubicBezTo>
                    <a:pt x="1339" y="6025"/>
                    <a:pt x="625" y="6821"/>
                    <a:pt x="625" y="7844"/>
                  </a:cubicBezTo>
                  <a:cubicBezTo>
                    <a:pt x="625" y="8867"/>
                    <a:pt x="1339" y="9777"/>
                    <a:pt x="2142" y="9777"/>
                  </a:cubicBezTo>
                  <a:cubicBezTo>
                    <a:pt x="2410" y="9777"/>
                    <a:pt x="2678" y="9663"/>
                    <a:pt x="2856" y="9436"/>
                  </a:cubicBezTo>
                  <a:cubicBezTo>
                    <a:pt x="3213" y="9208"/>
                    <a:pt x="3213" y="9208"/>
                    <a:pt x="3213" y="9208"/>
                  </a:cubicBezTo>
                  <a:cubicBezTo>
                    <a:pt x="3213" y="9208"/>
                    <a:pt x="3213" y="9208"/>
                    <a:pt x="3213" y="9208"/>
                  </a:cubicBezTo>
                  <a:cubicBezTo>
                    <a:pt x="3660" y="8981"/>
                    <a:pt x="4374" y="8526"/>
                    <a:pt x="4820" y="8867"/>
                  </a:cubicBezTo>
                  <a:cubicBezTo>
                    <a:pt x="4998" y="8981"/>
                    <a:pt x="5177" y="9208"/>
                    <a:pt x="5177" y="9777"/>
                  </a:cubicBezTo>
                  <a:cubicBezTo>
                    <a:pt x="5177" y="15006"/>
                    <a:pt x="5177" y="15006"/>
                    <a:pt x="5177" y="15006"/>
                  </a:cubicBezTo>
                  <a:cubicBezTo>
                    <a:pt x="9283" y="15006"/>
                    <a:pt x="9283" y="15006"/>
                    <a:pt x="9283" y="15006"/>
                  </a:cubicBezTo>
                  <a:cubicBezTo>
                    <a:pt x="9729" y="15006"/>
                    <a:pt x="9907" y="15234"/>
                    <a:pt x="9997" y="15461"/>
                  </a:cubicBezTo>
                  <a:cubicBezTo>
                    <a:pt x="10264" y="16029"/>
                    <a:pt x="9997" y="16939"/>
                    <a:pt x="9729" y="17507"/>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63" name="Freeform 77"/>
            <p:cNvSpPr/>
            <p:nvPr/>
          </p:nvSpPr>
          <p:spPr>
            <a:xfrm>
              <a:off x="3355197" y="1325455"/>
              <a:ext cx="964567" cy="695537"/>
            </a:xfrm>
            <a:custGeom>
              <a:avLst/>
              <a:gdLst/>
              <a:ahLst/>
              <a:cxnLst>
                <a:cxn ang="0">
                  <a:pos x="wd2" y="hd2"/>
                </a:cxn>
                <a:cxn ang="5400000">
                  <a:pos x="wd2" y="hd2"/>
                </a:cxn>
                <a:cxn ang="10800000">
                  <a:pos x="wd2" y="hd2"/>
                </a:cxn>
                <a:cxn ang="16200000">
                  <a:pos x="wd2" y="hd2"/>
                </a:cxn>
              </a:cxnLst>
              <a:rect l="0" t="0" r="r" b="b"/>
              <a:pathLst>
                <a:path w="21600" h="21600" extrusionOk="0">
                  <a:moveTo>
                    <a:pt x="17961" y="7471"/>
                  </a:moveTo>
                  <a:cubicBezTo>
                    <a:pt x="18430" y="7471"/>
                    <a:pt x="18783" y="7795"/>
                    <a:pt x="19135" y="8120"/>
                  </a:cubicBezTo>
                  <a:cubicBezTo>
                    <a:pt x="19135" y="8120"/>
                    <a:pt x="19135" y="8120"/>
                    <a:pt x="19135" y="8120"/>
                  </a:cubicBezTo>
                  <a:cubicBezTo>
                    <a:pt x="19135" y="8120"/>
                    <a:pt x="21600" y="10069"/>
                    <a:pt x="21600" y="8120"/>
                  </a:cubicBezTo>
                  <a:cubicBezTo>
                    <a:pt x="21600" y="0"/>
                    <a:pt x="21600" y="0"/>
                    <a:pt x="21600" y="0"/>
                  </a:cubicBezTo>
                  <a:cubicBezTo>
                    <a:pt x="15730" y="0"/>
                    <a:pt x="15730" y="0"/>
                    <a:pt x="15730" y="0"/>
                  </a:cubicBezTo>
                  <a:cubicBezTo>
                    <a:pt x="14204" y="0"/>
                    <a:pt x="15730" y="3248"/>
                    <a:pt x="15730" y="3248"/>
                  </a:cubicBezTo>
                  <a:cubicBezTo>
                    <a:pt x="15730" y="3248"/>
                    <a:pt x="15730" y="3248"/>
                    <a:pt x="15730" y="3248"/>
                  </a:cubicBezTo>
                  <a:cubicBezTo>
                    <a:pt x="15965" y="3898"/>
                    <a:pt x="16083" y="4385"/>
                    <a:pt x="16083" y="5035"/>
                  </a:cubicBezTo>
                  <a:cubicBezTo>
                    <a:pt x="16083" y="6821"/>
                    <a:pt x="15026" y="8283"/>
                    <a:pt x="13735" y="8283"/>
                  </a:cubicBezTo>
                  <a:cubicBezTo>
                    <a:pt x="12443" y="8283"/>
                    <a:pt x="11387" y="6821"/>
                    <a:pt x="11387" y="5035"/>
                  </a:cubicBezTo>
                  <a:cubicBezTo>
                    <a:pt x="11387" y="4385"/>
                    <a:pt x="11622" y="3898"/>
                    <a:pt x="11857" y="3248"/>
                  </a:cubicBezTo>
                  <a:cubicBezTo>
                    <a:pt x="11857" y="3248"/>
                    <a:pt x="11857" y="3248"/>
                    <a:pt x="11857" y="3248"/>
                  </a:cubicBezTo>
                  <a:cubicBezTo>
                    <a:pt x="11857" y="3248"/>
                    <a:pt x="13265" y="0"/>
                    <a:pt x="11857" y="0"/>
                  </a:cubicBezTo>
                  <a:cubicBezTo>
                    <a:pt x="5987" y="0"/>
                    <a:pt x="5987" y="0"/>
                    <a:pt x="5987" y="0"/>
                  </a:cubicBezTo>
                  <a:cubicBezTo>
                    <a:pt x="5987" y="8120"/>
                    <a:pt x="5987" y="8120"/>
                    <a:pt x="5987" y="8120"/>
                  </a:cubicBezTo>
                  <a:cubicBezTo>
                    <a:pt x="5987" y="10069"/>
                    <a:pt x="3639" y="8120"/>
                    <a:pt x="3639" y="8120"/>
                  </a:cubicBezTo>
                  <a:cubicBezTo>
                    <a:pt x="3639" y="8120"/>
                    <a:pt x="3639" y="8120"/>
                    <a:pt x="3639" y="8120"/>
                  </a:cubicBezTo>
                  <a:cubicBezTo>
                    <a:pt x="3170" y="7795"/>
                    <a:pt x="2817" y="7471"/>
                    <a:pt x="2348" y="7471"/>
                  </a:cubicBezTo>
                  <a:cubicBezTo>
                    <a:pt x="1057" y="7471"/>
                    <a:pt x="0" y="8932"/>
                    <a:pt x="0" y="10719"/>
                  </a:cubicBezTo>
                  <a:cubicBezTo>
                    <a:pt x="0" y="12505"/>
                    <a:pt x="1057" y="13967"/>
                    <a:pt x="2348" y="13967"/>
                  </a:cubicBezTo>
                  <a:cubicBezTo>
                    <a:pt x="2817" y="13967"/>
                    <a:pt x="3170" y="13805"/>
                    <a:pt x="3639" y="13480"/>
                  </a:cubicBezTo>
                  <a:cubicBezTo>
                    <a:pt x="3639" y="13480"/>
                    <a:pt x="3639" y="13480"/>
                    <a:pt x="3639" y="13480"/>
                  </a:cubicBezTo>
                  <a:cubicBezTo>
                    <a:pt x="3639" y="13480"/>
                    <a:pt x="5987" y="11368"/>
                    <a:pt x="5987" y="13480"/>
                  </a:cubicBezTo>
                  <a:cubicBezTo>
                    <a:pt x="5987" y="21600"/>
                    <a:pt x="5987" y="21600"/>
                    <a:pt x="5987" y="21600"/>
                  </a:cubicBezTo>
                  <a:cubicBezTo>
                    <a:pt x="11857" y="21600"/>
                    <a:pt x="11857" y="21600"/>
                    <a:pt x="11857" y="21600"/>
                  </a:cubicBezTo>
                  <a:cubicBezTo>
                    <a:pt x="13265" y="21600"/>
                    <a:pt x="11857" y="18189"/>
                    <a:pt x="11857" y="18189"/>
                  </a:cubicBezTo>
                  <a:cubicBezTo>
                    <a:pt x="11857" y="18189"/>
                    <a:pt x="11857" y="18189"/>
                    <a:pt x="11857" y="18189"/>
                  </a:cubicBezTo>
                  <a:cubicBezTo>
                    <a:pt x="11622" y="17702"/>
                    <a:pt x="11387" y="17053"/>
                    <a:pt x="11387" y="16565"/>
                  </a:cubicBezTo>
                  <a:cubicBezTo>
                    <a:pt x="11387" y="14779"/>
                    <a:pt x="12443" y="13317"/>
                    <a:pt x="13735" y="13317"/>
                  </a:cubicBezTo>
                  <a:cubicBezTo>
                    <a:pt x="15026" y="13317"/>
                    <a:pt x="16083" y="14779"/>
                    <a:pt x="16083" y="16565"/>
                  </a:cubicBezTo>
                  <a:cubicBezTo>
                    <a:pt x="16083" y="17053"/>
                    <a:pt x="15965" y="17702"/>
                    <a:pt x="15730" y="18189"/>
                  </a:cubicBezTo>
                  <a:cubicBezTo>
                    <a:pt x="15730" y="18189"/>
                    <a:pt x="15730" y="18189"/>
                    <a:pt x="15730" y="18189"/>
                  </a:cubicBezTo>
                  <a:cubicBezTo>
                    <a:pt x="15730" y="18189"/>
                    <a:pt x="14204" y="21600"/>
                    <a:pt x="15730" y="21600"/>
                  </a:cubicBezTo>
                  <a:cubicBezTo>
                    <a:pt x="21600" y="21600"/>
                    <a:pt x="21600" y="21600"/>
                    <a:pt x="21600" y="21600"/>
                  </a:cubicBezTo>
                  <a:cubicBezTo>
                    <a:pt x="21600" y="13480"/>
                    <a:pt x="21600" y="13480"/>
                    <a:pt x="21600" y="13480"/>
                  </a:cubicBezTo>
                  <a:cubicBezTo>
                    <a:pt x="21600" y="11368"/>
                    <a:pt x="19135" y="13480"/>
                    <a:pt x="19135" y="13480"/>
                  </a:cubicBezTo>
                  <a:cubicBezTo>
                    <a:pt x="19135" y="13480"/>
                    <a:pt x="19135" y="13480"/>
                    <a:pt x="19135" y="13480"/>
                  </a:cubicBezTo>
                  <a:cubicBezTo>
                    <a:pt x="18783" y="13805"/>
                    <a:pt x="18430" y="13967"/>
                    <a:pt x="17961" y="13967"/>
                  </a:cubicBezTo>
                  <a:cubicBezTo>
                    <a:pt x="16670" y="13967"/>
                    <a:pt x="15613" y="12505"/>
                    <a:pt x="15613" y="10719"/>
                  </a:cubicBezTo>
                  <a:cubicBezTo>
                    <a:pt x="15613" y="8932"/>
                    <a:pt x="16670" y="7471"/>
                    <a:pt x="17961" y="7471"/>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64" name="Freeform 78"/>
            <p:cNvSpPr/>
            <p:nvPr/>
          </p:nvSpPr>
          <p:spPr>
            <a:xfrm>
              <a:off x="3335513" y="1303583"/>
              <a:ext cx="999561" cy="7327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06" y="21600"/>
                    <a:pt x="15606" y="21600"/>
                    <a:pt x="15606" y="21600"/>
                  </a:cubicBezTo>
                  <a:cubicBezTo>
                    <a:pt x="15041" y="21600"/>
                    <a:pt x="14815" y="21291"/>
                    <a:pt x="14702" y="20983"/>
                  </a:cubicBezTo>
                  <a:cubicBezTo>
                    <a:pt x="14362" y="20211"/>
                    <a:pt x="14702" y="18977"/>
                    <a:pt x="15041" y="18206"/>
                  </a:cubicBezTo>
                  <a:cubicBezTo>
                    <a:pt x="15041" y="18206"/>
                    <a:pt x="15041" y="18206"/>
                    <a:pt x="15041" y="18206"/>
                  </a:cubicBezTo>
                  <a:cubicBezTo>
                    <a:pt x="15267" y="17589"/>
                    <a:pt x="15267" y="17589"/>
                    <a:pt x="15267" y="17589"/>
                  </a:cubicBezTo>
                  <a:cubicBezTo>
                    <a:pt x="15493" y="17280"/>
                    <a:pt x="15606" y="16817"/>
                    <a:pt x="15606" y="16354"/>
                  </a:cubicBezTo>
                  <a:cubicBezTo>
                    <a:pt x="15606" y="14811"/>
                    <a:pt x="14702" y="13731"/>
                    <a:pt x="13684" y="13731"/>
                  </a:cubicBezTo>
                  <a:cubicBezTo>
                    <a:pt x="12666" y="13731"/>
                    <a:pt x="11874" y="14811"/>
                    <a:pt x="11874" y="16354"/>
                  </a:cubicBezTo>
                  <a:cubicBezTo>
                    <a:pt x="11874" y="16817"/>
                    <a:pt x="11987" y="17280"/>
                    <a:pt x="12214" y="17589"/>
                  </a:cubicBezTo>
                  <a:cubicBezTo>
                    <a:pt x="12440" y="18206"/>
                    <a:pt x="12440" y="18206"/>
                    <a:pt x="12440" y="18206"/>
                  </a:cubicBezTo>
                  <a:cubicBezTo>
                    <a:pt x="12440" y="18206"/>
                    <a:pt x="12440" y="18206"/>
                    <a:pt x="12440" y="18206"/>
                  </a:cubicBezTo>
                  <a:cubicBezTo>
                    <a:pt x="12666" y="18977"/>
                    <a:pt x="13005" y="20211"/>
                    <a:pt x="12779" y="20983"/>
                  </a:cubicBezTo>
                  <a:cubicBezTo>
                    <a:pt x="12666" y="21291"/>
                    <a:pt x="12327" y="21600"/>
                    <a:pt x="11874" y="21600"/>
                  </a:cubicBezTo>
                  <a:cubicBezTo>
                    <a:pt x="5881" y="21600"/>
                    <a:pt x="5881" y="21600"/>
                    <a:pt x="5881" y="21600"/>
                  </a:cubicBezTo>
                  <a:cubicBezTo>
                    <a:pt x="5881" y="13423"/>
                    <a:pt x="5881" y="13423"/>
                    <a:pt x="5881" y="13423"/>
                  </a:cubicBezTo>
                  <a:cubicBezTo>
                    <a:pt x="5881" y="13423"/>
                    <a:pt x="5768" y="13114"/>
                    <a:pt x="5768" y="13114"/>
                  </a:cubicBezTo>
                  <a:cubicBezTo>
                    <a:pt x="5541" y="12960"/>
                    <a:pt x="4750" y="13423"/>
                    <a:pt x="4071" y="13886"/>
                  </a:cubicBezTo>
                  <a:cubicBezTo>
                    <a:pt x="3732" y="14194"/>
                    <a:pt x="3732" y="14194"/>
                    <a:pt x="3732" y="14194"/>
                  </a:cubicBezTo>
                  <a:cubicBezTo>
                    <a:pt x="3732" y="14194"/>
                    <a:pt x="3732" y="14194"/>
                    <a:pt x="3732" y="14194"/>
                  </a:cubicBezTo>
                  <a:cubicBezTo>
                    <a:pt x="3393" y="14349"/>
                    <a:pt x="3053" y="14503"/>
                    <a:pt x="2714" y="14503"/>
                  </a:cubicBezTo>
                  <a:cubicBezTo>
                    <a:pt x="1244" y="14503"/>
                    <a:pt x="0" y="12806"/>
                    <a:pt x="0" y="10800"/>
                  </a:cubicBezTo>
                  <a:cubicBezTo>
                    <a:pt x="0" y="8794"/>
                    <a:pt x="1244" y="7251"/>
                    <a:pt x="2714" y="7251"/>
                  </a:cubicBezTo>
                  <a:cubicBezTo>
                    <a:pt x="3053" y="7251"/>
                    <a:pt x="3393" y="7406"/>
                    <a:pt x="3732" y="7560"/>
                  </a:cubicBezTo>
                  <a:cubicBezTo>
                    <a:pt x="3732" y="7560"/>
                    <a:pt x="3732" y="7560"/>
                    <a:pt x="3732" y="7560"/>
                  </a:cubicBezTo>
                  <a:cubicBezTo>
                    <a:pt x="4071" y="7869"/>
                    <a:pt x="4071" y="7869"/>
                    <a:pt x="4071" y="7869"/>
                  </a:cubicBezTo>
                  <a:cubicBezTo>
                    <a:pt x="4750" y="8331"/>
                    <a:pt x="5541" y="8794"/>
                    <a:pt x="5768" y="8640"/>
                  </a:cubicBezTo>
                  <a:cubicBezTo>
                    <a:pt x="5768" y="8486"/>
                    <a:pt x="5881" y="8331"/>
                    <a:pt x="5881" y="8331"/>
                  </a:cubicBezTo>
                  <a:cubicBezTo>
                    <a:pt x="5881" y="0"/>
                    <a:pt x="5881" y="0"/>
                    <a:pt x="5881" y="0"/>
                  </a:cubicBezTo>
                  <a:cubicBezTo>
                    <a:pt x="11874" y="0"/>
                    <a:pt x="11874" y="0"/>
                    <a:pt x="11874" y="0"/>
                  </a:cubicBezTo>
                  <a:cubicBezTo>
                    <a:pt x="12327" y="0"/>
                    <a:pt x="12666" y="463"/>
                    <a:pt x="12779" y="771"/>
                  </a:cubicBezTo>
                  <a:cubicBezTo>
                    <a:pt x="13118" y="1543"/>
                    <a:pt x="12666" y="2777"/>
                    <a:pt x="12440" y="3549"/>
                  </a:cubicBezTo>
                  <a:cubicBezTo>
                    <a:pt x="12440" y="3549"/>
                    <a:pt x="12440" y="3549"/>
                    <a:pt x="12440" y="3549"/>
                  </a:cubicBezTo>
                  <a:cubicBezTo>
                    <a:pt x="12214" y="4011"/>
                    <a:pt x="12214" y="4011"/>
                    <a:pt x="12214" y="4011"/>
                  </a:cubicBezTo>
                  <a:cubicBezTo>
                    <a:pt x="11987" y="4474"/>
                    <a:pt x="11874" y="4937"/>
                    <a:pt x="11874" y="5400"/>
                  </a:cubicBezTo>
                  <a:cubicBezTo>
                    <a:pt x="11874" y="6789"/>
                    <a:pt x="12666" y="8023"/>
                    <a:pt x="13684" y="8023"/>
                  </a:cubicBezTo>
                  <a:cubicBezTo>
                    <a:pt x="14702" y="8023"/>
                    <a:pt x="15606" y="6789"/>
                    <a:pt x="15606" y="5400"/>
                  </a:cubicBezTo>
                  <a:cubicBezTo>
                    <a:pt x="15606" y="4937"/>
                    <a:pt x="15493" y="4474"/>
                    <a:pt x="15267" y="4011"/>
                  </a:cubicBezTo>
                  <a:cubicBezTo>
                    <a:pt x="15041" y="3549"/>
                    <a:pt x="15041" y="3549"/>
                    <a:pt x="15041" y="3549"/>
                  </a:cubicBezTo>
                  <a:cubicBezTo>
                    <a:pt x="15041" y="3549"/>
                    <a:pt x="15041" y="3549"/>
                    <a:pt x="15041" y="3549"/>
                  </a:cubicBezTo>
                  <a:cubicBezTo>
                    <a:pt x="14815" y="2777"/>
                    <a:pt x="14362" y="1543"/>
                    <a:pt x="14702" y="771"/>
                  </a:cubicBezTo>
                  <a:cubicBezTo>
                    <a:pt x="14815" y="463"/>
                    <a:pt x="15041" y="0"/>
                    <a:pt x="15606" y="0"/>
                  </a:cubicBezTo>
                  <a:cubicBezTo>
                    <a:pt x="21600" y="0"/>
                    <a:pt x="21600" y="0"/>
                    <a:pt x="21600" y="0"/>
                  </a:cubicBezTo>
                  <a:cubicBezTo>
                    <a:pt x="21600" y="8331"/>
                    <a:pt x="21600" y="8331"/>
                    <a:pt x="21600" y="8331"/>
                  </a:cubicBezTo>
                  <a:cubicBezTo>
                    <a:pt x="21600" y="8949"/>
                    <a:pt x="21374" y="9411"/>
                    <a:pt x="21148" y="9566"/>
                  </a:cubicBezTo>
                  <a:cubicBezTo>
                    <a:pt x="20582" y="9874"/>
                    <a:pt x="19677" y="9411"/>
                    <a:pt x="19112" y="9103"/>
                  </a:cubicBezTo>
                  <a:cubicBezTo>
                    <a:pt x="19112" y="9103"/>
                    <a:pt x="19112" y="9103"/>
                    <a:pt x="19112" y="9103"/>
                  </a:cubicBezTo>
                  <a:cubicBezTo>
                    <a:pt x="18660" y="8794"/>
                    <a:pt x="18660" y="8794"/>
                    <a:pt x="18660" y="8794"/>
                  </a:cubicBezTo>
                  <a:cubicBezTo>
                    <a:pt x="18434" y="8486"/>
                    <a:pt x="18094" y="8331"/>
                    <a:pt x="17755" y="8331"/>
                  </a:cubicBezTo>
                  <a:cubicBezTo>
                    <a:pt x="16624" y="8331"/>
                    <a:pt x="15832" y="9411"/>
                    <a:pt x="15832" y="10800"/>
                  </a:cubicBezTo>
                  <a:cubicBezTo>
                    <a:pt x="15832" y="12189"/>
                    <a:pt x="16624" y="13423"/>
                    <a:pt x="17755" y="13423"/>
                  </a:cubicBezTo>
                  <a:cubicBezTo>
                    <a:pt x="18094" y="13423"/>
                    <a:pt x="18434" y="13269"/>
                    <a:pt x="18660" y="12960"/>
                  </a:cubicBezTo>
                  <a:cubicBezTo>
                    <a:pt x="19112" y="12651"/>
                    <a:pt x="19112" y="12651"/>
                    <a:pt x="19112" y="12651"/>
                  </a:cubicBezTo>
                  <a:cubicBezTo>
                    <a:pt x="19112" y="12651"/>
                    <a:pt x="19112" y="12651"/>
                    <a:pt x="19112" y="12651"/>
                  </a:cubicBezTo>
                  <a:cubicBezTo>
                    <a:pt x="19677" y="12189"/>
                    <a:pt x="20582" y="11726"/>
                    <a:pt x="21148" y="12189"/>
                  </a:cubicBezTo>
                  <a:cubicBezTo>
                    <a:pt x="21374" y="12343"/>
                    <a:pt x="21600" y="12651"/>
                    <a:pt x="21600" y="13423"/>
                  </a:cubicBezTo>
                  <a:lnTo>
                    <a:pt x="21600" y="21600"/>
                  </a:lnTo>
                  <a:close/>
                  <a:moveTo>
                    <a:pt x="16172" y="17589"/>
                  </a:moveTo>
                  <a:cubicBezTo>
                    <a:pt x="16172" y="17589"/>
                    <a:pt x="16172" y="17589"/>
                    <a:pt x="16172" y="17589"/>
                  </a:cubicBezTo>
                  <a:cubicBezTo>
                    <a:pt x="15946" y="18206"/>
                    <a:pt x="15946" y="18206"/>
                    <a:pt x="15946" y="18206"/>
                  </a:cubicBezTo>
                  <a:cubicBezTo>
                    <a:pt x="15606" y="18977"/>
                    <a:pt x="15267" y="20211"/>
                    <a:pt x="15380" y="20520"/>
                  </a:cubicBezTo>
                  <a:cubicBezTo>
                    <a:pt x="15380" y="20520"/>
                    <a:pt x="15606" y="20520"/>
                    <a:pt x="15606" y="20520"/>
                  </a:cubicBezTo>
                  <a:cubicBezTo>
                    <a:pt x="20808" y="20520"/>
                    <a:pt x="20808" y="20520"/>
                    <a:pt x="20808" y="20520"/>
                  </a:cubicBezTo>
                  <a:cubicBezTo>
                    <a:pt x="20808" y="13423"/>
                    <a:pt x="20808" y="13423"/>
                    <a:pt x="20808" y="13423"/>
                  </a:cubicBezTo>
                  <a:cubicBezTo>
                    <a:pt x="20808" y="13423"/>
                    <a:pt x="20808" y="13114"/>
                    <a:pt x="20808" y="13114"/>
                  </a:cubicBezTo>
                  <a:cubicBezTo>
                    <a:pt x="20582" y="12960"/>
                    <a:pt x="19677" y="13423"/>
                    <a:pt x="19112" y="13886"/>
                  </a:cubicBezTo>
                  <a:cubicBezTo>
                    <a:pt x="18660" y="14194"/>
                    <a:pt x="18660" y="14194"/>
                    <a:pt x="18660" y="14194"/>
                  </a:cubicBezTo>
                  <a:cubicBezTo>
                    <a:pt x="18660" y="14194"/>
                    <a:pt x="18660" y="14194"/>
                    <a:pt x="18660" y="14194"/>
                  </a:cubicBezTo>
                  <a:cubicBezTo>
                    <a:pt x="18320" y="14349"/>
                    <a:pt x="18094" y="14503"/>
                    <a:pt x="17755" y="14503"/>
                  </a:cubicBezTo>
                  <a:cubicBezTo>
                    <a:pt x="16285" y="14503"/>
                    <a:pt x="15041" y="12806"/>
                    <a:pt x="15041" y="10800"/>
                  </a:cubicBezTo>
                  <a:cubicBezTo>
                    <a:pt x="15041" y="8794"/>
                    <a:pt x="16285" y="7251"/>
                    <a:pt x="17755" y="7251"/>
                  </a:cubicBezTo>
                  <a:cubicBezTo>
                    <a:pt x="18094" y="7251"/>
                    <a:pt x="18320" y="7251"/>
                    <a:pt x="18660" y="7560"/>
                  </a:cubicBezTo>
                  <a:cubicBezTo>
                    <a:pt x="18660" y="7406"/>
                    <a:pt x="18660" y="7406"/>
                    <a:pt x="18660" y="7406"/>
                  </a:cubicBezTo>
                  <a:cubicBezTo>
                    <a:pt x="19112" y="7869"/>
                    <a:pt x="19112" y="7869"/>
                    <a:pt x="19112" y="7869"/>
                  </a:cubicBezTo>
                  <a:cubicBezTo>
                    <a:pt x="19677" y="8331"/>
                    <a:pt x="20582" y="8794"/>
                    <a:pt x="20808" y="8640"/>
                  </a:cubicBezTo>
                  <a:cubicBezTo>
                    <a:pt x="20808" y="8486"/>
                    <a:pt x="20808" y="8331"/>
                    <a:pt x="20808" y="8331"/>
                  </a:cubicBezTo>
                  <a:cubicBezTo>
                    <a:pt x="20808" y="1080"/>
                    <a:pt x="20808" y="1080"/>
                    <a:pt x="20808" y="1080"/>
                  </a:cubicBezTo>
                  <a:cubicBezTo>
                    <a:pt x="15606" y="1080"/>
                    <a:pt x="15606" y="1080"/>
                    <a:pt x="15606" y="1080"/>
                  </a:cubicBezTo>
                  <a:cubicBezTo>
                    <a:pt x="15606" y="1080"/>
                    <a:pt x="15380" y="1234"/>
                    <a:pt x="15380" y="1234"/>
                  </a:cubicBezTo>
                  <a:cubicBezTo>
                    <a:pt x="15267" y="1543"/>
                    <a:pt x="15606" y="2623"/>
                    <a:pt x="15946" y="3549"/>
                  </a:cubicBezTo>
                  <a:cubicBezTo>
                    <a:pt x="16172" y="4011"/>
                    <a:pt x="16172" y="4011"/>
                    <a:pt x="16172" y="4011"/>
                  </a:cubicBezTo>
                  <a:cubicBezTo>
                    <a:pt x="16172" y="4011"/>
                    <a:pt x="16172" y="4011"/>
                    <a:pt x="16172" y="4011"/>
                  </a:cubicBezTo>
                  <a:cubicBezTo>
                    <a:pt x="16285" y="4474"/>
                    <a:pt x="16398" y="4937"/>
                    <a:pt x="16398" y="5400"/>
                  </a:cubicBezTo>
                  <a:cubicBezTo>
                    <a:pt x="16398" y="7406"/>
                    <a:pt x="15154" y="9103"/>
                    <a:pt x="13684" y="9103"/>
                  </a:cubicBezTo>
                  <a:cubicBezTo>
                    <a:pt x="12214" y="9103"/>
                    <a:pt x="11083" y="7406"/>
                    <a:pt x="11083" y="5400"/>
                  </a:cubicBezTo>
                  <a:cubicBezTo>
                    <a:pt x="11083" y="4937"/>
                    <a:pt x="11196" y="4474"/>
                    <a:pt x="11309" y="4011"/>
                  </a:cubicBezTo>
                  <a:cubicBezTo>
                    <a:pt x="11196" y="4011"/>
                    <a:pt x="11196" y="4011"/>
                    <a:pt x="11196" y="4011"/>
                  </a:cubicBezTo>
                  <a:cubicBezTo>
                    <a:pt x="11535" y="3549"/>
                    <a:pt x="11535" y="3549"/>
                    <a:pt x="11535" y="3549"/>
                  </a:cubicBezTo>
                  <a:cubicBezTo>
                    <a:pt x="11874" y="2623"/>
                    <a:pt x="12214" y="1543"/>
                    <a:pt x="12101" y="1234"/>
                  </a:cubicBezTo>
                  <a:cubicBezTo>
                    <a:pt x="11987" y="1234"/>
                    <a:pt x="11874" y="1080"/>
                    <a:pt x="11874" y="1080"/>
                  </a:cubicBezTo>
                  <a:cubicBezTo>
                    <a:pt x="6672" y="1080"/>
                    <a:pt x="6672" y="1080"/>
                    <a:pt x="6672" y="1080"/>
                  </a:cubicBezTo>
                  <a:cubicBezTo>
                    <a:pt x="6672" y="8331"/>
                    <a:pt x="6672" y="8331"/>
                    <a:pt x="6672" y="8331"/>
                  </a:cubicBezTo>
                  <a:cubicBezTo>
                    <a:pt x="6672" y="8949"/>
                    <a:pt x="6333" y="9411"/>
                    <a:pt x="6107" y="9566"/>
                  </a:cubicBezTo>
                  <a:cubicBezTo>
                    <a:pt x="5541" y="9874"/>
                    <a:pt x="4637" y="9411"/>
                    <a:pt x="4071" y="9103"/>
                  </a:cubicBezTo>
                  <a:cubicBezTo>
                    <a:pt x="4071" y="9103"/>
                    <a:pt x="4071" y="9103"/>
                    <a:pt x="4071" y="9103"/>
                  </a:cubicBezTo>
                  <a:cubicBezTo>
                    <a:pt x="3732" y="8794"/>
                    <a:pt x="3732" y="8794"/>
                    <a:pt x="3732" y="8794"/>
                  </a:cubicBezTo>
                  <a:cubicBezTo>
                    <a:pt x="3393" y="8486"/>
                    <a:pt x="3053" y="8331"/>
                    <a:pt x="2714" y="8331"/>
                  </a:cubicBezTo>
                  <a:cubicBezTo>
                    <a:pt x="1696" y="8331"/>
                    <a:pt x="792" y="9411"/>
                    <a:pt x="792" y="10800"/>
                  </a:cubicBezTo>
                  <a:cubicBezTo>
                    <a:pt x="792" y="12189"/>
                    <a:pt x="1696" y="13423"/>
                    <a:pt x="2714" y="13423"/>
                  </a:cubicBezTo>
                  <a:cubicBezTo>
                    <a:pt x="3053" y="13423"/>
                    <a:pt x="3393" y="13269"/>
                    <a:pt x="3732" y="12960"/>
                  </a:cubicBezTo>
                  <a:cubicBezTo>
                    <a:pt x="4071" y="12651"/>
                    <a:pt x="4071" y="12651"/>
                    <a:pt x="4071" y="12651"/>
                  </a:cubicBezTo>
                  <a:cubicBezTo>
                    <a:pt x="4071" y="12651"/>
                    <a:pt x="4071" y="12651"/>
                    <a:pt x="4071" y="12651"/>
                  </a:cubicBezTo>
                  <a:cubicBezTo>
                    <a:pt x="4637" y="12343"/>
                    <a:pt x="5541" y="11726"/>
                    <a:pt x="6107" y="12189"/>
                  </a:cubicBezTo>
                  <a:cubicBezTo>
                    <a:pt x="6333" y="12343"/>
                    <a:pt x="6672" y="12651"/>
                    <a:pt x="6672" y="13423"/>
                  </a:cubicBezTo>
                  <a:cubicBezTo>
                    <a:pt x="6672" y="20520"/>
                    <a:pt x="6672" y="20520"/>
                    <a:pt x="6672" y="20520"/>
                  </a:cubicBezTo>
                  <a:cubicBezTo>
                    <a:pt x="11874" y="20520"/>
                    <a:pt x="11874" y="20520"/>
                    <a:pt x="11874" y="20520"/>
                  </a:cubicBezTo>
                  <a:cubicBezTo>
                    <a:pt x="11874" y="20520"/>
                    <a:pt x="11987" y="20520"/>
                    <a:pt x="12101" y="20520"/>
                  </a:cubicBezTo>
                  <a:cubicBezTo>
                    <a:pt x="12214" y="20211"/>
                    <a:pt x="11874" y="18977"/>
                    <a:pt x="11535" y="18206"/>
                  </a:cubicBezTo>
                  <a:cubicBezTo>
                    <a:pt x="11196" y="17589"/>
                    <a:pt x="11196" y="17589"/>
                    <a:pt x="11196" y="17589"/>
                  </a:cubicBezTo>
                  <a:cubicBezTo>
                    <a:pt x="11309" y="17589"/>
                    <a:pt x="11309" y="17589"/>
                    <a:pt x="11309" y="17589"/>
                  </a:cubicBezTo>
                  <a:cubicBezTo>
                    <a:pt x="11196" y="17280"/>
                    <a:pt x="11083" y="16817"/>
                    <a:pt x="11083" y="16354"/>
                  </a:cubicBezTo>
                  <a:cubicBezTo>
                    <a:pt x="11083" y="14349"/>
                    <a:pt x="12214" y="12651"/>
                    <a:pt x="13684" y="12651"/>
                  </a:cubicBezTo>
                  <a:cubicBezTo>
                    <a:pt x="15154" y="12651"/>
                    <a:pt x="16398" y="14349"/>
                    <a:pt x="16398" y="16354"/>
                  </a:cubicBezTo>
                  <a:cubicBezTo>
                    <a:pt x="16398" y="16817"/>
                    <a:pt x="16285" y="17280"/>
                    <a:pt x="16172" y="17589"/>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65" name="Freeform 79"/>
            <p:cNvSpPr/>
            <p:nvPr/>
          </p:nvSpPr>
          <p:spPr>
            <a:xfrm>
              <a:off x="4319763" y="4527550"/>
              <a:ext cx="962379" cy="1231407"/>
            </a:xfrm>
            <a:custGeom>
              <a:avLst/>
              <a:gdLst/>
              <a:ahLst/>
              <a:cxnLst>
                <a:cxn ang="0">
                  <a:pos x="wd2" y="hd2"/>
                </a:cxn>
                <a:cxn ang="5400000">
                  <a:pos x="wd2" y="hd2"/>
                </a:cxn>
                <a:cxn ang="10800000">
                  <a:pos x="wd2" y="hd2"/>
                </a:cxn>
                <a:cxn ang="16200000">
                  <a:pos x="wd2" y="hd2"/>
                </a:cxn>
              </a:cxnLst>
              <a:rect l="0" t="0" r="r" b="b"/>
              <a:pathLst>
                <a:path w="21600" h="21600" extrusionOk="0">
                  <a:moveTo>
                    <a:pt x="3639" y="12684"/>
                  </a:moveTo>
                  <a:cubicBezTo>
                    <a:pt x="3170" y="12684"/>
                    <a:pt x="2700" y="12592"/>
                    <a:pt x="2348" y="12409"/>
                  </a:cubicBezTo>
                  <a:cubicBezTo>
                    <a:pt x="2348" y="12409"/>
                    <a:pt x="2348" y="12409"/>
                    <a:pt x="2348" y="12409"/>
                  </a:cubicBezTo>
                  <a:cubicBezTo>
                    <a:pt x="2348" y="12409"/>
                    <a:pt x="0" y="11214"/>
                    <a:pt x="0" y="12409"/>
                  </a:cubicBezTo>
                  <a:cubicBezTo>
                    <a:pt x="0" y="16912"/>
                    <a:pt x="0" y="16912"/>
                    <a:pt x="0" y="16912"/>
                  </a:cubicBezTo>
                  <a:cubicBezTo>
                    <a:pt x="5752" y="16912"/>
                    <a:pt x="5752" y="16912"/>
                    <a:pt x="5752" y="16912"/>
                  </a:cubicBezTo>
                  <a:cubicBezTo>
                    <a:pt x="7278" y="16912"/>
                    <a:pt x="5752" y="18843"/>
                    <a:pt x="5752" y="18843"/>
                  </a:cubicBezTo>
                  <a:cubicBezTo>
                    <a:pt x="5752" y="18843"/>
                    <a:pt x="5752" y="18843"/>
                    <a:pt x="5752" y="18843"/>
                  </a:cubicBezTo>
                  <a:cubicBezTo>
                    <a:pt x="5517" y="19118"/>
                    <a:pt x="5400" y="19394"/>
                    <a:pt x="5400" y="19762"/>
                  </a:cubicBezTo>
                  <a:cubicBezTo>
                    <a:pt x="5400" y="20773"/>
                    <a:pt x="6457" y="21600"/>
                    <a:pt x="7748" y="21600"/>
                  </a:cubicBezTo>
                  <a:cubicBezTo>
                    <a:pt x="9039" y="21600"/>
                    <a:pt x="10096" y="20773"/>
                    <a:pt x="10096" y="19762"/>
                  </a:cubicBezTo>
                  <a:cubicBezTo>
                    <a:pt x="10096" y="19394"/>
                    <a:pt x="9978" y="19118"/>
                    <a:pt x="9743" y="18843"/>
                  </a:cubicBezTo>
                  <a:cubicBezTo>
                    <a:pt x="9743" y="18843"/>
                    <a:pt x="9743" y="18843"/>
                    <a:pt x="9743" y="18843"/>
                  </a:cubicBezTo>
                  <a:cubicBezTo>
                    <a:pt x="9743" y="18843"/>
                    <a:pt x="8217" y="16912"/>
                    <a:pt x="9743" y="16912"/>
                  </a:cubicBezTo>
                  <a:cubicBezTo>
                    <a:pt x="15496" y="16912"/>
                    <a:pt x="15496" y="16912"/>
                    <a:pt x="15496" y="16912"/>
                  </a:cubicBezTo>
                  <a:cubicBezTo>
                    <a:pt x="15496" y="12409"/>
                    <a:pt x="15496" y="12409"/>
                    <a:pt x="15496" y="12409"/>
                  </a:cubicBezTo>
                  <a:cubicBezTo>
                    <a:pt x="15496" y="11214"/>
                    <a:pt x="17961" y="12409"/>
                    <a:pt x="17961" y="12409"/>
                  </a:cubicBezTo>
                  <a:cubicBezTo>
                    <a:pt x="17961" y="12409"/>
                    <a:pt x="17961" y="12409"/>
                    <a:pt x="17961" y="12409"/>
                  </a:cubicBezTo>
                  <a:cubicBezTo>
                    <a:pt x="18313" y="12592"/>
                    <a:pt x="18783" y="12684"/>
                    <a:pt x="19252" y="12684"/>
                  </a:cubicBezTo>
                  <a:cubicBezTo>
                    <a:pt x="20543" y="12684"/>
                    <a:pt x="21600" y="11857"/>
                    <a:pt x="21600" y="10846"/>
                  </a:cubicBezTo>
                  <a:cubicBezTo>
                    <a:pt x="21600" y="9835"/>
                    <a:pt x="20543" y="9008"/>
                    <a:pt x="19252" y="9008"/>
                  </a:cubicBezTo>
                  <a:cubicBezTo>
                    <a:pt x="18783" y="9008"/>
                    <a:pt x="18313" y="9100"/>
                    <a:pt x="17961" y="9283"/>
                  </a:cubicBezTo>
                  <a:cubicBezTo>
                    <a:pt x="17961" y="9283"/>
                    <a:pt x="17961" y="9283"/>
                    <a:pt x="17961" y="9283"/>
                  </a:cubicBezTo>
                  <a:cubicBezTo>
                    <a:pt x="17961" y="9283"/>
                    <a:pt x="15496" y="10478"/>
                    <a:pt x="15496" y="9283"/>
                  </a:cubicBezTo>
                  <a:cubicBezTo>
                    <a:pt x="15496" y="4688"/>
                    <a:pt x="15496" y="4688"/>
                    <a:pt x="15496" y="4688"/>
                  </a:cubicBezTo>
                  <a:cubicBezTo>
                    <a:pt x="9743" y="4688"/>
                    <a:pt x="9743" y="4688"/>
                    <a:pt x="9743" y="4688"/>
                  </a:cubicBezTo>
                  <a:cubicBezTo>
                    <a:pt x="8217" y="4688"/>
                    <a:pt x="9743" y="2849"/>
                    <a:pt x="9743" y="2849"/>
                  </a:cubicBezTo>
                  <a:cubicBezTo>
                    <a:pt x="9743" y="2849"/>
                    <a:pt x="9743" y="2849"/>
                    <a:pt x="9743" y="2849"/>
                  </a:cubicBezTo>
                  <a:cubicBezTo>
                    <a:pt x="9978" y="2574"/>
                    <a:pt x="10096" y="2206"/>
                    <a:pt x="10096" y="1838"/>
                  </a:cubicBezTo>
                  <a:cubicBezTo>
                    <a:pt x="10096" y="827"/>
                    <a:pt x="9039" y="0"/>
                    <a:pt x="7748" y="0"/>
                  </a:cubicBezTo>
                  <a:cubicBezTo>
                    <a:pt x="6457" y="0"/>
                    <a:pt x="5400" y="827"/>
                    <a:pt x="5400" y="1838"/>
                  </a:cubicBezTo>
                  <a:cubicBezTo>
                    <a:pt x="5400" y="2206"/>
                    <a:pt x="5517" y="2574"/>
                    <a:pt x="5752" y="2849"/>
                  </a:cubicBezTo>
                  <a:cubicBezTo>
                    <a:pt x="5752" y="2849"/>
                    <a:pt x="5752" y="2849"/>
                    <a:pt x="5752" y="2849"/>
                  </a:cubicBezTo>
                  <a:cubicBezTo>
                    <a:pt x="5752" y="2849"/>
                    <a:pt x="7278" y="4688"/>
                    <a:pt x="5752" y="4688"/>
                  </a:cubicBezTo>
                  <a:cubicBezTo>
                    <a:pt x="0" y="4688"/>
                    <a:pt x="0" y="4688"/>
                    <a:pt x="0" y="4688"/>
                  </a:cubicBezTo>
                  <a:cubicBezTo>
                    <a:pt x="0" y="9283"/>
                    <a:pt x="0" y="9283"/>
                    <a:pt x="0" y="9283"/>
                  </a:cubicBezTo>
                  <a:cubicBezTo>
                    <a:pt x="0" y="10478"/>
                    <a:pt x="2348" y="9283"/>
                    <a:pt x="2348" y="9283"/>
                  </a:cubicBezTo>
                  <a:cubicBezTo>
                    <a:pt x="2348" y="9283"/>
                    <a:pt x="2348" y="9283"/>
                    <a:pt x="2348" y="9283"/>
                  </a:cubicBezTo>
                  <a:cubicBezTo>
                    <a:pt x="2700" y="9100"/>
                    <a:pt x="3170" y="9008"/>
                    <a:pt x="3639" y="9008"/>
                  </a:cubicBezTo>
                  <a:cubicBezTo>
                    <a:pt x="4930" y="9008"/>
                    <a:pt x="5987" y="9835"/>
                    <a:pt x="5987" y="10846"/>
                  </a:cubicBezTo>
                  <a:cubicBezTo>
                    <a:pt x="5987" y="11857"/>
                    <a:pt x="4930" y="12684"/>
                    <a:pt x="3639" y="12684"/>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66" name="Freeform 80"/>
            <p:cNvSpPr/>
            <p:nvPr/>
          </p:nvSpPr>
          <p:spPr>
            <a:xfrm>
              <a:off x="4297891" y="4512240"/>
              <a:ext cx="999561" cy="1266403"/>
            </a:xfrm>
            <a:custGeom>
              <a:avLst/>
              <a:gdLst/>
              <a:ahLst/>
              <a:cxnLst>
                <a:cxn ang="0">
                  <a:pos x="wd2" y="hd2"/>
                </a:cxn>
                <a:cxn ang="5400000">
                  <a:pos x="wd2" y="hd2"/>
                </a:cxn>
                <a:cxn ang="10800000">
                  <a:pos x="wd2" y="hd2"/>
                </a:cxn>
                <a:cxn ang="16200000">
                  <a:pos x="wd2" y="hd2"/>
                </a:cxn>
              </a:cxnLst>
              <a:rect l="0" t="0" r="r" b="b"/>
              <a:pathLst>
                <a:path w="21600" h="21600" extrusionOk="0">
                  <a:moveTo>
                    <a:pt x="7916" y="21600"/>
                  </a:moveTo>
                  <a:cubicBezTo>
                    <a:pt x="6446" y="21600"/>
                    <a:pt x="5315" y="20618"/>
                    <a:pt x="5315" y="19458"/>
                  </a:cubicBezTo>
                  <a:cubicBezTo>
                    <a:pt x="5315" y="19190"/>
                    <a:pt x="5315" y="18922"/>
                    <a:pt x="5428" y="18655"/>
                  </a:cubicBezTo>
                  <a:cubicBezTo>
                    <a:pt x="5428" y="18655"/>
                    <a:pt x="5428" y="18655"/>
                    <a:pt x="5428" y="18655"/>
                  </a:cubicBezTo>
                  <a:cubicBezTo>
                    <a:pt x="5654" y="18387"/>
                    <a:pt x="5654" y="18387"/>
                    <a:pt x="5654" y="18387"/>
                  </a:cubicBezTo>
                  <a:cubicBezTo>
                    <a:pt x="6107" y="17940"/>
                    <a:pt x="6333" y="17226"/>
                    <a:pt x="6220" y="17048"/>
                  </a:cubicBezTo>
                  <a:cubicBezTo>
                    <a:pt x="6220" y="17048"/>
                    <a:pt x="6107" y="17048"/>
                    <a:pt x="5994" y="17048"/>
                  </a:cubicBezTo>
                  <a:cubicBezTo>
                    <a:pt x="0" y="17048"/>
                    <a:pt x="0" y="17048"/>
                    <a:pt x="0" y="17048"/>
                  </a:cubicBezTo>
                  <a:cubicBezTo>
                    <a:pt x="0" y="12317"/>
                    <a:pt x="0" y="12317"/>
                    <a:pt x="0" y="12317"/>
                  </a:cubicBezTo>
                  <a:cubicBezTo>
                    <a:pt x="0" y="11871"/>
                    <a:pt x="226" y="11693"/>
                    <a:pt x="452" y="11603"/>
                  </a:cubicBezTo>
                  <a:cubicBezTo>
                    <a:pt x="1018" y="11336"/>
                    <a:pt x="2036" y="11603"/>
                    <a:pt x="2601" y="11871"/>
                  </a:cubicBezTo>
                  <a:cubicBezTo>
                    <a:pt x="2601" y="11782"/>
                    <a:pt x="2601" y="11782"/>
                    <a:pt x="2601" y="11782"/>
                  </a:cubicBezTo>
                  <a:cubicBezTo>
                    <a:pt x="2940" y="12050"/>
                    <a:pt x="2940" y="12050"/>
                    <a:pt x="2940" y="12050"/>
                  </a:cubicBezTo>
                  <a:cubicBezTo>
                    <a:pt x="3280" y="12139"/>
                    <a:pt x="3619" y="12228"/>
                    <a:pt x="3958" y="12228"/>
                  </a:cubicBezTo>
                  <a:cubicBezTo>
                    <a:pt x="4976" y="12228"/>
                    <a:pt x="5768" y="11603"/>
                    <a:pt x="5768" y="10800"/>
                  </a:cubicBezTo>
                  <a:cubicBezTo>
                    <a:pt x="5768" y="9997"/>
                    <a:pt x="4976" y="9283"/>
                    <a:pt x="3958" y="9283"/>
                  </a:cubicBezTo>
                  <a:cubicBezTo>
                    <a:pt x="3619" y="9283"/>
                    <a:pt x="3280" y="9372"/>
                    <a:pt x="2940" y="9550"/>
                  </a:cubicBezTo>
                  <a:cubicBezTo>
                    <a:pt x="2601" y="9729"/>
                    <a:pt x="2601" y="9729"/>
                    <a:pt x="2601" y="9729"/>
                  </a:cubicBezTo>
                  <a:cubicBezTo>
                    <a:pt x="2601" y="9729"/>
                    <a:pt x="2601" y="9729"/>
                    <a:pt x="2601" y="9729"/>
                  </a:cubicBezTo>
                  <a:cubicBezTo>
                    <a:pt x="2036" y="9997"/>
                    <a:pt x="1018" y="10264"/>
                    <a:pt x="452" y="9997"/>
                  </a:cubicBezTo>
                  <a:cubicBezTo>
                    <a:pt x="226" y="9907"/>
                    <a:pt x="0" y="9729"/>
                    <a:pt x="0" y="9283"/>
                  </a:cubicBezTo>
                  <a:cubicBezTo>
                    <a:pt x="0" y="4552"/>
                    <a:pt x="0" y="4552"/>
                    <a:pt x="0" y="4552"/>
                  </a:cubicBezTo>
                  <a:cubicBezTo>
                    <a:pt x="5994" y="4552"/>
                    <a:pt x="5994" y="4552"/>
                    <a:pt x="5994" y="4552"/>
                  </a:cubicBezTo>
                  <a:cubicBezTo>
                    <a:pt x="6107" y="4552"/>
                    <a:pt x="6220" y="4552"/>
                    <a:pt x="6220" y="4463"/>
                  </a:cubicBezTo>
                  <a:cubicBezTo>
                    <a:pt x="6333" y="4284"/>
                    <a:pt x="6107" y="3660"/>
                    <a:pt x="5654" y="3213"/>
                  </a:cubicBezTo>
                  <a:cubicBezTo>
                    <a:pt x="5428" y="2856"/>
                    <a:pt x="5428" y="2856"/>
                    <a:pt x="5428" y="2856"/>
                  </a:cubicBezTo>
                  <a:cubicBezTo>
                    <a:pt x="5541" y="2856"/>
                    <a:pt x="5541" y="2856"/>
                    <a:pt x="5541" y="2856"/>
                  </a:cubicBezTo>
                  <a:cubicBezTo>
                    <a:pt x="5315" y="2588"/>
                    <a:pt x="5315" y="2321"/>
                    <a:pt x="5315" y="2053"/>
                  </a:cubicBezTo>
                  <a:cubicBezTo>
                    <a:pt x="5315" y="893"/>
                    <a:pt x="6446" y="0"/>
                    <a:pt x="7916" y="0"/>
                  </a:cubicBezTo>
                  <a:cubicBezTo>
                    <a:pt x="9386" y="0"/>
                    <a:pt x="10630" y="893"/>
                    <a:pt x="10630" y="2053"/>
                  </a:cubicBezTo>
                  <a:cubicBezTo>
                    <a:pt x="10630" y="2321"/>
                    <a:pt x="10517" y="2678"/>
                    <a:pt x="10404" y="2945"/>
                  </a:cubicBezTo>
                  <a:cubicBezTo>
                    <a:pt x="10404" y="2945"/>
                    <a:pt x="10404" y="2945"/>
                    <a:pt x="10404" y="2945"/>
                  </a:cubicBezTo>
                  <a:cubicBezTo>
                    <a:pt x="10178" y="3213"/>
                    <a:pt x="10178" y="3213"/>
                    <a:pt x="10178" y="3213"/>
                  </a:cubicBezTo>
                  <a:cubicBezTo>
                    <a:pt x="9839" y="3660"/>
                    <a:pt x="9499" y="4284"/>
                    <a:pt x="9613" y="4463"/>
                  </a:cubicBezTo>
                  <a:cubicBezTo>
                    <a:pt x="9613" y="4552"/>
                    <a:pt x="9726" y="4552"/>
                    <a:pt x="9839" y="4552"/>
                  </a:cubicBezTo>
                  <a:cubicBezTo>
                    <a:pt x="15832" y="4552"/>
                    <a:pt x="15832" y="4552"/>
                    <a:pt x="15832" y="4552"/>
                  </a:cubicBezTo>
                  <a:cubicBezTo>
                    <a:pt x="15832" y="9283"/>
                    <a:pt x="15832" y="9283"/>
                    <a:pt x="15832" y="9283"/>
                  </a:cubicBezTo>
                  <a:cubicBezTo>
                    <a:pt x="15832" y="9283"/>
                    <a:pt x="15832" y="9461"/>
                    <a:pt x="15832" y="9461"/>
                  </a:cubicBezTo>
                  <a:cubicBezTo>
                    <a:pt x="16059" y="9550"/>
                    <a:pt x="16963" y="9283"/>
                    <a:pt x="17529" y="9015"/>
                  </a:cubicBezTo>
                  <a:cubicBezTo>
                    <a:pt x="17868" y="8836"/>
                    <a:pt x="17868" y="8836"/>
                    <a:pt x="17868" y="8836"/>
                  </a:cubicBezTo>
                  <a:cubicBezTo>
                    <a:pt x="17981" y="8836"/>
                    <a:pt x="17981" y="8836"/>
                    <a:pt x="17981" y="8836"/>
                  </a:cubicBezTo>
                  <a:cubicBezTo>
                    <a:pt x="18207" y="8747"/>
                    <a:pt x="18547" y="8658"/>
                    <a:pt x="18999" y="8658"/>
                  </a:cubicBezTo>
                  <a:cubicBezTo>
                    <a:pt x="20469" y="8658"/>
                    <a:pt x="21600" y="9640"/>
                    <a:pt x="21600" y="10800"/>
                  </a:cubicBezTo>
                  <a:cubicBezTo>
                    <a:pt x="21600" y="11960"/>
                    <a:pt x="20469" y="12853"/>
                    <a:pt x="18999" y="12853"/>
                  </a:cubicBezTo>
                  <a:cubicBezTo>
                    <a:pt x="18547" y="12853"/>
                    <a:pt x="18207" y="12853"/>
                    <a:pt x="17981" y="12674"/>
                  </a:cubicBezTo>
                  <a:cubicBezTo>
                    <a:pt x="17868" y="12764"/>
                    <a:pt x="17868" y="12764"/>
                    <a:pt x="17868" y="12764"/>
                  </a:cubicBezTo>
                  <a:cubicBezTo>
                    <a:pt x="17529" y="12585"/>
                    <a:pt x="17529" y="12585"/>
                    <a:pt x="17529" y="12585"/>
                  </a:cubicBezTo>
                  <a:cubicBezTo>
                    <a:pt x="16963" y="12228"/>
                    <a:pt x="16059" y="12050"/>
                    <a:pt x="15832" y="12139"/>
                  </a:cubicBezTo>
                  <a:cubicBezTo>
                    <a:pt x="15832" y="12139"/>
                    <a:pt x="15832" y="12228"/>
                    <a:pt x="15832" y="12317"/>
                  </a:cubicBezTo>
                  <a:cubicBezTo>
                    <a:pt x="15832" y="17048"/>
                    <a:pt x="15832" y="17048"/>
                    <a:pt x="15832" y="17048"/>
                  </a:cubicBezTo>
                  <a:cubicBezTo>
                    <a:pt x="9839" y="17048"/>
                    <a:pt x="9839" y="17048"/>
                    <a:pt x="9839" y="17048"/>
                  </a:cubicBezTo>
                  <a:cubicBezTo>
                    <a:pt x="9726" y="17048"/>
                    <a:pt x="9613" y="17048"/>
                    <a:pt x="9613" y="17048"/>
                  </a:cubicBezTo>
                  <a:cubicBezTo>
                    <a:pt x="9499" y="17226"/>
                    <a:pt x="9839" y="17940"/>
                    <a:pt x="10178" y="18387"/>
                  </a:cubicBezTo>
                  <a:cubicBezTo>
                    <a:pt x="10404" y="18655"/>
                    <a:pt x="10404" y="18655"/>
                    <a:pt x="10404" y="18655"/>
                  </a:cubicBezTo>
                  <a:cubicBezTo>
                    <a:pt x="10404" y="18655"/>
                    <a:pt x="10404" y="18655"/>
                    <a:pt x="10404" y="18655"/>
                  </a:cubicBezTo>
                  <a:cubicBezTo>
                    <a:pt x="10517" y="18922"/>
                    <a:pt x="10630" y="19190"/>
                    <a:pt x="10630" y="19458"/>
                  </a:cubicBezTo>
                  <a:cubicBezTo>
                    <a:pt x="10630" y="20618"/>
                    <a:pt x="9386" y="21600"/>
                    <a:pt x="7916" y="21600"/>
                  </a:cubicBezTo>
                  <a:close/>
                  <a:moveTo>
                    <a:pt x="6559" y="18387"/>
                  </a:moveTo>
                  <a:cubicBezTo>
                    <a:pt x="6672" y="18387"/>
                    <a:pt x="6672" y="18387"/>
                    <a:pt x="6672" y="18387"/>
                  </a:cubicBezTo>
                  <a:cubicBezTo>
                    <a:pt x="6333" y="18744"/>
                    <a:pt x="6333" y="18744"/>
                    <a:pt x="6333" y="18744"/>
                  </a:cubicBezTo>
                  <a:cubicBezTo>
                    <a:pt x="6220" y="18922"/>
                    <a:pt x="6107" y="19190"/>
                    <a:pt x="6107" y="19458"/>
                  </a:cubicBezTo>
                  <a:cubicBezTo>
                    <a:pt x="6107" y="20261"/>
                    <a:pt x="6898" y="20975"/>
                    <a:pt x="7916" y="20975"/>
                  </a:cubicBezTo>
                  <a:cubicBezTo>
                    <a:pt x="8934" y="20975"/>
                    <a:pt x="9839" y="20261"/>
                    <a:pt x="9839" y="19458"/>
                  </a:cubicBezTo>
                  <a:cubicBezTo>
                    <a:pt x="9839" y="19190"/>
                    <a:pt x="9726" y="18922"/>
                    <a:pt x="9499" y="18744"/>
                  </a:cubicBezTo>
                  <a:cubicBezTo>
                    <a:pt x="9273" y="18387"/>
                    <a:pt x="9273" y="18387"/>
                    <a:pt x="9273" y="18387"/>
                  </a:cubicBezTo>
                  <a:cubicBezTo>
                    <a:pt x="9273" y="18387"/>
                    <a:pt x="9273" y="18387"/>
                    <a:pt x="9273" y="18387"/>
                  </a:cubicBezTo>
                  <a:cubicBezTo>
                    <a:pt x="8934" y="17940"/>
                    <a:pt x="8595" y="17226"/>
                    <a:pt x="8934" y="16780"/>
                  </a:cubicBezTo>
                  <a:cubicBezTo>
                    <a:pt x="9047" y="16602"/>
                    <a:pt x="9273" y="16423"/>
                    <a:pt x="9839" y="16423"/>
                  </a:cubicBezTo>
                  <a:cubicBezTo>
                    <a:pt x="15041" y="16423"/>
                    <a:pt x="15041" y="16423"/>
                    <a:pt x="15041" y="16423"/>
                  </a:cubicBezTo>
                  <a:cubicBezTo>
                    <a:pt x="15041" y="12317"/>
                    <a:pt x="15041" y="12317"/>
                    <a:pt x="15041" y="12317"/>
                  </a:cubicBezTo>
                  <a:cubicBezTo>
                    <a:pt x="15041" y="11871"/>
                    <a:pt x="15267" y="11693"/>
                    <a:pt x="15493" y="11603"/>
                  </a:cubicBezTo>
                  <a:cubicBezTo>
                    <a:pt x="16059" y="11336"/>
                    <a:pt x="16963" y="11603"/>
                    <a:pt x="17529" y="11871"/>
                  </a:cubicBezTo>
                  <a:cubicBezTo>
                    <a:pt x="17529" y="11782"/>
                    <a:pt x="17529" y="11782"/>
                    <a:pt x="17529" y="11782"/>
                  </a:cubicBezTo>
                  <a:cubicBezTo>
                    <a:pt x="17981" y="12050"/>
                    <a:pt x="17981" y="12050"/>
                    <a:pt x="17981" y="12050"/>
                  </a:cubicBezTo>
                  <a:cubicBezTo>
                    <a:pt x="18207" y="12139"/>
                    <a:pt x="18547" y="12228"/>
                    <a:pt x="18999" y="12228"/>
                  </a:cubicBezTo>
                  <a:cubicBezTo>
                    <a:pt x="20017" y="12228"/>
                    <a:pt x="20808" y="11603"/>
                    <a:pt x="20808" y="10800"/>
                  </a:cubicBezTo>
                  <a:cubicBezTo>
                    <a:pt x="20808" y="9997"/>
                    <a:pt x="20017" y="9283"/>
                    <a:pt x="18999" y="9283"/>
                  </a:cubicBezTo>
                  <a:cubicBezTo>
                    <a:pt x="18547" y="9283"/>
                    <a:pt x="18207" y="9372"/>
                    <a:pt x="17981" y="9550"/>
                  </a:cubicBezTo>
                  <a:cubicBezTo>
                    <a:pt x="17529" y="9729"/>
                    <a:pt x="17529" y="9729"/>
                    <a:pt x="17529" y="9729"/>
                  </a:cubicBezTo>
                  <a:cubicBezTo>
                    <a:pt x="17529" y="9729"/>
                    <a:pt x="17529" y="9729"/>
                    <a:pt x="17529" y="9729"/>
                  </a:cubicBezTo>
                  <a:cubicBezTo>
                    <a:pt x="16963" y="9997"/>
                    <a:pt x="16059" y="10264"/>
                    <a:pt x="15493" y="9997"/>
                  </a:cubicBezTo>
                  <a:cubicBezTo>
                    <a:pt x="15267" y="9907"/>
                    <a:pt x="15041" y="9729"/>
                    <a:pt x="15041" y="9283"/>
                  </a:cubicBezTo>
                  <a:cubicBezTo>
                    <a:pt x="15041" y="5177"/>
                    <a:pt x="15041" y="5177"/>
                    <a:pt x="15041" y="5177"/>
                  </a:cubicBezTo>
                  <a:cubicBezTo>
                    <a:pt x="9839" y="5177"/>
                    <a:pt x="9839" y="5177"/>
                    <a:pt x="9839" y="5177"/>
                  </a:cubicBezTo>
                  <a:cubicBezTo>
                    <a:pt x="9273" y="5177"/>
                    <a:pt x="9047" y="4998"/>
                    <a:pt x="8934" y="4820"/>
                  </a:cubicBezTo>
                  <a:cubicBezTo>
                    <a:pt x="8595" y="4374"/>
                    <a:pt x="8934" y="3570"/>
                    <a:pt x="9273" y="3124"/>
                  </a:cubicBezTo>
                  <a:cubicBezTo>
                    <a:pt x="9273" y="3124"/>
                    <a:pt x="9273" y="3124"/>
                    <a:pt x="9273" y="3124"/>
                  </a:cubicBezTo>
                  <a:cubicBezTo>
                    <a:pt x="9499" y="2856"/>
                    <a:pt x="9499" y="2856"/>
                    <a:pt x="9499" y="2856"/>
                  </a:cubicBezTo>
                  <a:cubicBezTo>
                    <a:pt x="9726" y="2588"/>
                    <a:pt x="9839" y="2321"/>
                    <a:pt x="9839" y="2053"/>
                  </a:cubicBezTo>
                  <a:cubicBezTo>
                    <a:pt x="9839" y="1250"/>
                    <a:pt x="8934" y="625"/>
                    <a:pt x="7916" y="625"/>
                  </a:cubicBezTo>
                  <a:cubicBezTo>
                    <a:pt x="6898" y="625"/>
                    <a:pt x="6107" y="1250"/>
                    <a:pt x="6107" y="2053"/>
                  </a:cubicBezTo>
                  <a:cubicBezTo>
                    <a:pt x="6107" y="2321"/>
                    <a:pt x="6220" y="2588"/>
                    <a:pt x="6333" y="2856"/>
                  </a:cubicBezTo>
                  <a:cubicBezTo>
                    <a:pt x="6559" y="3213"/>
                    <a:pt x="6559" y="3213"/>
                    <a:pt x="6559" y="3213"/>
                  </a:cubicBezTo>
                  <a:cubicBezTo>
                    <a:pt x="6559" y="3213"/>
                    <a:pt x="6559" y="3213"/>
                    <a:pt x="6559" y="3213"/>
                  </a:cubicBezTo>
                  <a:cubicBezTo>
                    <a:pt x="6898" y="3660"/>
                    <a:pt x="7238" y="4374"/>
                    <a:pt x="6898" y="4820"/>
                  </a:cubicBezTo>
                  <a:cubicBezTo>
                    <a:pt x="6785" y="4998"/>
                    <a:pt x="6559" y="5177"/>
                    <a:pt x="5994" y="5177"/>
                  </a:cubicBezTo>
                  <a:cubicBezTo>
                    <a:pt x="792" y="5177"/>
                    <a:pt x="792" y="5177"/>
                    <a:pt x="792" y="5177"/>
                  </a:cubicBezTo>
                  <a:cubicBezTo>
                    <a:pt x="792" y="9283"/>
                    <a:pt x="792" y="9283"/>
                    <a:pt x="792" y="9283"/>
                  </a:cubicBezTo>
                  <a:cubicBezTo>
                    <a:pt x="792" y="9283"/>
                    <a:pt x="792" y="9461"/>
                    <a:pt x="905" y="9461"/>
                  </a:cubicBezTo>
                  <a:cubicBezTo>
                    <a:pt x="1131" y="9550"/>
                    <a:pt x="1923" y="9283"/>
                    <a:pt x="2488" y="9015"/>
                  </a:cubicBezTo>
                  <a:cubicBezTo>
                    <a:pt x="2940" y="8836"/>
                    <a:pt x="2940" y="8836"/>
                    <a:pt x="2940" y="8836"/>
                  </a:cubicBezTo>
                  <a:cubicBezTo>
                    <a:pt x="2940" y="8836"/>
                    <a:pt x="2940" y="8836"/>
                    <a:pt x="2940" y="8836"/>
                  </a:cubicBezTo>
                  <a:cubicBezTo>
                    <a:pt x="3280" y="8747"/>
                    <a:pt x="3619" y="8658"/>
                    <a:pt x="3958" y="8658"/>
                  </a:cubicBezTo>
                  <a:cubicBezTo>
                    <a:pt x="5428" y="8658"/>
                    <a:pt x="6559" y="9640"/>
                    <a:pt x="6559" y="10800"/>
                  </a:cubicBezTo>
                  <a:cubicBezTo>
                    <a:pt x="6559" y="11960"/>
                    <a:pt x="5428" y="12853"/>
                    <a:pt x="3958" y="12853"/>
                  </a:cubicBezTo>
                  <a:cubicBezTo>
                    <a:pt x="3619" y="12853"/>
                    <a:pt x="3280" y="12853"/>
                    <a:pt x="2940" y="12674"/>
                  </a:cubicBezTo>
                  <a:cubicBezTo>
                    <a:pt x="2940" y="12764"/>
                    <a:pt x="2940" y="12764"/>
                    <a:pt x="2940" y="12764"/>
                  </a:cubicBezTo>
                  <a:cubicBezTo>
                    <a:pt x="2488" y="12585"/>
                    <a:pt x="2488" y="12585"/>
                    <a:pt x="2488" y="12585"/>
                  </a:cubicBezTo>
                  <a:cubicBezTo>
                    <a:pt x="1923" y="12228"/>
                    <a:pt x="1131" y="12050"/>
                    <a:pt x="905" y="12139"/>
                  </a:cubicBezTo>
                  <a:cubicBezTo>
                    <a:pt x="792" y="12139"/>
                    <a:pt x="792" y="12228"/>
                    <a:pt x="792" y="12317"/>
                  </a:cubicBezTo>
                  <a:cubicBezTo>
                    <a:pt x="792" y="16423"/>
                    <a:pt x="792" y="16423"/>
                    <a:pt x="792" y="16423"/>
                  </a:cubicBezTo>
                  <a:cubicBezTo>
                    <a:pt x="5994" y="16423"/>
                    <a:pt x="5994" y="16423"/>
                    <a:pt x="5994" y="16423"/>
                  </a:cubicBezTo>
                  <a:cubicBezTo>
                    <a:pt x="6559" y="16423"/>
                    <a:pt x="6785" y="16602"/>
                    <a:pt x="6898" y="16780"/>
                  </a:cubicBezTo>
                  <a:cubicBezTo>
                    <a:pt x="7238" y="17226"/>
                    <a:pt x="6898" y="17940"/>
                    <a:pt x="6559" y="18387"/>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67" name="Freeform 81"/>
            <p:cNvSpPr/>
            <p:nvPr/>
          </p:nvSpPr>
          <p:spPr>
            <a:xfrm>
              <a:off x="5439621" y="4794391"/>
              <a:ext cx="1229219" cy="964567"/>
            </a:xfrm>
            <a:custGeom>
              <a:avLst/>
              <a:gdLst/>
              <a:ahLst/>
              <a:cxnLst>
                <a:cxn ang="0">
                  <a:pos x="wd2" y="hd2"/>
                </a:cxn>
                <a:cxn ang="5400000">
                  <a:pos x="wd2" y="hd2"/>
                </a:cxn>
                <a:cxn ang="10800000">
                  <a:pos x="wd2" y="hd2"/>
                </a:cxn>
                <a:cxn ang="16200000">
                  <a:pos x="wd2" y="hd2"/>
                </a:cxn>
              </a:cxnLst>
              <a:rect l="0" t="0" r="r" b="b"/>
              <a:pathLst>
                <a:path w="21600" h="21600" extrusionOk="0">
                  <a:moveTo>
                    <a:pt x="9008" y="3757"/>
                  </a:moveTo>
                  <a:cubicBezTo>
                    <a:pt x="9008" y="3287"/>
                    <a:pt x="9100" y="2817"/>
                    <a:pt x="9283" y="2465"/>
                  </a:cubicBezTo>
                  <a:cubicBezTo>
                    <a:pt x="9283" y="2465"/>
                    <a:pt x="9283" y="2465"/>
                    <a:pt x="9283" y="2465"/>
                  </a:cubicBezTo>
                  <a:cubicBezTo>
                    <a:pt x="9283" y="2465"/>
                    <a:pt x="10386" y="0"/>
                    <a:pt x="9283" y="0"/>
                  </a:cubicBezTo>
                  <a:cubicBezTo>
                    <a:pt x="4688" y="0"/>
                    <a:pt x="4688" y="0"/>
                    <a:pt x="4688" y="0"/>
                  </a:cubicBezTo>
                  <a:cubicBezTo>
                    <a:pt x="4688" y="5870"/>
                    <a:pt x="4688" y="5870"/>
                    <a:pt x="4688" y="5870"/>
                  </a:cubicBezTo>
                  <a:cubicBezTo>
                    <a:pt x="4688" y="7396"/>
                    <a:pt x="2849" y="5870"/>
                    <a:pt x="2849" y="5870"/>
                  </a:cubicBezTo>
                  <a:cubicBezTo>
                    <a:pt x="2849" y="5870"/>
                    <a:pt x="2849" y="5870"/>
                    <a:pt x="2849" y="5870"/>
                  </a:cubicBezTo>
                  <a:cubicBezTo>
                    <a:pt x="2574" y="5635"/>
                    <a:pt x="2206" y="5517"/>
                    <a:pt x="1838" y="5517"/>
                  </a:cubicBezTo>
                  <a:cubicBezTo>
                    <a:pt x="827" y="5517"/>
                    <a:pt x="0" y="6574"/>
                    <a:pt x="0" y="7865"/>
                  </a:cubicBezTo>
                  <a:cubicBezTo>
                    <a:pt x="0" y="9157"/>
                    <a:pt x="827" y="10213"/>
                    <a:pt x="1838" y="10213"/>
                  </a:cubicBezTo>
                  <a:cubicBezTo>
                    <a:pt x="2206" y="10213"/>
                    <a:pt x="2574" y="10096"/>
                    <a:pt x="2849" y="9861"/>
                  </a:cubicBezTo>
                  <a:cubicBezTo>
                    <a:pt x="2849" y="9861"/>
                    <a:pt x="2849" y="9861"/>
                    <a:pt x="2849" y="9861"/>
                  </a:cubicBezTo>
                  <a:cubicBezTo>
                    <a:pt x="2849" y="9861"/>
                    <a:pt x="4688" y="8335"/>
                    <a:pt x="4688" y="9861"/>
                  </a:cubicBezTo>
                  <a:cubicBezTo>
                    <a:pt x="4688" y="15613"/>
                    <a:pt x="4688" y="15613"/>
                    <a:pt x="4688" y="15613"/>
                  </a:cubicBezTo>
                  <a:cubicBezTo>
                    <a:pt x="9283" y="15613"/>
                    <a:pt x="9283" y="15613"/>
                    <a:pt x="9283" y="15613"/>
                  </a:cubicBezTo>
                  <a:cubicBezTo>
                    <a:pt x="10386" y="15613"/>
                    <a:pt x="9283" y="18078"/>
                    <a:pt x="9283" y="18078"/>
                  </a:cubicBezTo>
                  <a:cubicBezTo>
                    <a:pt x="9283" y="18078"/>
                    <a:pt x="9283" y="18078"/>
                    <a:pt x="9283" y="18078"/>
                  </a:cubicBezTo>
                  <a:cubicBezTo>
                    <a:pt x="9100" y="18430"/>
                    <a:pt x="9008" y="18783"/>
                    <a:pt x="9008" y="19252"/>
                  </a:cubicBezTo>
                  <a:cubicBezTo>
                    <a:pt x="9008" y="20543"/>
                    <a:pt x="9743" y="21600"/>
                    <a:pt x="10754" y="21600"/>
                  </a:cubicBezTo>
                  <a:cubicBezTo>
                    <a:pt x="11765" y="21600"/>
                    <a:pt x="12592" y="20543"/>
                    <a:pt x="12592" y="19252"/>
                  </a:cubicBezTo>
                  <a:cubicBezTo>
                    <a:pt x="12592" y="18783"/>
                    <a:pt x="12500" y="18430"/>
                    <a:pt x="12317" y="18078"/>
                  </a:cubicBezTo>
                  <a:cubicBezTo>
                    <a:pt x="12317" y="18078"/>
                    <a:pt x="12317" y="18078"/>
                    <a:pt x="12317" y="18078"/>
                  </a:cubicBezTo>
                  <a:cubicBezTo>
                    <a:pt x="12317" y="18078"/>
                    <a:pt x="11122" y="15613"/>
                    <a:pt x="12317" y="15613"/>
                  </a:cubicBezTo>
                  <a:cubicBezTo>
                    <a:pt x="16912" y="15613"/>
                    <a:pt x="16912" y="15613"/>
                    <a:pt x="16912" y="15613"/>
                  </a:cubicBezTo>
                  <a:cubicBezTo>
                    <a:pt x="16912" y="9861"/>
                    <a:pt x="16912" y="9861"/>
                    <a:pt x="16912" y="9861"/>
                  </a:cubicBezTo>
                  <a:cubicBezTo>
                    <a:pt x="16912" y="8335"/>
                    <a:pt x="18751" y="9861"/>
                    <a:pt x="18751" y="9861"/>
                  </a:cubicBezTo>
                  <a:cubicBezTo>
                    <a:pt x="18751" y="9861"/>
                    <a:pt x="18751" y="9861"/>
                    <a:pt x="18751" y="9861"/>
                  </a:cubicBezTo>
                  <a:cubicBezTo>
                    <a:pt x="19026" y="10096"/>
                    <a:pt x="19394" y="10213"/>
                    <a:pt x="19762" y="10213"/>
                  </a:cubicBezTo>
                  <a:cubicBezTo>
                    <a:pt x="20773" y="10213"/>
                    <a:pt x="21600" y="9157"/>
                    <a:pt x="21600" y="7865"/>
                  </a:cubicBezTo>
                  <a:cubicBezTo>
                    <a:pt x="21600" y="6574"/>
                    <a:pt x="20773" y="5517"/>
                    <a:pt x="19762" y="5517"/>
                  </a:cubicBezTo>
                  <a:cubicBezTo>
                    <a:pt x="19394" y="5517"/>
                    <a:pt x="19026" y="5635"/>
                    <a:pt x="18751" y="5870"/>
                  </a:cubicBezTo>
                  <a:cubicBezTo>
                    <a:pt x="18751" y="5870"/>
                    <a:pt x="18751" y="5870"/>
                    <a:pt x="18751" y="5870"/>
                  </a:cubicBezTo>
                  <a:cubicBezTo>
                    <a:pt x="18751" y="5870"/>
                    <a:pt x="16912" y="7396"/>
                    <a:pt x="16912" y="5870"/>
                  </a:cubicBezTo>
                  <a:cubicBezTo>
                    <a:pt x="16912" y="0"/>
                    <a:pt x="16912" y="0"/>
                    <a:pt x="16912" y="0"/>
                  </a:cubicBezTo>
                  <a:cubicBezTo>
                    <a:pt x="12317" y="0"/>
                    <a:pt x="12317" y="0"/>
                    <a:pt x="12317" y="0"/>
                  </a:cubicBezTo>
                  <a:cubicBezTo>
                    <a:pt x="11122" y="0"/>
                    <a:pt x="12317" y="2465"/>
                    <a:pt x="12317" y="2465"/>
                  </a:cubicBezTo>
                  <a:cubicBezTo>
                    <a:pt x="12317" y="2465"/>
                    <a:pt x="12317" y="2465"/>
                    <a:pt x="12317" y="2465"/>
                  </a:cubicBezTo>
                  <a:cubicBezTo>
                    <a:pt x="12500" y="2817"/>
                    <a:pt x="12592" y="3287"/>
                    <a:pt x="12592" y="3757"/>
                  </a:cubicBezTo>
                  <a:cubicBezTo>
                    <a:pt x="12592" y="5048"/>
                    <a:pt x="11765" y="6104"/>
                    <a:pt x="10754" y="6104"/>
                  </a:cubicBezTo>
                  <a:cubicBezTo>
                    <a:pt x="9743" y="6104"/>
                    <a:pt x="9008" y="5048"/>
                    <a:pt x="9008" y="3757"/>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68" name="Freeform 82"/>
            <p:cNvSpPr/>
            <p:nvPr/>
          </p:nvSpPr>
          <p:spPr>
            <a:xfrm>
              <a:off x="5424311" y="4779079"/>
              <a:ext cx="1259842" cy="999562"/>
            </a:xfrm>
            <a:custGeom>
              <a:avLst/>
              <a:gdLst/>
              <a:ahLst/>
              <a:cxnLst>
                <a:cxn ang="0">
                  <a:pos x="wd2" y="hd2"/>
                </a:cxn>
                <a:cxn ang="5400000">
                  <a:pos x="wd2" y="hd2"/>
                </a:cxn>
                <a:cxn ang="10800000">
                  <a:pos x="wd2" y="hd2"/>
                </a:cxn>
                <a:cxn ang="16200000">
                  <a:pos x="wd2" y="hd2"/>
                </a:cxn>
              </a:cxnLst>
              <a:rect l="0" t="0" r="r" b="b"/>
              <a:pathLst>
                <a:path w="21600" h="21600" extrusionOk="0">
                  <a:moveTo>
                    <a:pt x="10755" y="21600"/>
                  </a:moveTo>
                  <a:cubicBezTo>
                    <a:pt x="9680" y="21600"/>
                    <a:pt x="8694" y="20356"/>
                    <a:pt x="8694" y="18886"/>
                  </a:cubicBezTo>
                  <a:cubicBezTo>
                    <a:pt x="8694" y="18547"/>
                    <a:pt x="8783" y="18207"/>
                    <a:pt x="8873" y="17868"/>
                  </a:cubicBezTo>
                  <a:cubicBezTo>
                    <a:pt x="8873" y="17868"/>
                    <a:pt x="8873" y="17868"/>
                    <a:pt x="8873" y="17868"/>
                  </a:cubicBezTo>
                  <a:cubicBezTo>
                    <a:pt x="9052" y="17529"/>
                    <a:pt x="9052" y="17529"/>
                    <a:pt x="9052" y="17529"/>
                  </a:cubicBezTo>
                  <a:cubicBezTo>
                    <a:pt x="9321" y="16963"/>
                    <a:pt x="9590" y="16059"/>
                    <a:pt x="9500" y="15832"/>
                  </a:cubicBezTo>
                  <a:cubicBezTo>
                    <a:pt x="9411" y="15832"/>
                    <a:pt x="9321" y="15832"/>
                    <a:pt x="9321" y="15832"/>
                  </a:cubicBezTo>
                  <a:cubicBezTo>
                    <a:pt x="4571" y="15832"/>
                    <a:pt x="4571" y="15832"/>
                    <a:pt x="4571" y="15832"/>
                  </a:cubicBezTo>
                  <a:cubicBezTo>
                    <a:pt x="4571" y="9839"/>
                    <a:pt x="4571" y="9839"/>
                    <a:pt x="4571" y="9839"/>
                  </a:cubicBezTo>
                  <a:cubicBezTo>
                    <a:pt x="4571" y="9726"/>
                    <a:pt x="4571" y="9613"/>
                    <a:pt x="4481" y="9613"/>
                  </a:cubicBezTo>
                  <a:cubicBezTo>
                    <a:pt x="4302" y="9499"/>
                    <a:pt x="3675" y="9726"/>
                    <a:pt x="3227" y="10178"/>
                  </a:cubicBezTo>
                  <a:cubicBezTo>
                    <a:pt x="2868" y="10291"/>
                    <a:pt x="2868" y="10291"/>
                    <a:pt x="2868" y="10291"/>
                  </a:cubicBezTo>
                  <a:cubicBezTo>
                    <a:pt x="2868" y="10291"/>
                    <a:pt x="2868" y="10291"/>
                    <a:pt x="2868" y="10291"/>
                  </a:cubicBezTo>
                  <a:cubicBezTo>
                    <a:pt x="2599" y="10517"/>
                    <a:pt x="2330" y="10517"/>
                    <a:pt x="2061" y="10517"/>
                  </a:cubicBezTo>
                  <a:cubicBezTo>
                    <a:pt x="896" y="10517"/>
                    <a:pt x="0" y="9386"/>
                    <a:pt x="0" y="7916"/>
                  </a:cubicBezTo>
                  <a:cubicBezTo>
                    <a:pt x="0" y="6446"/>
                    <a:pt x="896" y="5202"/>
                    <a:pt x="2061" y="5202"/>
                  </a:cubicBezTo>
                  <a:cubicBezTo>
                    <a:pt x="2330" y="5202"/>
                    <a:pt x="2599" y="5315"/>
                    <a:pt x="2868" y="5428"/>
                  </a:cubicBezTo>
                  <a:cubicBezTo>
                    <a:pt x="2868" y="5428"/>
                    <a:pt x="2868" y="5428"/>
                    <a:pt x="2868" y="5428"/>
                  </a:cubicBezTo>
                  <a:cubicBezTo>
                    <a:pt x="3227" y="5654"/>
                    <a:pt x="3227" y="5654"/>
                    <a:pt x="3227" y="5654"/>
                  </a:cubicBezTo>
                  <a:cubicBezTo>
                    <a:pt x="3675" y="5994"/>
                    <a:pt x="4302" y="6333"/>
                    <a:pt x="4481" y="6220"/>
                  </a:cubicBezTo>
                  <a:cubicBezTo>
                    <a:pt x="4571" y="6220"/>
                    <a:pt x="4571" y="5994"/>
                    <a:pt x="4571" y="5994"/>
                  </a:cubicBezTo>
                  <a:cubicBezTo>
                    <a:pt x="4571" y="0"/>
                    <a:pt x="4571" y="0"/>
                    <a:pt x="4571" y="0"/>
                  </a:cubicBezTo>
                  <a:cubicBezTo>
                    <a:pt x="9321" y="0"/>
                    <a:pt x="9321" y="0"/>
                    <a:pt x="9321" y="0"/>
                  </a:cubicBezTo>
                  <a:cubicBezTo>
                    <a:pt x="9769" y="0"/>
                    <a:pt x="9949" y="226"/>
                    <a:pt x="10038" y="452"/>
                  </a:cubicBezTo>
                  <a:cubicBezTo>
                    <a:pt x="10307" y="1018"/>
                    <a:pt x="9949" y="1923"/>
                    <a:pt x="9769" y="2488"/>
                  </a:cubicBezTo>
                  <a:cubicBezTo>
                    <a:pt x="9769" y="2488"/>
                    <a:pt x="9769" y="2488"/>
                    <a:pt x="9769" y="2488"/>
                  </a:cubicBezTo>
                  <a:cubicBezTo>
                    <a:pt x="9590" y="2940"/>
                    <a:pt x="9590" y="2940"/>
                    <a:pt x="9590" y="2940"/>
                  </a:cubicBezTo>
                  <a:cubicBezTo>
                    <a:pt x="9411" y="3166"/>
                    <a:pt x="9321" y="3619"/>
                    <a:pt x="9321" y="3958"/>
                  </a:cubicBezTo>
                  <a:cubicBezTo>
                    <a:pt x="9321" y="4976"/>
                    <a:pt x="9949" y="5768"/>
                    <a:pt x="10755" y="5768"/>
                  </a:cubicBezTo>
                  <a:cubicBezTo>
                    <a:pt x="11651" y="5768"/>
                    <a:pt x="12279" y="4976"/>
                    <a:pt x="12279" y="3958"/>
                  </a:cubicBezTo>
                  <a:cubicBezTo>
                    <a:pt x="12279" y="3619"/>
                    <a:pt x="12189" y="3166"/>
                    <a:pt x="12010" y="2940"/>
                  </a:cubicBezTo>
                  <a:cubicBezTo>
                    <a:pt x="11831" y="2488"/>
                    <a:pt x="11831" y="2488"/>
                    <a:pt x="11831" y="2488"/>
                  </a:cubicBezTo>
                  <a:cubicBezTo>
                    <a:pt x="11831" y="2488"/>
                    <a:pt x="11831" y="2488"/>
                    <a:pt x="11831" y="2488"/>
                  </a:cubicBezTo>
                  <a:cubicBezTo>
                    <a:pt x="11651" y="1923"/>
                    <a:pt x="11293" y="1018"/>
                    <a:pt x="11562" y="452"/>
                  </a:cubicBezTo>
                  <a:cubicBezTo>
                    <a:pt x="11651" y="226"/>
                    <a:pt x="11831" y="0"/>
                    <a:pt x="12279" y="0"/>
                  </a:cubicBezTo>
                  <a:cubicBezTo>
                    <a:pt x="17029" y="0"/>
                    <a:pt x="17029" y="0"/>
                    <a:pt x="17029" y="0"/>
                  </a:cubicBezTo>
                  <a:cubicBezTo>
                    <a:pt x="17029" y="5994"/>
                    <a:pt x="17029" y="5994"/>
                    <a:pt x="17029" y="5994"/>
                  </a:cubicBezTo>
                  <a:cubicBezTo>
                    <a:pt x="17029" y="5994"/>
                    <a:pt x="17029" y="6220"/>
                    <a:pt x="17119" y="6220"/>
                  </a:cubicBezTo>
                  <a:cubicBezTo>
                    <a:pt x="17298" y="6333"/>
                    <a:pt x="17925" y="5994"/>
                    <a:pt x="18373" y="5654"/>
                  </a:cubicBezTo>
                  <a:cubicBezTo>
                    <a:pt x="18732" y="5428"/>
                    <a:pt x="18732" y="5428"/>
                    <a:pt x="18732" y="5428"/>
                  </a:cubicBezTo>
                  <a:cubicBezTo>
                    <a:pt x="18732" y="5428"/>
                    <a:pt x="18732" y="5428"/>
                    <a:pt x="18732" y="5428"/>
                  </a:cubicBezTo>
                  <a:cubicBezTo>
                    <a:pt x="19001" y="5315"/>
                    <a:pt x="19270" y="5202"/>
                    <a:pt x="19539" y="5202"/>
                  </a:cubicBezTo>
                  <a:cubicBezTo>
                    <a:pt x="20704" y="5202"/>
                    <a:pt x="21600" y="6446"/>
                    <a:pt x="21600" y="7916"/>
                  </a:cubicBezTo>
                  <a:cubicBezTo>
                    <a:pt x="21600" y="9386"/>
                    <a:pt x="20704" y="10517"/>
                    <a:pt x="19539" y="10517"/>
                  </a:cubicBezTo>
                  <a:cubicBezTo>
                    <a:pt x="19270" y="10517"/>
                    <a:pt x="19001" y="10517"/>
                    <a:pt x="18732" y="10291"/>
                  </a:cubicBezTo>
                  <a:cubicBezTo>
                    <a:pt x="18732" y="10404"/>
                    <a:pt x="18732" y="10404"/>
                    <a:pt x="18732" y="10404"/>
                  </a:cubicBezTo>
                  <a:cubicBezTo>
                    <a:pt x="18373" y="10178"/>
                    <a:pt x="18373" y="10178"/>
                    <a:pt x="18373" y="10178"/>
                  </a:cubicBezTo>
                  <a:cubicBezTo>
                    <a:pt x="17925" y="9726"/>
                    <a:pt x="17298" y="9499"/>
                    <a:pt x="17119" y="9613"/>
                  </a:cubicBezTo>
                  <a:cubicBezTo>
                    <a:pt x="17029" y="9613"/>
                    <a:pt x="17029" y="9726"/>
                    <a:pt x="17029" y="9839"/>
                  </a:cubicBezTo>
                  <a:cubicBezTo>
                    <a:pt x="17029" y="15832"/>
                    <a:pt x="17029" y="15832"/>
                    <a:pt x="17029" y="15832"/>
                  </a:cubicBezTo>
                  <a:cubicBezTo>
                    <a:pt x="12279" y="15832"/>
                    <a:pt x="12279" y="15832"/>
                    <a:pt x="12279" y="15832"/>
                  </a:cubicBezTo>
                  <a:cubicBezTo>
                    <a:pt x="12279" y="15832"/>
                    <a:pt x="12189" y="15832"/>
                    <a:pt x="12100" y="15832"/>
                  </a:cubicBezTo>
                  <a:cubicBezTo>
                    <a:pt x="12010" y="16059"/>
                    <a:pt x="12279" y="16963"/>
                    <a:pt x="12548" y="17529"/>
                  </a:cubicBezTo>
                  <a:cubicBezTo>
                    <a:pt x="12727" y="17868"/>
                    <a:pt x="12727" y="17868"/>
                    <a:pt x="12727" y="17868"/>
                  </a:cubicBezTo>
                  <a:cubicBezTo>
                    <a:pt x="12727" y="17868"/>
                    <a:pt x="12727" y="17868"/>
                    <a:pt x="12727" y="17868"/>
                  </a:cubicBezTo>
                  <a:cubicBezTo>
                    <a:pt x="12817" y="18207"/>
                    <a:pt x="12906" y="18547"/>
                    <a:pt x="12906" y="18886"/>
                  </a:cubicBezTo>
                  <a:cubicBezTo>
                    <a:pt x="12906" y="20356"/>
                    <a:pt x="11920" y="21600"/>
                    <a:pt x="10755" y="21600"/>
                  </a:cubicBezTo>
                  <a:close/>
                  <a:moveTo>
                    <a:pt x="9769" y="17529"/>
                  </a:moveTo>
                  <a:cubicBezTo>
                    <a:pt x="9769" y="17529"/>
                    <a:pt x="9769" y="17529"/>
                    <a:pt x="9769" y="17529"/>
                  </a:cubicBezTo>
                  <a:cubicBezTo>
                    <a:pt x="9590" y="17981"/>
                    <a:pt x="9590" y="17981"/>
                    <a:pt x="9590" y="17981"/>
                  </a:cubicBezTo>
                  <a:cubicBezTo>
                    <a:pt x="9411" y="18207"/>
                    <a:pt x="9321" y="18547"/>
                    <a:pt x="9321" y="18886"/>
                  </a:cubicBezTo>
                  <a:cubicBezTo>
                    <a:pt x="9321" y="19904"/>
                    <a:pt x="9949" y="20808"/>
                    <a:pt x="10755" y="20808"/>
                  </a:cubicBezTo>
                  <a:cubicBezTo>
                    <a:pt x="11651" y="20808"/>
                    <a:pt x="12279" y="19904"/>
                    <a:pt x="12279" y="18886"/>
                  </a:cubicBezTo>
                  <a:cubicBezTo>
                    <a:pt x="12279" y="18547"/>
                    <a:pt x="12189" y="18207"/>
                    <a:pt x="12010" y="17981"/>
                  </a:cubicBezTo>
                  <a:cubicBezTo>
                    <a:pt x="11831" y="17529"/>
                    <a:pt x="11831" y="17529"/>
                    <a:pt x="11831" y="17529"/>
                  </a:cubicBezTo>
                  <a:cubicBezTo>
                    <a:pt x="11831" y="17529"/>
                    <a:pt x="11831" y="17529"/>
                    <a:pt x="11831" y="17529"/>
                  </a:cubicBezTo>
                  <a:cubicBezTo>
                    <a:pt x="11651" y="16963"/>
                    <a:pt x="11293" y="16059"/>
                    <a:pt x="11562" y="15493"/>
                  </a:cubicBezTo>
                  <a:cubicBezTo>
                    <a:pt x="11651" y="15267"/>
                    <a:pt x="11831" y="15041"/>
                    <a:pt x="12279" y="15041"/>
                  </a:cubicBezTo>
                  <a:cubicBezTo>
                    <a:pt x="16402" y="15041"/>
                    <a:pt x="16402" y="15041"/>
                    <a:pt x="16402" y="15041"/>
                  </a:cubicBezTo>
                  <a:cubicBezTo>
                    <a:pt x="16402" y="9839"/>
                    <a:pt x="16402" y="9839"/>
                    <a:pt x="16402" y="9839"/>
                  </a:cubicBezTo>
                  <a:cubicBezTo>
                    <a:pt x="16402" y="9273"/>
                    <a:pt x="16671" y="9047"/>
                    <a:pt x="16760" y="8934"/>
                  </a:cubicBezTo>
                  <a:cubicBezTo>
                    <a:pt x="17298" y="8595"/>
                    <a:pt x="18015" y="8934"/>
                    <a:pt x="18463" y="9273"/>
                  </a:cubicBezTo>
                  <a:cubicBezTo>
                    <a:pt x="18463" y="9160"/>
                    <a:pt x="18463" y="9160"/>
                    <a:pt x="18463" y="9160"/>
                  </a:cubicBezTo>
                  <a:cubicBezTo>
                    <a:pt x="18732" y="9499"/>
                    <a:pt x="18732" y="9499"/>
                    <a:pt x="18732" y="9499"/>
                  </a:cubicBezTo>
                  <a:cubicBezTo>
                    <a:pt x="19001" y="9613"/>
                    <a:pt x="19270" y="9726"/>
                    <a:pt x="19539" y="9726"/>
                  </a:cubicBezTo>
                  <a:cubicBezTo>
                    <a:pt x="20345" y="9726"/>
                    <a:pt x="20973" y="8934"/>
                    <a:pt x="20973" y="7916"/>
                  </a:cubicBezTo>
                  <a:cubicBezTo>
                    <a:pt x="20973" y="6898"/>
                    <a:pt x="20345" y="5994"/>
                    <a:pt x="19539" y="5994"/>
                  </a:cubicBezTo>
                  <a:cubicBezTo>
                    <a:pt x="19270" y="5994"/>
                    <a:pt x="19001" y="6107"/>
                    <a:pt x="18732" y="6333"/>
                  </a:cubicBezTo>
                  <a:cubicBezTo>
                    <a:pt x="18463" y="6559"/>
                    <a:pt x="18463" y="6559"/>
                    <a:pt x="18463" y="6559"/>
                  </a:cubicBezTo>
                  <a:cubicBezTo>
                    <a:pt x="18463" y="6559"/>
                    <a:pt x="18463" y="6559"/>
                    <a:pt x="18463" y="6559"/>
                  </a:cubicBezTo>
                  <a:cubicBezTo>
                    <a:pt x="18015" y="6898"/>
                    <a:pt x="17298" y="7238"/>
                    <a:pt x="16760" y="6898"/>
                  </a:cubicBezTo>
                  <a:cubicBezTo>
                    <a:pt x="16671" y="6785"/>
                    <a:pt x="16402" y="6559"/>
                    <a:pt x="16402" y="5994"/>
                  </a:cubicBezTo>
                  <a:cubicBezTo>
                    <a:pt x="16402" y="792"/>
                    <a:pt x="16402" y="792"/>
                    <a:pt x="16402" y="792"/>
                  </a:cubicBezTo>
                  <a:cubicBezTo>
                    <a:pt x="12279" y="792"/>
                    <a:pt x="12279" y="792"/>
                    <a:pt x="12279" y="792"/>
                  </a:cubicBezTo>
                  <a:cubicBezTo>
                    <a:pt x="12279" y="792"/>
                    <a:pt x="12189" y="792"/>
                    <a:pt x="12100" y="792"/>
                  </a:cubicBezTo>
                  <a:cubicBezTo>
                    <a:pt x="12010" y="1131"/>
                    <a:pt x="12279" y="1923"/>
                    <a:pt x="12548" y="2488"/>
                  </a:cubicBezTo>
                  <a:cubicBezTo>
                    <a:pt x="12727" y="2940"/>
                    <a:pt x="12727" y="2940"/>
                    <a:pt x="12727" y="2940"/>
                  </a:cubicBezTo>
                  <a:cubicBezTo>
                    <a:pt x="12727" y="2940"/>
                    <a:pt x="12727" y="2940"/>
                    <a:pt x="12727" y="2940"/>
                  </a:cubicBezTo>
                  <a:cubicBezTo>
                    <a:pt x="12817" y="3280"/>
                    <a:pt x="12906" y="3619"/>
                    <a:pt x="12906" y="3958"/>
                  </a:cubicBezTo>
                  <a:cubicBezTo>
                    <a:pt x="12906" y="5428"/>
                    <a:pt x="11920" y="6559"/>
                    <a:pt x="10755" y="6559"/>
                  </a:cubicBezTo>
                  <a:cubicBezTo>
                    <a:pt x="9680" y="6559"/>
                    <a:pt x="8694" y="5428"/>
                    <a:pt x="8694" y="3958"/>
                  </a:cubicBezTo>
                  <a:cubicBezTo>
                    <a:pt x="8694" y="3619"/>
                    <a:pt x="8783" y="3280"/>
                    <a:pt x="8873" y="2940"/>
                  </a:cubicBezTo>
                  <a:cubicBezTo>
                    <a:pt x="8873" y="2940"/>
                    <a:pt x="8873" y="2940"/>
                    <a:pt x="8873" y="2940"/>
                  </a:cubicBezTo>
                  <a:cubicBezTo>
                    <a:pt x="9052" y="2488"/>
                    <a:pt x="9052" y="2488"/>
                    <a:pt x="9052" y="2488"/>
                  </a:cubicBezTo>
                  <a:cubicBezTo>
                    <a:pt x="9321" y="1923"/>
                    <a:pt x="9590" y="1131"/>
                    <a:pt x="9500" y="792"/>
                  </a:cubicBezTo>
                  <a:cubicBezTo>
                    <a:pt x="9411" y="792"/>
                    <a:pt x="9321" y="792"/>
                    <a:pt x="9321" y="792"/>
                  </a:cubicBezTo>
                  <a:cubicBezTo>
                    <a:pt x="5198" y="792"/>
                    <a:pt x="5198" y="792"/>
                    <a:pt x="5198" y="792"/>
                  </a:cubicBezTo>
                  <a:cubicBezTo>
                    <a:pt x="5198" y="5994"/>
                    <a:pt x="5198" y="5994"/>
                    <a:pt x="5198" y="5994"/>
                  </a:cubicBezTo>
                  <a:cubicBezTo>
                    <a:pt x="5198" y="6559"/>
                    <a:pt x="4929" y="6785"/>
                    <a:pt x="4750" y="6898"/>
                  </a:cubicBezTo>
                  <a:cubicBezTo>
                    <a:pt x="4302" y="7238"/>
                    <a:pt x="3585" y="6785"/>
                    <a:pt x="3137" y="6559"/>
                  </a:cubicBezTo>
                  <a:cubicBezTo>
                    <a:pt x="3137" y="6559"/>
                    <a:pt x="3137" y="6559"/>
                    <a:pt x="3137" y="6559"/>
                  </a:cubicBezTo>
                  <a:cubicBezTo>
                    <a:pt x="2868" y="6333"/>
                    <a:pt x="2868" y="6333"/>
                    <a:pt x="2868" y="6333"/>
                  </a:cubicBezTo>
                  <a:cubicBezTo>
                    <a:pt x="2599" y="6107"/>
                    <a:pt x="2330" y="5994"/>
                    <a:pt x="2061" y="5994"/>
                  </a:cubicBezTo>
                  <a:cubicBezTo>
                    <a:pt x="1255" y="5994"/>
                    <a:pt x="627" y="6898"/>
                    <a:pt x="627" y="7916"/>
                  </a:cubicBezTo>
                  <a:cubicBezTo>
                    <a:pt x="627" y="8934"/>
                    <a:pt x="1255" y="9726"/>
                    <a:pt x="2061" y="9726"/>
                  </a:cubicBezTo>
                  <a:cubicBezTo>
                    <a:pt x="2330" y="9726"/>
                    <a:pt x="2599" y="9613"/>
                    <a:pt x="2868" y="9499"/>
                  </a:cubicBezTo>
                  <a:cubicBezTo>
                    <a:pt x="3137" y="9273"/>
                    <a:pt x="3137" y="9273"/>
                    <a:pt x="3137" y="9273"/>
                  </a:cubicBezTo>
                  <a:cubicBezTo>
                    <a:pt x="3137" y="9273"/>
                    <a:pt x="3137" y="9273"/>
                    <a:pt x="3137" y="9273"/>
                  </a:cubicBezTo>
                  <a:cubicBezTo>
                    <a:pt x="3585" y="8934"/>
                    <a:pt x="4302" y="8595"/>
                    <a:pt x="4750" y="8934"/>
                  </a:cubicBezTo>
                  <a:cubicBezTo>
                    <a:pt x="4929" y="9047"/>
                    <a:pt x="5198" y="9273"/>
                    <a:pt x="5198" y="9839"/>
                  </a:cubicBezTo>
                  <a:cubicBezTo>
                    <a:pt x="5198" y="15041"/>
                    <a:pt x="5198" y="15041"/>
                    <a:pt x="5198" y="15041"/>
                  </a:cubicBezTo>
                  <a:cubicBezTo>
                    <a:pt x="9321" y="15041"/>
                    <a:pt x="9321" y="15041"/>
                    <a:pt x="9321" y="15041"/>
                  </a:cubicBezTo>
                  <a:cubicBezTo>
                    <a:pt x="9769" y="15041"/>
                    <a:pt x="9949" y="15267"/>
                    <a:pt x="10038" y="15493"/>
                  </a:cubicBezTo>
                  <a:cubicBezTo>
                    <a:pt x="10307" y="16059"/>
                    <a:pt x="9949" y="16963"/>
                    <a:pt x="9769" y="17529"/>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69" name="Freeform 83"/>
            <p:cNvSpPr/>
            <p:nvPr/>
          </p:nvSpPr>
          <p:spPr>
            <a:xfrm>
              <a:off x="6401999" y="4794391"/>
              <a:ext cx="962379" cy="697725"/>
            </a:xfrm>
            <a:custGeom>
              <a:avLst/>
              <a:gdLst/>
              <a:ahLst/>
              <a:cxnLst>
                <a:cxn ang="0">
                  <a:pos x="wd2" y="hd2"/>
                </a:cxn>
                <a:cxn ang="5400000">
                  <a:pos x="wd2" y="hd2"/>
                </a:cxn>
                <a:cxn ang="10800000">
                  <a:pos x="wd2" y="hd2"/>
                </a:cxn>
                <a:cxn ang="16200000">
                  <a:pos x="wd2" y="hd2"/>
                </a:cxn>
              </a:cxnLst>
              <a:rect l="0" t="0" r="r" b="b"/>
              <a:pathLst>
                <a:path w="21600" h="21600" extrusionOk="0">
                  <a:moveTo>
                    <a:pt x="3639" y="14129"/>
                  </a:moveTo>
                  <a:cubicBezTo>
                    <a:pt x="3170" y="14129"/>
                    <a:pt x="2817" y="13967"/>
                    <a:pt x="2465" y="13642"/>
                  </a:cubicBezTo>
                  <a:cubicBezTo>
                    <a:pt x="2465" y="13642"/>
                    <a:pt x="2465" y="13642"/>
                    <a:pt x="2465" y="13642"/>
                  </a:cubicBezTo>
                  <a:cubicBezTo>
                    <a:pt x="2465" y="13642"/>
                    <a:pt x="0" y="11531"/>
                    <a:pt x="0" y="13642"/>
                  </a:cubicBezTo>
                  <a:cubicBezTo>
                    <a:pt x="0" y="21600"/>
                    <a:pt x="0" y="21600"/>
                    <a:pt x="0" y="21600"/>
                  </a:cubicBezTo>
                  <a:cubicBezTo>
                    <a:pt x="5870" y="21600"/>
                    <a:pt x="5870" y="21600"/>
                    <a:pt x="5870" y="21600"/>
                  </a:cubicBezTo>
                  <a:cubicBezTo>
                    <a:pt x="7396" y="21600"/>
                    <a:pt x="5870" y="18352"/>
                    <a:pt x="5870" y="18352"/>
                  </a:cubicBezTo>
                  <a:cubicBezTo>
                    <a:pt x="5870" y="18352"/>
                    <a:pt x="5870" y="18352"/>
                    <a:pt x="5870" y="18352"/>
                  </a:cubicBezTo>
                  <a:cubicBezTo>
                    <a:pt x="5635" y="17865"/>
                    <a:pt x="5517" y="17215"/>
                    <a:pt x="5517" y="16565"/>
                  </a:cubicBezTo>
                  <a:cubicBezTo>
                    <a:pt x="5517" y="14779"/>
                    <a:pt x="6457" y="13317"/>
                    <a:pt x="7748" y="13317"/>
                  </a:cubicBezTo>
                  <a:cubicBezTo>
                    <a:pt x="9039" y="13317"/>
                    <a:pt x="10096" y="14779"/>
                    <a:pt x="10096" y="16565"/>
                  </a:cubicBezTo>
                  <a:cubicBezTo>
                    <a:pt x="10096" y="17215"/>
                    <a:pt x="9978" y="17865"/>
                    <a:pt x="9743" y="18352"/>
                  </a:cubicBezTo>
                  <a:cubicBezTo>
                    <a:pt x="9743" y="18352"/>
                    <a:pt x="9743" y="18352"/>
                    <a:pt x="9743" y="18352"/>
                  </a:cubicBezTo>
                  <a:cubicBezTo>
                    <a:pt x="9743" y="18352"/>
                    <a:pt x="8217" y="21600"/>
                    <a:pt x="9743" y="21600"/>
                  </a:cubicBezTo>
                  <a:cubicBezTo>
                    <a:pt x="15613" y="21600"/>
                    <a:pt x="15613" y="21600"/>
                    <a:pt x="15613" y="21600"/>
                  </a:cubicBezTo>
                  <a:cubicBezTo>
                    <a:pt x="15613" y="13642"/>
                    <a:pt x="15613" y="13642"/>
                    <a:pt x="15613" y="13642"/>
                  </a:cubicBezTo>
                  <a:cubicBezTo>
                    <a:pt x="15613" y="11531"/>
                    <a:pt x="17961" y="13642"/>
                    <a:pt x="17961" y="13642"/>
                  </a:cubicBezTo>
                  <a:cubicBezTo>
                    <a:pt x="17961" y="13642"/>
                    <a:pt x="17961" y="13642"/>
                    <a:pt x="17961" y="13642"/>
                  </a:cubicBezTo>
                  <a:cubicBezTo>
                    <a:pt x="18313" y="13967"/>
                    <a:pt x="18783" y="14129"/>
                    <a:pt x="19252" y="14129"/>
                  </a:cubicBezTo>
                  <a:cubicBezTo>
                    <a:pt x="20543" y="14129"/>
                    <a:pt x="21600" y="12668"/>
                    <a:pt x="21600" y="10881"/>
                  </a:cubicBezTo>
                  <a:cubicBezTo>
                    <a:pt x="21600" y="9095"/>
                    <a:pt x="20543" y="7633"/>
                    <a:pt x="19252" y="7633"/>
                  </a:cubicBezTo>
                  <a:cubicBezTo>
                    <a:pt x="18783" y="7633"/>
                    <a:pt x="18313" y="7795"/>
                    <a:pt x="17961" y="8120"/>
                  </a:cubicBezTo>
                  <a:cubicBezTo>
                    <a:pt x="17961" y="8120"/>
                    <a:pt x="17961" y="8120"/>
                    <a:pt x="17961" y="8120"/>
                  </a:cubicBezTo>
                  <a:cubicBezTo>
                    <a:pt x="17961" y="8120"/>
                    <a:pt x="15613" y="10232"/>
                    <a:pt x="15613" y="8120"/>
                  </a:cubicBezTo>
                  <a:cubicBezTo>
                    <a:pt x="15613" y="0"/>
                    <a:pt x="15613" y="0"/>
                    <a:pt x="15613" y="0"/>
                  </a:cubicBezTo>
                  <a:cubicBezTo>
                    <a:pt x="9743" y="0"/>
                    <a:pt x="9743" y="0"/>
                    <a:pt x="9743" y="0"/>
                  </a:cubicBezTo>
                  <a:cubicBezTo>
                    <a:pt x="8217" y="0"/>
                    <a:pt x="9743" y="3411"/>
                    <a:pt x="9743" y="3411"/>
                  </a:cubicBezTo>
                  <a:cubicBezTo>
                    <a:pt x="9743" y="3411"/>
                    <a:pt x="9743" y="3411"/>
                    <a:pt x="9743" y="3411"/>
                  </a:cubicBezTo>
                  <a:cubicBezTo>
                    <a:pt x="9978" y="3898"/>
                    <a:pt x="10096" y="4547"/>
                    <a:pt x="10096" y="5197"/>
                  </a:cubicBezTo>
                  <a:cubicBezTo>
                    <a:pt x="10096" y="6983"/>
                    <a:pt x="9039" y="8445"/>
                    <a:pt x="7748" y="8445"/>
                  </a:cubicBezTo>
                  <a:cubicBezTo>
                    <a:pt x="6457" y="8445"/>
                    <a:pt x="5517" y="6983"/>
                    <a:pt x="5517" y="5197"/>
                  </a:cubicBezTo>
                  <a:cubicBezTo>
                    <a:pt x="5517" y="4547"/>
                    <a:pt x="5635" y="3898"/>
                    <a:pt x="5870" y="3411"/>
                  </a:cubicBezTo>
                  <a:cubicBezTo>
                    <a:pt x="5870" y="3411"/>
                    <a:pt x="5870" y="3411"/>
                    <a:pt x="5870" y="3411"/>
                  </a:cubicBezTo>
                  <a:cubicBezTo>
                    <a:pt x="5870" y="3411"/>
                    <a:pt x="7396" y="0"/>
                    <a:pt x="5870" y="0"/>
                  </a:cubicBezTo>
                  <a:cubicBezTo>
                    <a:pt x="0" y="0"/>
                    <a:pt x="0" y="0"/>
                    <a:pt x="0" y="0"/>
                  </a:cubicBezTo>
                  <a:cubicBezTo>
                    <a:pt x="0" y="8120"/>
                    <a:pt x="0" y="8120"/>
                    <a:pt x="0" y="8120"/>
                  </a:cubicBezTo>
                  <a:cubicBezTo>
                    <a:pt x="0" y="10232"/>
                    <a:pt x="2465" y="8120"/>
                    <a:pt x="2465" y="8120"/>
                  </a:cubicBezTo>
                  <a:cubicBezTo>
                    <a:pt x="2465" y="8120"/>
                    <a:pt x="2465" y="8120"/>
                    <a:pt x="2465" y="8120"/>
                  </a:cubicBezTo>
                  <a:cubicBezTo>
                    <a:pt x="2817" y="7795"/>
                    <a:pt x="3170" y="7633"/>
                    <a:pt x="3639" y="7633"/>
                  </a:cubicBezTo>
                  <a:cubicBezTo>
                    <a:pt x="4930" y="7633"/>
                    <a:pt x="5987" y="9095"/>
                    <a:pt x="5987" y="10881"/>
                  </a:cubicBezTo>
                  <a:cubicBezTo>
                    <a:pt x="5987" y="12668"/>
                    <a:pt x="4930" y="14129"/>
                    <a:pt x="3639" y="14129"/>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770" name="Freeform 84"/>
            <p:cNvSpPr/>
            <p:nvPr/>
          </p:nvSpPr>
          <p:spPr>
            <a:xfrm>
              <a:off x="6386688" y="4779079"/>
              <a:ext cx="995187" cy="732721"/>
            </a:xfrm>
            <a:custGeom>
              <a:avLst/>
              <a:gdLst/>
              <a:ahLst/>
              <a:cxnLst>
                <a:cxn ang="0">
                  <a:pos x="wd2" y="hd2"/>
                </a:cxn>
                <a:cxn ang="5400000">
                  <a:pos x="wd2" y="hd2"/>
                </a:cxn>
                <a:cxn ang="10800000">
                  <a:pos x="wd2" y="hd2"/>
                </a:cxn>
                <a:cxn ang="16200000">
                  <a:pos x="wd2" y="hd2"/>
                </a:cxn>
              </a:cxnLst>
              <a:rect l="0" t="0" r="r" b="b"/>
              <a:pathLst>
                <a:path w="21600" h="21600" extrusionOk="0">
                  <a:moveTo>
                    <a:pt x="15802" y="21600"/>
                  </a:moveTo>
                  <a:cubicBezTo>
                    <a:pt x="9777" y="21600"/>
                    <a:pt x="9777" y="21600"/>
                    <a:pt x="9777" y="21600"/>
                  </a:cubicBezTo>
                  <a:cubicBezTo>
                    <a:pt x="9208" y="21600"/>
                    <a:pt x="8981" y="21137"/>
                    <a:pt x="8867" y="20983"/>
                  </a:cubicBezTo>
                  <a:cubicBezTo>
                    <a:pt x="8526" y="20057"/>
                    <a:pt x="8981" y="18823"/>
                    <a:pt x="9208" y="18051"/>
                  </a:cubicBezTo>
                  <a:cubicBezTo>
                    <a:pt x="9208" y="18051"/>
                    <a:pt x="9208" y="18051"/>
                    <a:pt x="9208" y="18051"/>
                  </a:cubicBezTo>
                  <a:cubicBezTo>
                    <a:pt x="9436" y="17589"/>
                    <a:pt x="9436" y="17589"/>
                    <a:pt x="9436" y="17589"/>
                  </a:cubicBezTo>
                  <a:cubicBezTo>
                    <a:pt x="9663" y="17126"/>
                    <a:pt x="9777" y="16663"/>
                    <a:pt x="9777" y="16200"/>
                  </a:cubicBezTo>
                  <a:cubicBezTo>
                    <a:pt x="9777" y="14811"/>
                    <a:pt x="8981" y="13731"/>
                    <a:pt x="7844" y="13731"/>
                  </a:cubicBezTo>
                  <a:cubicBezTo>
                    <a:pt x="6821" y="13731"/>
                    <a:pt x="6025" y="14811"/>
                    <a:pt x="6025" y="16200"/>
                  </a:cubicBezTo>
                  <a:cubicBezTo>
                    <a:pt x="6025" y="16663"/>
                    <a:pt x="6139" y="17126"/>
                    <a:pt x="6366" y="17589"/>
                  </a:cubicBezTo>
                  <a:cubicBezTo>
                    <a:pt x="6594" y="18051"/>
                    <a:pt x="6594" y="18051"/>
                    <a:pt x="6594" y="18051"/>
                  </a:cubicBezTo>
                  <a:cubicBezTo>
                    <a:pt x="6594" y="18051"/>
                    <a:pt x="6594" y="18051"/>
                    <a:pt x="6594" y="18051"/>
                  </a:cubicBezTo>
                  <a:cubicBezTo>
                    <a:pt x="6821" y="18823"/>
                    <a:pt x="7276" y="20057"/>
                    <a:pt x="6935" y="20983"/>
                  </a:cubicBezTo>
                  <a:cubicBezTo>
                    <a:pt x="6821" y="21137"/>
                    <a:pt x="6594" y="21600"/>
                    <a:pt x="6025" y="21600"/>
                  </a:cubicBezTo>
                  <a:cubicBezTo>
                    <a:pt x="0" y="21600"/>
                    <a:pt x="0" y="21600"/>
                    <a:pt x="0" y="21600"/>
                  </a:cubicBezTo>
                  <a:cubicBezTo>
                    <a:pt x="0" y="13423"/>
                    <a:pt x="0" y="13423"/>
                    <a:pt x="0" y="13423"/>
                  </a:cubicBezTo>
                  <a:cubicBezTo>
                    <a:pt x="0" y="12651"/>
                    <a:pt x="227" y="12343"/>
                    <a:pt x="455" y="12189"/>
                  </a:cubicBezTo>
                  <a:cubicBezTo>
                    <a:pt x="1023" y="11726"/>
                    <a:pt x="1933" y="12189"/>
                    <a:pt x="2501" y="12651"/>
                  </a:cubicBezTo>
                  <a:cubicBezTo>
                    <a:pt x="2501" y="12497"/>
                    <a:pt x="2501" y="12497"/>
                    <a:pt x="2501" y="12497"/>
                  </a:cubicBezTo>
                  <a:cubicBezTo>
                    <a:pt x="2842" y="12960"/>
                    <a:pt x="2842" y="12960"/>
                    <a:pt x="2842" y="12960"/>
                  </a:cubicBezTo>
                  <a:cubicBezTo>
                    <a:pt x="3183" y="13114"/>
                    <a:pt x="3524" y="13269"/>
                    <a:pt x="3865" y="13269"/>
                  </a:cubicBezTo>
                  <a:cubicBezTo>
                    <a:pt x="4888" y="13269"/>
                    <a:pt x="5798" y="12189"/>
                    <a:pt x="5798" y="10800"/>
                  </a:cubicBezTo>
                  <a:cubicBezTo>
                    <a:pt x="5798" y="9411"/>
                    <a:pt x="4888" y="8177"/>
                    <a:pt x="3865" y="8177"/>
                  </a:cubicBezTo>
                  <a:cubicBezTo>
                    <a:pt x="3524" y="8177"/>
                    <a:pt x="3183" y="8331"/>
                    <a:pt x="2842" y="8640"/>
                  </a:cubicBezTo>
                  <a:cubicBezTo>
                    <a:pt x="2501" y="8949"/>
                    <a:pt x="2501" y="8949"/>
                    <a:pt x="2501" y="8949"/>
                  </a:cubicBezTo>
                  <a:cubicBezTo>
                    <a:pt x="2501" y="8949"/>
                    <a:pt x="2501" y="8949"/>
                    <a:pt x="2501" y="8949"/>
                  </a:cubicBezTo>
                  <a:cubicBezTo>
                    <a:pt x="1933" y="9411"/>
                    <a:pt x="1023" y="9874"/>
                    <a:pt x="455" y="9411"/>
                  </a:cubicBezTo>
                  <a:cubicBezTo>
                    <a:pt x="227" y="9257"/>
                    <a:pt x="0" y="8949"/>
                    <a:pt x="0" y="8177"/>
                  </a:cubicBezTo>
                  <a:cubicBezTo>
                    <a:pt x="0" y="0"/>
                    <a:pt x="0" y="0"/>
                    <a:pt x="0" y="0"/>
                  </a:cubicBezTo>
                  <a:cubicBezTo>
                    <a:pt x="6025" y="0"/>
                    <a:pt x="6025" y="0"/>
                    <a:pt x="6025" y="0"/>
                  </a:cubicBezTo>
                  <a:cubicBezTo>
                    <a:pt x="6594" y="0"/>
                    <a:pt x="6821" y="309"/>
                    <a:pt x="6935" y="617"/>
                  </a:cubicBezTo>
                  <a:cubicBezTo>
                    <a:pt x="7276" y="1389"/>
                    <a:pt x="6821" y="2623"/>
                    <a:pt x="6594" y="3394"/>
                  </a:cubicBezTo>
                  <a:cubicBezTo>
                    <a:pt x="6594" y="3394"/>
                    <a:pt x="6594" y="3394"/>
                    <a:pt x="6594" y="3394"/>
                  </a:cubicBezTo>
                  <a:cubicBezTo>
                    <a:pt x="6366" y="4011"/>
                    <a:pt x="6366" y="4011"/>
                    <a:pt x="6366" y="4011"/>
                  </a:cubicBezTo>
                  <a:cubicBezTo>
                    <a:pt x="6139" y="4320"/>
                    <a:pt x="6025" y="4937"/>
                    <a:pt x="6025" y="5400"/>
                  </a:cubicBezTo>
                  <a:cubicBezTo>
                    <a:pt x="6025" y="6789"/>
                    <a:pt x="6821" y="7869"/>
                    <a:pt x="7844" y="7869"/>
                  </a:cubicBezTo>
                  <a:cubicBezTo>
                    <a:pt x="8981" y="7869"/>
                    <a:pt x="9777" y="6789"/>
                    <a:pt x="9777" y="5400"/>
                  </a:cubicBezTo>
                  <a:cubicBezTo>
                    <a:pt x="9777" y="4937"/>
                    <a:pt x="9663" y="4320"/>
                    <a:pt x="9436" y="4011"/>
                  </a:cubicBezTo>
                  <a:cubicBezTo>
                    <a:pt x="9208" y="3394"/>
                    <a:pt x="9208" y="3394"/>
                    <a:pt x="9208" y="3394"/>
                  </a:cubicBezTo>
                  <a:cubicBezTo>
                    <a:pt x="9208" y="3394"/>
                    <a:pt x="9208" y="3394"/>
                    <a:pt x="9208" y="3394"/>
                  </a:cubicBezTo>
                  <a:cubicBezTo>
                    <a:pt x="8981" y="2623"/>
                    <a:pt x="8526" y="1389"/>
                    <a:pt x="8867" y="617"/>
                  </a:cubicBezTo>
                  <a:cubicBezTo>
                    <a:pt x="8981" y="309"/>
                    <a:pt x="9208" y="0"/>
                    <a:pt x="9777" y="0"/>
                  </a:cubicBezTo>
                  <a:cubicBezTo>
                    <a:pt x="15802" y="0"/>
                    <a:pt x="15802" y="0"/>
                    <a:pt x="15802" y="0"/>
                  </a:cubicBezTo>
                  <a:cubicBezTo>
                    <a:pt x="15802" y="8177"/>
                    <a:pt x="15802" y="8177"/>
                    <a:pt x="15802" y="8177"/>
                  </a:cubicBezTo>
                  <a:cubicBezTo>
                    <a:pt x="15802" y="8177"/>
                    <a:pt x="15802" y="8486"/>
                    <a:pt x="15916" y="8486"/>
                  </a:cubicBezTo>
                  <a:cubicBezTo>
                    <a:pt x="16143" y="8640"/>
                    <a:pt x="16939" y="8177"/>
                    <a:pt x="17507" y="7714"/>
                  </a:cubicBezTo>
                  <a:cubicBezTo>
                    <a:pt x="17962" y="7406"/>
                    <a:pt x="17962" y="7406"/>
                    <a:pt x="17962" y="7406"/>
                  </a:cubicBezTo>
                  <a:cubicBezTo>
                    <a:pt x="17962" y="7406"/>
                    <a:pt x="17962" y="7406"/>
                    <a:pt x="17962" y="7406"/>
                  </a:cubicBezTo>
                  <a:cubicBezTo>
                    <a:pt x="18303" y="7251"/>
                    <a:pt x="18644" y="7097"/>
                    <a:pt x="18985" y="7097"/>
                  </a:cubicBezTo>
                  <a:cubicBezTo>
                    <a:pt x="20463" y="7097"/>
                    <a:pt x="21600" y="8794"/>
                    <a:pt x="21600" y="10800"/>
                  </a:cubicBezTo>
                  <a:cubicBezTo>
                    <a:pt x="21600" y="12806"/>
                    <a:pt x="20463" y="14349"/>
                    <a:pt x="18985" y="14349"/>
                  </a:cubicBezTo>
                  <a:cubicBezTo>
                    <a:pt x="18644" y="14349"/>
                    <a:pt x="18303" y="14349"/>
                    <a:pt x="17962" y="14040"/>
                  </a:cubicBezTo>
                  <a:cubicBezTo>
                    <a:pt x="17962" y="14194"/>
                    <a:pt x="17962" y="14194"/>
                    <a:pt x="17962" y="14194"/>
                  </a:cubicBezTo>
                  <a:cubicBezTo>
                    <a:pt x="17507" y="13886"/>
                    <a:pt x="17507" y="13886"/>
                    <a:pt x="17507" y="13886"/>
                  </a:cubicBezTo>
                  <a:cubicBezTo>
                    <a:pt x="16939" y="13269"/>
                    <a:pt x="16143" y="12960"/>
                    <a:pt x="15916" y="13114"/>
                  </a:cubicBezTo>
                  <a:cubicBezTo>
                    <a:pt x="15802" y="13114"/>
                    <a:pt x="15802" y="13269"/>
                    <a:pt x="15802" y="13423"/>
                  </a:cubicBezTo>
                  <a:lnTo>
                    <a:pt x="15802" y="21600"/>
                  </a:lnTo>
                  <a:close/>
                  <a:moveTo>
                    <a:pt x="10345" y="17589"/>
                  </a:moveTo>
                  <a:cubicBezTo>
                    <a:pt x="10345" y="17589"/>
                    <a:pt x="10345" y="17589"/>
                    <a:pt x="10345" y="17589"/>
                  </a:cubicBezTo>
                  <a:cubicBezTo>
                    <a:pt x="10118" y="18206"/>
                    <a:pt x="10118" y="18206"/>
                    <a:pt x="10118" y="18206"/>
                  </a:cubicBezTo>
                  <a:cubicBezTo>
                    <a:pt x="9777" y="18977"/>
                    <a:pt x="9436" y="20057"/>
                    <a:pt x="9549" y="20366"/>
                  </a:cubicBezTo>
                  <a:cubicBezTo>
                    <a:pt x="9663" y="20520"/>
                    <a:pt x="9777" y="20520"/>
                    <a:pt x="9777" y="20520"/>
                  </a:cubicBezTo>
                  <a:cubicBezTo>
                    <a:pt x="15006" y="20520"/>
                    <a:pt x="15006" y="20520"/>
                    <a:pt x="15006" y="20520"/>
                  </a:cubicBezTo>
                  <a:cubicBezTo>
                    <a:pt x="15006" y="13423"/>
                    <a:pt x="15006" y="13423"/>
                    <a:pt x="15006" y="13423"/>
                  </a:cubicBezTo>
                  <a:cubicBezTo>
                    <a:pt x="15006" y="12651"/>
                    <a:pt x="15347" y="12343"/>
                    <a:pt x="15461" y="12189"/>
                  </a:cubicBezTo>
                  <a:cubicBezTo>
                    <a:pt x="16143" y="11726"/>
                    <a:pt x="17053" y="12189"/>
                    <a:pt x="17621" y="12651"/>
                  </a:cubicBezTo>
                  <a:cubicBezTo>
                    <a:pt x="17621" y="12497"/>
                    <a:pt x="17621" y="12497"/>
                    <a:pt x="17621" y="12497"/>
                  </a:cubicBezTo>
                  <a:cubicBezTo>
                    <a:pt x="17962" y="12960"/>
                    <a:pt x="17962" y="12960"/>
                    <a:pt x="17962" y="12960"/>
                  </a:cubicBezTo>
                  <a:cubicBezTo>
                    <a:pt x="18303" y="13114"/>
                    <a:pt x="18644" y="13269"/>
                    <a:pt x="18985" y="13269"/>
                  </a:cubicBezTo>
                  <a:cubicBezTo>
                    <a:pt x="20008" y="13269"/>
                    <a:pt x="20804" y="12189"/>
                    <a:pt x="20804" y="10800"/>
                  </a:cubicBezTo>
                  <a:cubicBezTo>
                    <a:pt x="20804" y="9411"/>
                    <a:pt x="20008" y="8177"/>
                    <a:pt x="18985" y="8177"/>
                  </a:cubicBezTo>
                  <a:cubicBezTo>
                    <a:pt x="18644" y="8177"/>
                    <a:pt x="18303" y="8331"/>
                    <a:pt x="17962" y="8640"/>
                  </a:cubicBezTo>
                  <a:cubicBezTo>
                    <a:pt x="17621" y="8949"/>
                    <a:pt x="17621" y="8949"/>
                    <a:pt x="17621" y="8949"/>
                  </a:cubicBezTo>
                  <a:cubicBezTo>
                    <a:pt x="17621" y="8949"/>
                    <a:pt x="17621" y="8949"/>
                    <a:pt x="17621" y="8949"/>
                  </a:cubicBezTo>
                  <a:cubicBezTo>
                    <a:pt x="17053" y="9411"/>
                    <a:pt x="16143" y="9874"/>
                    <a:pt x="15461" y="9411"/>
                  </a:cubicBezTo>
                  <a:cubicBezTo>
                    <a:pt x="15347" y="9257"/>
                    <a:pt x="15006" y="8949"/>
                    <a:pt x="15006" y="8177"/>
                  </a:cubicBezTo>
                  <a:cubicBezTo>
                    <a:pt x="15006" y="1080"/>
                    <a:pt x="15006" y="1080"/>
                    <a:pt x="15006" y="1080"/>
                  </a:cubicBezTo>
                  <a:cubicBezTo>
                    <a:pt x="9777" y="1080"/>
                    <a:pt x="9777" y="1080"/>
                    <a:pt x="9777" y="1080"/>
                  </a:cubicBezTo>
                  <a:cubicBezTo>
                    <a:pt x="9777" y="1080"/>
                    <a:pt x="9663" y="1080"/>
                    <a:pt x="9549" y="1080"/>
                  </a:cubicBezTo>
                  <a:cubicBezTo>
                    <a:pt x="9436" y="1543"/>
                    <a:pt x="9777" y="2623"/>
                    <a:pt x="10118" y="3394"/>
                  </a:cubicBezTo>
                  <a:cubicBezTo>
                    <a:pt x="10459" y="4011"/>
                    <a:pt x="10459" y="4011"/>
                    <a:pt x="10459" y="4011"/>
                  </a:cubicBezTo>
                  <a:cubicBezTo>
                    <a:pt x="10345" y="4011"/>
                    <a:pt x="10345" y="4011"/>
                    <a:pt x="10345" y="4011"/>
                  </a:cubicBezTo>
                  <a:cubicBezTo>
                    <a:pt x="10459" y="4474"/>
                    <a:pt x="10573" y="4937"/>
                    <a:pt x="10573" y="5400"/>
                  </a:cubicBezTo>
                  <a:cubicBezTo>
                    <a:pt x="10573" y="7406"/>
                    <a:pt x="9322" y="8949"/>
                    <a:pt x="7844" y="8949"/>
                  </a:cubicBezTo>
                  <a:cubicBezTo>
                    <a:pt x="6480" y="8949"/>
                    <a:pt x="5229" y="7406"/>
                    <a:pt x="5229" y="5400"/>
                  </a:cubicBezTo>
                  <a:cubicBezTo>
                    <a:pt x="5229" y="4937"/>
                    <a:pt x="5343" y="4474"/>
                    <a:pt x="5457" y="4011"/>
                  </a:cubicBezTo>
                  <a:cubicBezTo>
                    <a:pt x="5343" y="4011"/>
                    <a:pt x="5343" y="4011"/>
                    <a:pt x="5343" y="4011"/>
                  </a:cubicBezTo>
                  <a:cubicBezTo>
                    <a:pt x="5684" y="3394"/>
                    <a:pt x="5684" y="3394"/>
                    <a:pt x="5684" y="3394"/>
                  </a:cubicBezTo>
                  <a:cubicBezTo>
                    <a:pt x="6025" y="2623"/>
                    <a:pt x="6366" y="1543"/>
                    <a:pt x="6253" y="1080"/>
                  </a:cubicBezTo>
                  <a:cubicBezTo>
                    <a:pt x="6139" y="1080"/>
                    <a:pt x="6025" y="1080"/>
                    <a:pt x="6025" y="1080"/>
                  </a:cubicBezTo>
                  <a:cubicBezTo>
                    <a:pt x="796" y="1080"/>
                    <a:pt x="796" y="1080"/>
                    <a:pt x="796" y="1080"/>
                  </a:cubicBezTo>
                  <a:cubicBezTo>
                    <a:pt x="796" y="8177"/>
                    <a:pt x="796" y="8177"/>
                    <a:pt x="796" y="8177"/>
                  </a:cubicBezTo>
                  <a:cubicBezTo>
                    <a:pt x="796" y="8177"/>
                    <a:pt x="796" y="8486"/>
                    <a:pt x="796" y="8486"/>
                  </a:cubicBezTo>
                  <a:cubicBezTo>
                    <a:pt x="1023" y="8640"/>
                    <a:pt x="1933" y="8177"/>
                    <a:pt x="2501" y="7714"/>
                  </a:cubicBezTo>
                  <a:cubicBezTo>
                    <a:pt x="2842" y="7406"/>
                    <a:pt x="2842" y="7406"/>
                    <a:pt x="2842" y="7406"/>
                  </a:cubicBezTo>
                  <a:cubicBezTo>
                    <a:pt x="2842" y="7406"/>
                    <a:pt x="2842" y="7406"/>
                    <a:pt x="2842" y="7406"/>
                  </a:cubicBezTo>
                  <a:cubicBezTo>
                    <a:pt x="3183" y="7251"/>
                    <a:pt x="3524" y="7097"/>
                    <a:pt x="3865" y="7097"/>
                  </a:cubicBezTo>
                  <a:cubicBezTo>
                    <a:pt x="5343" y="7097"/>
                    <a:pt x="6594" y="8794"/>
                    <a:pt x="6594" y="10800"/>
                  </a:cubicBezTo>
                  <a:cubicBezTo>
                    <a:pt x="6594" y="12806"/>
                    <a:pt x="5343" y="14349"/>
                    <a:pt x="3865" y="14349"/>
                  </a:cubicBezTo>
                  <a:cubicBezTo>
                    <a:pt x="3524" y="14349"/>
                    <a:pt x="3183" y="14349"/>
                    <a:pt x="2842" y="14040"/>
                  </a:cubicBezTo>
                  <a:cubicBezTo>
                    <a:pt x="2842" y="14194"/>
                    <a:pt x="2842" y="14194"/>
                    <a:pt x="2842" y="14194"/>
                  </a:cubicBezTo>
                  <a:cubicBezTo>
                    <a:pt x="2501" y="13886"/>
                    <a:pt x="2501" y="13886"/>
                    <a:pt x="2501" y="13886"/>
                  </a:cubicBezTo>
                  <a:cubicBezTo>
                    <a:pt x="1819" y="13269"/>
                    <a:pt x="1023" y="12960"/>
                    <a:pt x="796" y="13114"/>
                  </a:cubicBezTo>
                  <a:cubicBezTo>
                    <a:pt x="796" y="13114"/>
                    <a:pt x="796" y="13269"/>
                    <a:pt x="796" y="13423"/>
                  </a:cubicBezTo>
                  <a:cubicBezTo>
                    <a:pt x="796" y="20520"/>
                    <a:pt x="796" y="20520"/>
                    <a:pt x="796" y="20520"/>
                  </a:cubicBezTo>
                  <a:cubicBezTo>
                    <a:pt x="6025" y="20520"/>
                    <a:pt x="6025" y="20520"/>
                    <a:pt x="6025" y="20520"/>
                  </a:cubicBezTo>
                  <a:cubicBezTo>
                    <a:pt x="6025" y="20520"/>
                    <a:pt x="6139" y="20520"/>
                    <a:pt x="6253" y="20366"/>
                  </a:cubicBezTo>
                  <a:cubicBezTo>
                    <a:pt x="6366" y="20057"/>
                    <a:pt x="6025" y="18977"/>
                    <a:pt x="5684" y="18206"/>
                  </a:cubicBezTo>
                  <a:cubicBezTo>
                    <a:pt x="5457" y="17589"/>
                    <a:pt x="5457" y="17589"/>
                    <a:pt x="5457" y="17589"/>
                  </a:cubicBezTo>
                  <a:cubicBezTo>
                    <a:pt x="5457" y="17589"/>
                    <a:pt x="5457" y="17589"/>
                    <a:pt x="5457" y="17589"/>
                  </a:cubicBezTo>
                  <a:cubicBezTo>
                    <a:pt x="5343" y="17126"/>
                    <a:pt x="5229" y="16663"/>
                    <a:pt x="5229" y="16200"/>
                  </a:cubicBezTo>
                  <a:cubicBezTo>
                    <a:pt x="5229" y="14194"/>
                    <a:pt x="6480" y="12651"/>
                    <a:pt x="7844" y="12651"/>
                  </a:cubicBezTo>
                  <a:cubicBezTo>
                    <a:pt x="9322" y="12651"/>
                    <a:pt x="10573" y="14194"/>
                    <a:pt x="10573" y="16200"/>
                  </a:cubicBezTo>
                  <a:cubicBezTo>
                    <a:pt x="10573" y="16663"/>
                    <a:pt x="10459" y="17126"/>
                    <a:pt x="10345" y="17589"/>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771" name="Freeform 85"/>
            <p:cNvSpPr/>
            <p:nvPr/>
          </p:nvSpPr>
          <p:spPr>
            <a:xfrm>
              <a:off x="2107798" y="1588781"/>
              <a:ext cx="5184857" cy="6274284"/>
            </a:xfrm>
            <a:custGeom>
              <a:avLst/>
              <a:gdLst/>
              <a:ahLst/>
              <a:cxnLst>
                <a:cxn ang="0">
                  <a:pos x="wd2" y="hd2"/>
                </a:cxn>
                <a:cxn ang="5400000">
                  <a:pos x="wd2" y="hd2"/>
                </a:cxn>
                <a:cxn ang="10800000">
                  <a:pos x="wd2" y="hd2"/>
                </a:cxn>
                <a:cxn ang="16200000">
                  <a:pos x="wd2" y="hd2"/>
                </a:cxn>
              </a:cxnLst>
              <a:rect l="0" t="0" r="r" b="b"/>
              <a:pathLst>
                <a:path w="20976" h="21169" extrusionOk="0">
                  <a:moveTo>
                    <a:pt x="8522" y="21169"/>
                  </a:moveTo>
                  <a:cubicBezTo>
                    <a:pt x="8374" y="21169"/>
                    <a:pt x="8226" y="21169"/>
                    <a:pt x="8078" y="21169"/>
                  </a:cubicBezTo>
                  <a:cubicBezTo>
                    <a:pt x="7273" y="21169"/>
                    <a:pt x="7082" y="20957"/>
                    <a:pt x="6955" y="20321"/>
                  </a:cubicBezTo>
                  <a:cubicBezTo>
                    <a:pt x="6849" y="19844"/>
                    <a:pt x="6871" y="19368"/>
                    <a:pt x="6871" y="18891"/>
                  </a:cubicBezTo>
                  <a:cubicBezTo>
                    <a:pt x="6871" y="18749"/>
                    <a:pt x="6892" y="18608"/>
                    <a:pt x="6892" y="18449"/>
                  </a:cubicBezTo>
                  <a:cubicBezTo>
                    <a:pt x="6871" y="17849"/>
                    <a:pt x="6701" y="16771"/>
                    <a:pt x="5791" y="16330"/>
                  </a:cubicBezTo>
                  <a:cubicBezTo>
                    <a:pt x="5409" y="16135"/>
                    <a:pt x="4965" y="16100"/>
                    <a:pt x="4499" y="16047"/>
                  </a:cubicBezTo>
                  <a:cubicBezTo>
                    <a:pt x="4096" y="15994"/>
                    <a:pt x="3673" y="15941"/>
                    <a:pt x="3292" y="15800"/>
                  </a:cubicBezTo>
                  <a:cubicBezTo>
                    <a:pt x="2402" y="15447"/>
                    <a:pt x="1936" y="14687"/>
                    <a:pt x="1492" y="13875"/>
                  </a:cubicBezTo>
                  <a:cubicBezTo>
                    <a:pt x="327" y="11667"/>
                    <a:pt x="327" y="11667"/>
                    <a:pt x="327" y="11667"/>
                  </a:cubicBezTo>
                  <a:cubicBezTo>
                    <a:pt x="200" y="11402"/>
                    <a:pt x="52" y="11137"/>
                    <a:pt x="9" y="10855"/>
                  </a:cubicBezTo>
                  <a:cubicBezTo>
                    <a:pt x="-33" y="10519"/>
                    <a:pt x="73" y="10201"/>
                    <a:pt x="136" y="9901"/>
                  </a:cubicBezTo>
                  <a:cubicBezTo>
                    <a:pt x="814" y="7499"/>
                    <a:pt x="1576" y="4779"/>
                    <a:pt x="3673" y="2766"/>
                  </a:cubicBezTo>
                  <a:cubicBezTo>
                    <a:pt x="5939" y="593"/>
                    <a:pt x="9729" y="-431"/>
                    <a:pt x="13118" y="169"/>
                  </a:cubicBezTo>
                  <a:cubicBezTo>
                    <a:pt x="16506" y="788"/>
                    <a:pt x="19407" y="2978"/>
                    <a:pt x="20487" y="5751"/>
                  </a:cubicBezTo>
                  <a:cubicBezTo>
                    <a:pt x="21567" y="8488"/>
                    <a:pt x="20826" y="11685"/>
                    <a:pt x="18581" y="13910"/>
                  </a:cubicBezTo>
                  <a:cubicBezTo>
                    <a:pt x="18263" y="14246"/>
                    <a:pt x="17882" y="14546"/>
                    <a:pt x="17543" y="14864"/>
                  </a:cubicBezTo>
                  <a:cubicBezTo>
                    <a:pt x="17120" y="15217"/>
                    <a:pt x="16696" y="15570"/>
                    <a:pt x="16336" y="15977"/>
                  </a:cubicBezTo>
                  <a:cubicBezTo>
                    <a:pt x="15765" y="16559"/>
                    <a:pt x="15129" y="17478"/>
                    <a:pt x="15214" y="18449"/>
                  </a:cubicBezTo>
                  <a:cubicBezTo>
                    <a:pt x="15235" y="18643"/>
                    <a:pt x="15278" y="18820"/>
                    <a:pt x="15320" y="19014"/>
                  </a:cubicBezTo>
                  <a:cubicBezTo>
                    <a:pt x="15426" y="19544"/>
                    <a:pt x="15553" y="20109"/>
                    <a:pt x="15172" y="20551"/>
                  </a:cubicBezTo>
                  <a:cubicBezTo>
                    <a:pt x="14727" y="21063"/>
                    <a:pt x="13922" y="21134"/>
                    <a:pt x="13096" y="21134"/>
                  </a:cubicBezTo>
                  <a:cubicBezTo>
                    <a:pt x="12546" y="21151"/>
                    <a:pt x="11974" y="21151"/>
                    <a:pt x="11423" y="21151"/>
                  </a:cubicBezTo>
                  <a:cubicBezTo>
                    <a:pt x="10471" y="21151"/>
                    <a:pt x="9496" y="21169"/>
                    <a:pt x="8522" y="21169"/>
                  </a:cubicBezTo>
                  <a:close/>
                  <a:moveTo>
                    <a:pt x="11148" y="205"/>
                  </a:moveTo>
                  <a:cubicBezTo>
                    <a:pt x="8416" y="205"/>
                    <a:pt x="5642" y="1194"/>
                    <a:pt x="3863" y="2907"/>
                  </a:cubicBezTo>
                  <a:cubicBezTo>
                    <a:pt x="1809" y="4867"/>
                    <a:pt x="1047" y="7570"/>
                    <a:pt x="391" y="9954"/>
                  </a:cubicBezTo>
                  <a:cubicBezTo>
                    <a:pt x="306" y="10237"/>
                    <a:pt x="221" y="10537"/>
                    <a:pt x="263" y="10819"/>
                  </a:cubicBezTo>
                  <a:cubicBezTo>
                    <a:pt x="306" y="11084"/>
                    <a:pt x="433" y="11349"/>
                    <a:pt x="560" y="11579"/>
                  </a:cubicBezTo>
                  <a:cubicBezTo>
                    <a:pt x="1725" y="13786"/>
                    <a:pt x="1725" y="13786"/>
                    <a:pt x="1725" y="13786"/>
                  </a:cubicBezTo>
                  <a:cubicBezTo>
                    <a:pt x="2148" y="14564"/>
                    <a:pt x="2572" y="15288"/>
                    <a:pt x="3398" y="15606"/>
                  </a:cubicBezTo>
                  <a:cubicBezTo>
                    <a:pt x="3736" y="15747"/>
                    <a:pt x="4139" y="15782"/>
                    <a:pt x="4541" y="15835"/>
                  </a:cubicBezTo>
                  <a:cubicBezTo>
                    <a:pt x="5007" y="15888"/>
                    <a:pt x="5494" y="15941"/>
                    <a:pt x="5918" y="16135"/>
                  </a:cubicBezTo>
                  <a:cubicBezTo>
                    <a:pt x="6341" y="16347"/>
                    <a:pt x="6659" y="16683"/>
                    <a:pt x="6871" y="17142"/>
                  </a:cubicBezTo>
                  <a:cubicBezTo>
                    <a:pt x="7040" y="17513"/>
                    <a:pt x="7125" y="17955"/>
                    <a:pt x="7146" y="18449"/>
                  </a:cubicBezTo>
                  <a:cubicBezTo>
                    <a:pt x="7146" y="18449"/>
                    <a:pt x="7146" y="18449"/>
                    <a:pt x="7146" y="18449"/>
                  </a:cubicBezTo>
                  <a:cubicBezTo>
                    <a:pt x="7146" y="18608"/>
                    <a:pt x="7125" y="18749"/>
                    <a:pt x="7125" y="18891"/>
                  </a:cubicBezTo>
                  <a:cubicBezTo>
                    <a:pt x="7125" y="19350"/>
                    <a:pt x="7103" y="19827"/>
                    <a:pt x="7209" y="20286"/>
                  </a:cubicBezTo>
                  <a:cubicBezTo>
                    <a:pt x="7315" y="20869"/>
                    <a:pt x="7442" y="20957"/>
                    <a:pt x="8078" y="20957"/>
                  </a:cubicBezTo>
                  <a:cubicBezTo>
                    <a:pt x="9200" y="20957"/>
                    <a:pt x="10322" y="20957"/>
                    <a:pt x="11423" y="20939"/>
                  </a:cubicBezTo>
                  <a:cubicBezTo>
                    <a:pt x="11974" y="20939"/>
                    <a:pt x="12546" y="20939"/>
                    <a:pt x="13096" y="20922"/>
                  </a:cubicBezTo>
                  <a:cubicBezTo>
                    <a:pt x="13838" y="20922"/>
                    <a:pt x="14600" y="20869"/>
                    <a:pt x="14960" y="20427"/>
                  </a:cubicBezTo>
                  <a:cubicBezTo>
                    <a:pt x="15278" y="20056"/>
                    <a:pt x="15172" y="19562"/>
                    <a:pt x="15066" y="19050"/>
                  </a:cubicBezTo>
                  <a:cubicBezTo>
                    <a:pt x="15023" y="18855"/>
                    <a:pt x="14981" y="18661"/>
                    <a:pt x="14960" y="18467"/>
                  </a:cubicBezTo>
                  <a:cubicBezTo>
                    <a:pt x="14875" y="17425"/>
                    <a:pt x="15553" y="16453"/>
                    <a:pt x="16125" y="15835"/>
                  </a:cubicBezTo>
                  <a:cubicBezTo>
                    <a:pt x="16506" y="15447"/>
                    <a:pt x="16951" y="15076"/>
                    <a:pt x="17353" y="14705"/>
                  </a:cubicBezTo>
                  <a:cubicBezTo>
                    <a:pt x="17713" y="14405"/>
                    <a:pt x="18073" y="14104"/>
                    <a:pt x="18391" y="13786"/>
                  </a:cubicBezTo>
                  <a:cubicBezTo>
                    <a:pt x="20572" y="11614"/>
                    <a:pt x="21292" y="8488"/>
                    <a:pt x="20254" y="5821"/>
                  </a:cubicBezTo>
                  <a:cubicBezTo>
                    <a:pt x="19195" y="3119"/>
                    <a:pt x="16379" y="982"/>
                    <a:pt x="13054" y="381"/>
                  </a:cubicBezTo>
                  <a:cubicBezTo>
                    <a:pt x="12440" y="258"/>
                    <a:pt x="11783" y="205"/>
                    <a:pt x="11148" y="205"/>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grpSp>
      <p:grpSp>
        <p:nvGrpSpPr>
          <p:cNvPr id="775" name="Group 87"/>
          <p:cNvGrpSpPr/>
          <p:nvPr/>
        </p:nvGrpSpPr>
        <p:grpSpPr>
          <a:xfrm>
            <a:off x="11592771" y="4010053"/>
            <a:ext cx="1198457" cy="1198457"/>
            <a:chOff x="0" y="0"/>
            <a:chExt cx="1198456" cy="1198456"/>
          </a:xfrm>
        </p:grpSpPr>
        <p:sp>
          <p:nvSpPr>
            <p:cNvPr id="773" name="Freeform 88"/>
            <p:cNvSpPr/>
            <p:nvPr/>
          </p:nvSpPr>
          <p:spPr>
            <a:xfrm>
              <a:off x="0" y="0"/>
              <a:ext cx="1198457" cy="1198457"/>
            </a:xfrm>
            <a:prstGeom prst="ellipse">
              <a:avLst/>
            </a:prstGeom>
            <a:gradFill flip="none" rotWithShape="1">
              <a:gsLst>
                <a:gs pos="0">
                  <a:srgbClr val="E92265"/>
                </a:gs>
                <a:gs pos="23000">
                  <a:srgbClr val="E92265"/>
                </a:gs>
                <a:gs pos="69000">
                  <a:srgbClr val="CD1453"/>
                </a:gs>
                <a:gs pos="97000">
                  <a:srgbClr val="BF134D"/>
                </a:gs>
              </a:gsLst>
              <a:path path="circle">
                <a:fillToRect l="37721" t="-19636" r="62278" b="119636"/>
              </a:path>
            </a:gradFill>
            <a:ln w="25400" cap="flat">
              <a:noFill/>
              <a:miter lim="400000"/>
            </a:ln>
            <a:effectLst>
              <a:outerShdw blurRad="76200" dist="25400" dir="5400000" rotWithShape="0">
                <a:srgbClr val="000000">
                  <a:alpha val="15000"/>
                </a:srgbClr>
              </a:outerShdw>
            </a:effectLst>
          </p:spPr>
          <p:txBody>
            <a:bodyPr wrap="square" lIns="91439" tIns="91439" rIns="91439" bIns="91439" numCol="1" anchor="ctr">
              <a:noAutofit/>
            </a:bodyPr>
            <a:lstStyle/>
            <a:p>
              <a:pPr algn="ctr">
                <a:defRPr>
                  <a:solidFill>
                    <a:srgbClr val="FFFFFF"/>
                  </a:solidFill>
                </a:defRPr>
              </a:pPr>
              <a:endParaRPr/>
            </a:p>
          </p:txBody>
        </p:sp>
        <p:sp>
          <p:nvSpPr>
            <p:cNvPr id="774" name="Shape 2540"/>
            <p:cNvSpPr/>
            <p:nvPr/>
          </p:nvSpPr>
          <p:spPr>
            <a:xfrm>
              <a:off x="325366" y="320378"/>
              <a:ext cx="558657" cy="558657"/>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FFFFFF"/>
            </a:solidFill>
            <a:ln w="12700" cap="flat">
              <a:noFill/>
              <a:miter lim="400000"/>
            </a:ln>
            <a:effectLst/>
          </p:spPr>
          <p:txBody>
            <a:bodyPr wrap="square" lIns="91439" tIns="91439" rIns="91439" bIns="91439" numCol="1" anchor="ctr">
              <a:noAutofit/>
            </a:bodyPr>
            <a:lstStyle/>
            <a:p>
              <a:pPr defTabSz="457064">
                <a:defRPr sz="3000">
                  <a:solidFill>
                    <a:srgbClr val="FFFFFF"/>
                  </a:solidFill>
                  <a:effectLst>
                    <a:outerShdw blurRad="38100" dist="12700" dir="5400000" rotWithShape="0">
                      <a:srgbClr val="000000">
                        <a:alpha val="50000"/>
                      </a:srgbClr>
                    </a:outerShdw>
                  </a:effectLst>
                </a:defRPr>
              </a:pPr>
              <a:endParaRPr/>
            </a:p>
          </p:txBody>
        </p:sp>
      </p:grpSp>
      <p:grpSp>
        <p:nvGrpSpPr>
          <p:cNvPr id="778" name="Group 97"/>
          <p:cNvGrpSpPr/>
          <p:nvPr/>
        </p:nvGrpSpPr>
        <p:grpSpPr>
          <a:xfrm>
            <a:off x="11592772" y="8254477"/>
            <a:ext cx="1198457" cy="1198457"/>
            <a:chOff x="0" y="0"/>
            <a:chExt cx="1198456" cy="1198456"/>
          </a:xfrm>
        </p:grpSpPr>
        <p:sp>
          <p:nvSpPr>
            <p:cNvPr id="776" name="Freeform 98"/>
            <p:cNvSpPr/>
            <p:nvPr/>
          </p:nvSpPr>
          <p:spPr>
            <a:xfrm>
              <a:off x="0" y="0"/>
              <a:ext cx="1198457" cy="1198457"/>
            </a:xfrm>
            <a:prstGeom prst="ellipse">
              <a:avLst/>
            </a:prstGeom>
            <a:gradFill flip="none" rotWithShape="1">
              <a:gsLst>
                <a:gs pos="0">
                  <a:srgbClr val="E92265"/>
                </a:gs>
                <a:gs pos="23000">
                  <a:srgbClr val="E92265"/>
                </a:gs>
                <a:gs pos="69000">
                  <a:srgbClr val="CD1453"/>
                </a:gs>
                <a:gs pos="97000">
                  <a:srgbClr val="BF134D"/>
                </a:gs>
              </a:gsLst>
              <a:path path="circle">
                <a:fillToRect l="37721" t="-19636" r="62278" b="119636"/>
              </a:path>
            </a:gradFill>
            <a:ln w="25400" cap="flat">
              <a:noFill/>
              <a:miter lim="400000"/>
            </a:ln>
            <a:effectLst>
              <a:outerShdw blurRad="76200" dist="25400" dir="5400000" rotWithShape="0">
                <a:srgbClr val="000000">
                  <a:alpha val="15000"/>
                </a:srgbClr>
              </a:outerShdw>
            </a:effectLst>
          </p:spPr>
          <p:txBody>
            <a:bodyPr wrap="square" lIns="91439" tIns="91439" rIns="91439" bIns="91439" numCol="1" anchor="ctr">
              <a:noAutofit/>
            </a:bodyPr>
            <a:lstStyle/>
            <a:p>
              <a:pPr algn="ctr">
                <a:defRPr>
                  <a:solidFill>
                    <a:srgbClr val="FFFFFF"/>
                  </a:solidFill>
                </a:defRPr>
              </a:pPr>
              <a:endParaRPr/>
            </a:p>
          </p:txBody>
        </p:sp>
        <p:sp>
          <p:nvSpPr>
            <p:cNvPr id="777" name="Shape 2540"/>
            <p:cNvSpPr/>
            <p:nvPr/>
          </p:nvSpPr>
          <p:spPr>
            <a:xfrm>
              <a:off x="315416" y="331222"/>
              <a:ext cx="558657" cy="558657"/>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FFFFFF"/>
            </a:solidFill>
            <a:ln w="12700" cap="flat">
              <a:noFill/>
              <a:miter lim="400000"/>
            </a:ln>
            <a:effectLst/>
          </p:spPr>
          <p:txBody>
            <a:bodyPr wrap="square" lIns="91439" tIns="91439" rIns="91439" bIns="91439" numCol="1" anchor="ctr">
              <a:noAutofit/>
            </a:bodyPr>
            <a:lstStyle/>
            <a:p>
              <a:pPr defTabSz="457064">
                <a:defRPr sz="3000">
                  <a:solidFill>
                    <a:srgbClr val="FFFFFF"/>
                  </a:solidFill>
                  <a:effectLst>
                    <a:outerShdw blurRad="38100" dist="12700" dir="5400000" rotWithShape="0">
                      <a:srgbClr val="000000">
                        <a:alpha val="50000"/>
                      </a:srgbClr>
                    </a:outerShdw>
                  </a:effectLst>
                </a:defRPr>
              </a:pPr>
              <a:endParaRPr/>
            </a:p>
          </p:txBody>
        </p:sp>
      </p:grpSp>
      <p:sp>
        <p:nvSpPr>
          <p:cNvPr id="779" name="This preliminary study suggests that TMS associated with physiotherapy has great potential in the rehabilitation of balance, gait and fatigue on people with MS."/>
          <p:cNvSpPr txBox="1">
            <a:spLocks noGrp="1"/>
          </p:cNvSpPr>
          <p:nvPr>
            <p:ph type="body" sz="quarter" idx="4294967295"/>
          </p:nvPr>
        </p:nvSpPr>
        <p:spPr>
          <a:xfrm>
            <a:off x="12941585" y="4014262"/>
            <a:ext cx="8197113" cy="4351339"/>
          </a:xfrm>
          <a:prstGeom prst="rect">
            <a:avLst/>
          </a:prstGeom>
        </p:spPr>
        <p:txBody>
          <a:bodyPr lIns="45719" tIns="45719" rIns="45719" bIns="45719"/>
          <a:lstStyle/>
          <a:p>
            <a:pPr marL="0" indent="0" defTabSz="822959">
              <a:lnSpc>
                <a:spcPct val="110000"/>
              </a:lnSpc>
              <a:spcBef>
                <a:spcPts val="0"/>
              </a:spcBef>
              <a:buSzTx/>
              <a:buFontTx/>
              <a:buNone/>
              <a:defRPr sz="3689">
                <a:solidFill>
                  <a:srgbClr val="535353"/>
                </a:solidFill>
              </a:defRPr>
            </a:pPr>
            <a:r>
              <a:t>This preliminary study suggests that TMS associated with physiotherapy has great potential in the rehabilitation of balance, gait and fatigue on people with MS. </a:t>
            </a:r>
          </a:p>
          <a:p>
            <a:pPr marL="0" indent="0" defTabSz="822959">
              <a:lnSpc>
                <a:spcPct val="110000"/>
              </a:lnSpc>
              <a:spcBef>
                <a:spcPts val="0"/>
              </a:spcBef>
              <a:buSzTx/>
              <a:buFontTx/>
              <a:buNone/>
              <a:defRPr sz="3689">
                <a:solidFill>
                  <a:srgbClr val="535353"/>
                </a:solidFill>
              </a:defRPr>
            </a:pPr>
            <a:endParaRPr/>
          </a:p>
        </p:txBody>
      </p:sp>
      <p:sp>
        <p:nvSpPr>
          <p:cNvPr id="780" name="The promising results encourage the acquisition of additional evidence."/>
          <p:cNvSpPr txBox="1"/>
          <p:nvPr/>
        </p:nvSpPr>
        <p:spPr>
          <a:xfrm>
            <a:off x="12941585" y="8281468"/>
            <a:ext cx="7240897" cy="206530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lnSpcReduction="10000"/>
          </a:bodyPr>
          <a:lstStyle>
            <a:lvl1pPr defTabSz="914400">
              <a:lnSpc>
                <a:spcPct val="110000"/>
              </a:lnSpc>
              <a:defRPr sz="4100">
                <a:solidFill>
                  <a:srgbClr val="535353"/>
                </a:solidFill>
              </a:defRPr>
            </a:lvl1pPr>
          </a:lstStyle>
          <a:p>
            <a:r>
              <a:t>The promising results encourage the acquisition of additional evidence.</a:t>
            </a:r>
          </a:p>
        </p:txBody>
      </p:sp>
      <p:sp>
        <p:nvSpPr>
          <p:cNvPr id="781" name="CONCLUSION"/>
          <p:cNvSpPr txBox="1">
            <a:spLocks noGrp="1"/>
          </p:cNvSpPr>
          <p:nvPr>
            <p:ph type="title" idx="4294967295"/>
          </p:nvPr>
        </p:nvSpPr>
        <p:spPr>
          <a:xfrm>
            <a:off x="4380011" y="730250"/>
            <a:ext cx="21031201" cy="2651126"/>
          </a:xfrm>
          <a:prstGeom prst="rect">
            <a:avLst/>
          </a:prstGeom>
        </p:spPr>
        <p:txBody>
          <a:bodyPr/>
          <a:lstStyle/>
          <a:p>
            <a:r>
              <a:t>CONCLUSION</a:t>
            </a:r>
          </a:p>
        </p:txBody>
      </p:sp>
      <p:pic>
        <p:nvPicPr>
          <p:cNvPr id="93" name="Imagem 9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afterEffect">
                                  <p:stCondLst>
                                    <p:cond delay="0"/>
                                  </p:stCondLst>
                                  <p:iterate>
                                    <p:tmAbs val="0"/>
                                  </p:iterate>
                                  <p:childTnLst>
                                    <p:set>
                                      <p:cBhvr>
                                        <p:cTn id="6" fill="hold"/>
                                        <p:tgtEl>
                                          <p:spTgt spid="772"/>
                                        </p:tgtEl>
                                        <p:attrNameLst>
                                          <p:attrName>style.visibility</p:attrName>
                                        </p:attrNameLst>
                                      </p:cBhvr>
                                      <p:to>
                                        <p:strVal val="visible"/>
                                      </p:to>
                                    </p:set>
                                    <p:animEffect transition="in" filter="blinds(horizontal)">
                                      <p:cBhvr>
                                        <p:cTn id="7" dur="500"/>
                                        <p:tgtEl>
                                          <p:spTgt spid="772"/>
                                        </p:tgtEl>
                                      </p:cBhvr>
                                    </p:animEffect>
                                  </p:childTnLst>
                                </p:cTn>
                              </p:par>
                            </p:childTnLst>
                          </p:cTn>
                        </p:par>
                        <p:par>
                          <p:cTn id="8" fill="hold">
                            <p:stCondLst>
                              <p:cond delay="500"/>
                            </p:stCondLst>
                            <p:childTnLst>
                              <p:par>
                                <p:cTn id="9" presetID="23" presetClass="entr" presetSubtype="16" fill="hold" grpId="2" nodeType="afterEffect">
                                  <p:stCondLst>
                                    <p:cond delay="0"/>
                                  </p:stCondLst>
                                  <p:iterate>
                                    <p:tmAbs val="0"/>
                                  </p:iterate>
                                  <p:childTnLst>
                                    <p:set>
                                      <p:cBhvr>
                                        <p:cTn id="10" fill="hold"/>
                                        <p:tgtEl>
                                          <p:spTgt spid="775"/>
                                        </p:tgtEl>
                                        <p:attrNameLst>
                                          <p:attrName>style.visibility</p:attrName>
                                        </p:attrNameLst>
                                      </p:cBhvr>
                                      <p:to>
                                        <p:strVal val="visible"/>
                                      </p:to>
                                    </p:set>
                                    <p:anim calcmode="lin" valueType="num">
                                      <p:cBhvr>
                                        <p:cTn id="11" dur="500" fill="hold"/>
                                        <p:tgtEl>
                                          <p:spTgt spid="775"/>
                                        </p:tgtEl>
                                        <p:attrNameLst>
                                          <p:attrName>ppt_w</p:attrName>
                                        </p:attrNameLst>
                                      </p:cBhvr>
                                      <p:tavLst>
                                        <p:tav tm="0">
                                          <p:val>
                                            <p:fltVal val="0"/>
                                          </p:val>
                                        </p:tav>
                                        <p:tav tm="100000">
                                          <p:val>
                                            <p:strVal val="#ppt_w"/>
                                          </p:val>
                                        </p:tav>
                                      </p:tavLst>
                                    </p:anim>
                                    <p:anim calcmode="lin" valueType="num">
                                      <p:cBhvr>
                                        <p:cTn id="12" dur="500" fill="hold"/>
                                        <p:tgtEl>
                                          <p:spTgt spid="775"/>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3" nodeType="afterEffect">
                                  <p:stCondLst>
                                    <p:cond delay="0"/>
                                  </p:stCondLst>
                                  <p:iterate>
                                    <p:tmAbs val="0"/>
                                  </p:iterate>
                                  <p:childTnLst>
                                    <p:set>
                                      <p:cBhvr>
                                        <p:cTn id="15" fill="hold"/>
                                        <p:tgtEl>
                                          <p:spTgt spid="778"/>
                                        </p:tgtEl>
                                        <p:attrNameLst>
                                          <p:attrName>style.visibility</p:attrName>
                                        </p:attrNameLst>
                                      </p:cBhvr>
                                      <p:to>
                                        <p:strVal val="visible"/>
                                      </p:to>
                                    </p:set>
                                    <p:anim calcmode="lin" valueType="num">
                                      <p:cBhvr>
                                        <p:cTn id="16" dur="500" fill="hold"/>
                                        <p:tgtEl>
                                          <p:spTgt spid="778"/>
                                        </p:tgtEl>
                                        <p:attrNameLst>
                                          <p:attrName>ppt_w</p:attrName>
                                        </p:attrNameLst>
                                      </p:cBhvr>
                                      <p:tavLst>
                                        <p:tav tm="0">
                                          <p:val>
                                            <p:fltVal val="0"/>
                                          </p:val>
                                        </p:tav>
                                        <p:tav tm="100000">
                                          <p:val>
                                            <p:strVal val="#ppt_w"/>
                                          </p:val>
                                        </p:tav>
                                      </p:tavLst>
                                    </p:anim>
                                    <p:anim calcmode="lin" valueType="num">
                                      <p:cBhvr>
                                        <p:cTn id="17" dur="500" fill="hold"/>
                                        <p:tgtEl>
                                          <p:spTgt spid="7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 grpId="1" animBg="1" advAuto="0"/>
      <p:bldP spid="775" grpId="2" animBg="1" advAuto="0"/>
      <p:bldP spid="778" grpId="3"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5" name="Group 200"/>
          <p:cNvGrpSpPr/>
          <p:nvPr/>
        </p:nvGrpSpPr>
        <p:grpSpPr>
          <a:xfrm>
            <a:off x="2063625" y="3249273"/>
            <a:ext cx="20256750" cy="4518795"/>
            <a:chOff x="0" y="0"/>
            <a:chExt cx="20256750" cy="4518794"/>
          </a:xfrm>
        </p:grpSpPr>
        <p:sp>
          <p:nvSpPr>
            <p:cNvPr id="783" name="Freeform 162"/>
            <p:cNvSpPr/>
            <p:nvPr/>
          </p:nvSpPr>
          <p:spPr>
            <a:xfrm>
              <a:off x="13575492" y="2767748"/>
              <a:ext cx="121877" cy="95408"/>
            </a:xfrm>
            <a:custGeom>
              <a:avLst/>
              <a:gdLst/>
              <a:ahLst/>
              <a:cxnLst>
                <a:cxn ang="0">
                  <a:pos x="wd2" y="hd2"/>
                </a:cxn>
                <a:cxn ang="5400000">
                  <a:pos x="wd2" y="hd2"/>
                </a:cxn>
                <a:cxn ang="10800000">
                  <a:pos x="wd2" y="hd2"/>
                </a:cxn>
                <a:cxn ang="16200000">
                  <a:pos x="wd2" y="hd2"/>
                </a:cxn>
              </a:cxnLst>
              <a:rect l="0" t="0" r="r" b="b"/>
              <a:pathLst>
                <a:path w="20021" h="20756" extrusionOk="0">
                  <a:moveTo>
                    <a:pt x="5235" y="20756"/>
                  </a:moveTo>
                  <a:cubicBezTo>
                    <a:pt x="3178" y="20756"/>
                    <a:pt x="1121" y="19406"/>
                    <a:pt x="1121" y="18056"/>
                  </a:cubicBezTo>
                  <a:cubicBezTo>
                    <a:pt x="-936" y="15356"/>
                    <a:pt x="93" y="11306"/>
                    <a:pt x="2150" y="8606"/>
                  </a:cubicBezTo>
                  <a:cubicBezTo>
                    <a:pt x="5235" y="5906"/>
                    <a:pt x="9350" y="3206"/>
                    <a:pt x="12435" y="506"/>
                  </a:cubicBezTo>
                  <a:cubicBezTo>
                    <a:pt x="15521" y="-844"/>
                    <a:pt x="17578" y="506"/>
                    <a:pt x="19635" y="4556"/>
                  </a:cubicBezTo>
                  <a:cubicBezTo>
                    <a:pt x="20664" y="7256"/>
                    <a:pt x="19635" y="11306"/>
                    <a:pt x="16550" y="12656"/>
                  </a:cubicBezTo>
                  <a:cubicBezTo>
                    <a:pt x="13464" y="15356"/>
                    <a:pt x="10378" y="16706"/>
                    <a:pt x="7293" y="19406"/>
                  </a:cubicBezTo>
                  <a:cubicBezTo>
                    <a:pt x="6264" y="20756"/>
                    <a:pt x="5235" y="20756"/>
                    <a:pt x="5235" y="20756"/>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784" name="Freeform 163"/>
            <p:cNvSpPr/>
            <p:nvPr/>
          </p:nvSpPr>
          <p:spPr>
            <a:xfrm>
              <a:off x="13312192" y="2960023"/>
              <a:ext cx="961212" cy="960379"/>
            </a:xfrm>
            <a:custGeom>
              <a:avLst/>
              <a:gdLst/>
              <a:ahLst/>
              <a:cxnLst>
                <a:cxn ang="0">
                  <a:pos x="wd2" y="hd2"/>
                </a:cxn>
                <a:cxn ang="5400000">
                  <a:pos x="wd2" y="hd2"/>
                </a:cxn>
                <a:cxn ang="10800000">
                  <a:pos x="wd2" y="hd2"/>
                </a:cxn>
                <a:cxn ang="16200000">
                  <a:pos x="wd2" y="hd2"/>
                </a:cxn>
              </a:cxnLst>
              <a:rect l="0" t="0" r="r" b="b"/>
              <a:pathLst>
                <a:path w="21552" h="21474" extrusionOk="0">
                  <a:moveTo>
                    <a:pt x="13154" y="21474"/>
                  </a:moveTo>
                  <a:cubicBezTo>
                    <a:pt x="13154" y="21474"/>
                    <a:pt x="13154" y="21474"/>
                    <a:pt x="13154" y="21474"/>
                  </a:cubicBezTo>
                  <a:cubicBezTo>
                    <a:pt x="12046" y="21474"/>
                    <a:pt x="11077" y="21336"/>
                    <a:pt x="9969" y="21059"/>
                  </a:cubicBezTo>
                  <a:cubicBezTo>
                    <a:pt x="9692" y="20920"/>
                    <a:pt x="9415" y="20505"/>
                    <a:pt x="9554" y="20228"/>
                  </a:cubicBezTo>
                  <a:cubicBezTo>
                    <a:pt x="9554" y="19812"/>
                    <a:pt x="9969" y="19674"/>
                    <a:pt x="10385" y="19674"/>
                  </a:cubicBezTo>
                  <a:cubicBezTo>
                    <a:pt x="11215" y="19951"/>
                    <a:pt x="12185" y="20089"/>
                    <a:pt x="13154" y="20089"/>
                  </a:cubicBezTo>
                  <a:cubicBezTo>
                    <a:pt x="13569" y="20089"/>
                    <a:pt x="13846" y="20505"/>
                    <a:pt x="13846" y="20782"/>
                  </a:cubicBezTo>
                  <a:cubicBezTo>
                    <a:pt x="13846" y="21197"/>
                    <a:pt x="13569" y="21474"/>
                    <a:pt x="13154" y="21474"/>
                  </a:cubicBezTo>
                  <a:close/>
                  <a:moveTo>
                    <a:pt x="18138" y="20643"/>
                  </a:moveTo>
                  <a:cubicBezTo>
                    <a:pt x="17862" y="20643"/>
                    <a:pt x="17723" y="20366"/>
                    <a:pt x="17585" y="20228"/>
                  </a:cubicBezTo>
                  <a:cubicBezTo>
                    <a:pt x="17446" y="19812"/>
                    <a:pt x="17585" y="19397"/>
                    <a:pt x="18000" y="19259"/>
                  </a:cubicBezTo>
                  <a:cubicBezTo>
                    <a:pt x="18831" y="18982"/>
                    <a:pt x="19662" y="18428"/>
                    <a:pt x="20492" y="17874"/>
                  </a:cubicBezTo>
                  <a:cubicBezTo>
                    <a:pt x="20769" y="17736"/>
                    <a:pt x="21185" y="17736"/>
                    <a:pt x="21462" y="18151"/>
                  </a:cubicBezTo>
                  <a:cubicBezTo>
                    <a:pt x="21600" y="18428"/>
                    <a:pt x="21600" y="18843"/>
                    <a:pt x="21323" y="18982"/>
                  </a:cubicBezTo>
                  <a:cubicBezTo>
                    <a:pt x="20354" y="19674"/>
                    <a:pt x="19385" y="20089"/>
                    <a:pt x="18415" y="20505"/>
                  </a:cubicBezTo>
                  <a:cubicBezTo>
                    <a:pt x="18415" y="20505"/>
                    <a:pt x="18277" y="20643"/>
                    <a:pt x="18138" y="20643"/>
                  </a:cubicBezTo>
                  <a:close/>
                  <a:moveTo>
                    <a:pt x="5677" y="18705"/>
                  </a:moveTo>
                  <a:cubicBezTo>
                    <a:pt x="5538" y="18705"/>
                    <a:pt x="5400" y="18705"/>
                    <a:pt x="5262" y="18566"/>
                  </a:cubicBezTo>
                  <a:cubicBezTo>
                    <a:pt x="4431" y="18012"/>
                    <a:pt x="3600" y="17182"/>
                    <a:pt x="2908" y="16351"/>
                  </a:cubicBezTo>
                  <a:cubicBezTo>
                    <a:pt x="2769" y="16074"/>
                    <a:pt x="2769" y="15659"/>
                    <a:pt x="3046" y="15382"/>
                  </a:cubicBezTo>
                  <a:cubicBezTo>
                    <a:pt x="3323" y="15243"/>
                    <a:pt x="3738" y="15243"/>
                    <a:pt x="4015" y="15520"/>
                  </a:cubicBezTo>
                  <a:cubicBezTo>
                    <a:pt x="4569" y="16212"/>
                    <a:pt x="5262" y="16905"/>
                    <a:pt x="6092" y="17597"/>
                  </a:cubicBezTo>
                  <a:cubicBezTo>
                    <a:pt x="6369" y="17736"/>
                    <a:pt x="6369" y="18151"/>
                    <a:pt x="6092" y="18428"/>
                  </a:cubicBezTo>
                  <a:cubicBezTo>
                    <a:pt x="5954" y="18705"/>
                    <a:pt x="5815" y="18705"/>
                    <a:pt x="5677" y="18705"/>
                  </a:cubicBezTo>
                  <a:close/>
                  <a:moveTo>
                    <a:pt x="1108" y="12059"/>
                  </a:moveTo>
                  <a:cubicBezTo>
                    <a:pt x="831" y="12059"/>
                    <a:pt x="554" y="11920"/>
                    <a:pt x="554" y="11643"/>
                  </a:cubicBezTo>
                  <a:cubicBezTo>
                    <a:pt x="277" y="10674"/>
                    <a:pt x="138" y="9843"/>
                    <a:pt x="0" y="9012"/>
                  </a:cubicBezTo>
                  <a:cubicBezTo>
                    <a:pt x="0" y="8736"/>
                    <a:pt x="0" y="8597"/>
                    <a:pt x="0" y="8459"/>
                  </a:cubicBezTo>
                  <a:cubicBezTo>
                    <a:pt x="0" y="8043"/>
                    <a:pt x="277" y="7766"/>
                    <a:pt x="692" y="7766"/>
                  </a:cubicBezTo>
                  <a:cubicBezTo>
                    <a:pt x="692" y="7766"/>
                    <a:pt x="692" y="7766"/>
                    <a:pt x="692" y="7766"/>
                  </a:cubicBezTo>
                  <a:cubicBezTo>
                    <a:pt x="1108" y="7766"/>
                    <a:pt x="1385" y="8043"/>
                    <a:pt x="1385" y="8320"/>
                  </a:cubicBezTo>
                  <a:cubicBezTo>
                    <a:pt x="1385" y="8597"/>
                    <a:pt x="1385" y="8736"/>
                    <a:pt x="1385" y="8874"/>
                  </a:cubicBezTo>
                  <a:cubicBezTo>
                    <a:pt x="1385" y="9705"/>
                    <a:pt x="1523" y="10536"/>
                    <a:pt x="1800" y="11228"/>
                  </a:cubicBezTo>
                  <a:cubicBezTo>
                    <a:pt x="1938" y="11643"/>
                    <a:pt x="1662" y="11920"/>
                    <a:pt x="1385" y="12059"/>
                  </a:cubicBezTo>
                  <a:cubicBezTo>
                    <a:pt x="1246" y="12059"/>
                    <a:pt x="1246" y="12059"/>
                    <a:pt x="1108" y="12059"/>
                  </a:cubicBezTo>
                  <a:close/>
                  <a:moveTo>
                    <a:pt x="1523" y="4028"/>
                  </a:moveTo>
                  <a:cubicBezTo>
                    <a:pt x="1385" y="4028"/>
                    <a:pt x="1385" y="4028"/>
                    <a:pt x="1246" y="4028"/>
                  </a:cubicBezTo>
                  <a:cubicBezTo>
                    <a:pt x="969" y="3889"/>
                    <a:pt x="831" y="3474"/>
                    <a:pt x="831" y="3197"/>
                  </a:cubicBezTo>
                  <a:cubicBezTo>
                    <a:pt x="1246" y="2089"/>
                    <a:pt x="1800" y="1120"/>
                    <a:pt x="2354" y="289"/>
                  </a:cubicBezTo>
                  <a:cubicBezTo>
                    <a:pt x="2631" y="12"/>
                    <a:pt x="3046" y="-126"/>
                    <a:pt x="3323" y="151"/>
                  </a:cubicBezTo>
                  <a:cubicBezTo>
                    <a:pt x="3600" y="289"/>
                    <a:pt x="3738" y="705"/>
                    <a:pt x="3462" y="982"/>
                  </a:cubicBezTo>
                  <a:cubicBezTo>
                    <a:pt x="2908" y="1812"/>
                    <a:pt x="2492" y="2782"/>
                    <a:pt x="2077" y="3612"/>
                  </a:cubicBezTo>
                  <a:cubicBezTo>
                    <a:pt x="2077" y="3889"/>
                    <a:pt x="1800" y="4028"/>
                    <a:pt x="1523" y="4028"/>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785" name="Freeform 164"/>
            <p:cNvSpPr/>
            <p:nvPr/>
          </p:nvSpPr>
          <p:spPr>
            <a:xfrm>
              <a:off x="14371866" y="3527121"/>
              <a:ext cx="90508" cy="119577"/>
            </a:xfrm>
            <a:custGeom>
              <a:avLst/>
              <a:gdLst/>
              <a:ahLst/>
              <a:cxnLst>
                <a:cxn ang="0">
                  <a:pos x="wd2" y="hd2"/>
                </a:cxn>
                <a:cxn ang="5400000">
                  <a:pos x="wd2" y="hd2"/>
                </a:cxn>
                <a:cxn ang="10800000">
                  <a:pos x="wd2" y="hd2"/>
                </a:cxn>
                <a:cxn ang="16200000">
                  <a:pos x="wd2" y="hd2"/>
                </a:cxn>
              </a:cxnLst>
              <a:rect l="0" t="0" r="r" b="b"/>
              <a:pathLst>
                <a:path w="20237" h="20925" extrusionOk="0">
                  <a:moveTo>
                    <a:pt x="6207" y="20925"/>
                  </a:moveTo>
                  <a:cubicBezTo>
                    <a:pt x="4857" y="20925"/>
                    <a:pt x="3507" y="20925"/>
                    <a:pt x="3507" y="20925"/>
                  </a:cubicBezTo>
                  <a:cubicBezTo>
                    <a:pt x="-543" y="18765"/>
                    <a:pt x="-543" y="15525"/>
                    <a:pt x="807" y="13365"/>
                  </a:cubicBezTo>
                  <a:cubicBezTo>
                    <a:pt x="3507" y="10125"/>
                    <a:pt x="6207" y="6885"/>
                    <a:pt x="7557" y="3645"/>
                  </a:cubicBezTo>
                  <a:cubicBezTo>
                    <a:pt x="8907" y="405"/>
                    <a:pt x="12957" y="-675"/>
                    <a:pt x="17007" y="405"/>
                  </a:cubicBezTo>
                  <a:cubicBezTo>
                    <a:pt x="19707" y="2565"/>
                    <a:pt x="21057" y="5805"/>
                    <a:pt x="19707" y="7965"/>
                  </a:cubicBezTo>
                  <a:cubicBezTo>
                    <a:pt x="17007" y="11205"/>
                    <a:pt x="14307" y="15525"/>
                    <a:pt x="11607" y="18765"/>
                  </a:cubicBezTo>
                  <a:cubicBezTo>
                    <a:pt x="10257" y="20925"/>
                    <a:pt x="8907" y="20925"/>
                    <a:pt x="6207" y="20925"/>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786" name="Freeform 165"/>
            <p:cNvSpPr/>
            <p:nvPr/>
          </p:nvSpPr>
          <p:spPr>
            <a:xfrm>
              <a:off x="13322926" y="1408767"/>
              <a:ext cx="2508951" cy="1915928"/>
            </a:xfrm>
            <a:custGeom>
              <a:avLst/>
              <a:gdLst/>
              <a:ahLst/>
              <a:cxnLst>
                <a:cxn ang="0">
                  <a:pos x="wd2" y="hd2"/>
                </a:cxn>
                <a:cxn ang="5400000">
                  <a:pos x="wd2" y="hd2"/>
                </a:cxn>
                <a:cxn ang="10800000">
                  <a:pos x="wd2" y="hd2"/>
                </a:cxn>
                <a:cxn ang="16200000">
                  <a:pos x="wd2" y="hd2"/>
                </a:cxn>
              </a:cxnLst>
              <a:rect l="0" t="0" r="r" b="b"/>
              <a:pathLst>
                <a:path w="21600" h="21600" extrusionOk="0">
                  <a:moveTo>
                    <a:pt x="19578" y="21600"/>
                  </a:moveTo>
                  <a:cubicBezTo>
                    <a:pt x="19525" y="21600"/>
                    <a:pt x="19472" y="21600"/>
                    <a:pt x="19419" y="21530"/>
                  </a:cubicBezTo>
                  <a:cubicBezTo>
                    <a:pt x="19312" y="21461"/>
                    <a:pt x="19312" y="21252"/>
                    <a:pt x="19366" y="21043"/>
                  </a:cubicBezTo>
                  <a:cubicBezTo>
                    <a:pt x="20483" y="18883"/>
                    <a:pt x="21068" y="16374"/>
                    <a:pt x="21068" y="13726"/>
                  </a:cubicBezTo>
                  <a:cubicBezTo>
                    <a:pt x="21068" y="6550"/>
                    <a:pt x="16599" y="627"/>
                    <a:pt x="11066" y="627"/>
                  </a:cubicBezTo>
                  <a:cubicBezTo>
                    <a:pt x="266" y="627"/>
                    <a:pt x="266" y="627"/>
                    <a:pt x="266" y="627"/>
                  </a:cubicBezTo>
                  <a:cubicBezTo>
                    <a:pt x="106" y="627"/>
                    <a:pt x="0" y="488"/>
                    <a:pt x="0" y="348"/>
                  </a:cubicBezTo>
                  <a:cubicBezTo>
                    <a:pt x="0" y="139"/>
                    <a:pt x="106" y="0"/>
                    <a:pt x="266" y="0"/>
                  </a:cubicBezTo>
                  <a:cubicBezTo>
                    <a:pt x="11066" y="0"/>
                    <a:pt x="11066" y="0"/>
                    <a:pt x="11066" y="0"/>
                  </a:cubicBezTo>
                  <a:cubicBezTo>
                    <a:pt x="16865" y="0"/>
                    <a:pt x="21600" y="6132"/>
                    <a:pt x="21600" y="13726"/>
                  </a:cubicBezTo>
                  <a:cubicBezTo>
                    <a:pt x="21600" y="16514"/>
                    <a:pt x="20962" y="19161"/>
                    <a:pt x="19791" y="21461"/>
                  </a:cubicBezTo>
                  <a:cubicBezTo>
                    <a:pt x="19738" y="21530"/>
                    <a:pt x="19685" y="21600"/>
                    <a:pt x="19578"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787" name="Freeform 166"/>
            <p:cNvSpPr/>
            <p:nvPr/>
          </p:nvSpPr>
          <p:spPr>
            <a:xfrm>
              <a:off x="13089472" y="1352417"/>
              <a:ext cx="327371" cy="17442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966"/>
                  </a:lnTo>
                  <a:lnTo>
                    <a:pt x="21600" y="21600"/>
                  </a:lnTo>
                  <a:lnTo>
                    <a:pt x="21600" y="0"/>
                  </a:ln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788" name="Freeform 167"/>
            <p:cNvSpPr/>
            <p:nvPr/>
          </p:nvSpPr>
          <p:spPr>
            <a:xfrm>
              <a:off x="19454421" y="2788019"/>
              <a:ext cx="802329" cy="4561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lnTo>
                    <a:pt x="14809" y="10800"/>
                  </a:lnTo>
                  <a:lnTo>
                    <a:pt x="21600" y="21600"/>
                  </a:lnTo>
                  <a:close/>
                </a:path>
              </a:pathLst>
            </a:custGeom>
            <a:solidFill>
              <a:srgbClr val="F7B3CA"/>
            </a:solidFill>
            <a:ln w="12700" cap="flat">
              <a:noFill/>
              <a:miter lim="400000"/>
            </a:ln>
            <a:effectLst/>
          </p:spPr>
          <p:txBody>
            <a:bodyPr wrap="square" lIns="91439" tIns="91439" rIns="91439" bIns="91439" numCol="1" anchor="t">
              <a:noAutofit/>
            </a:bodyPr>
            <a:lstStyle/>
            <a:p>
              <a:endParaRPr/>
            </a:p>
          </p:txBody>
        </p:sp>
        <p:sp>
          <p:nvSpPr>
            <p:cNvPr id="789" name="Freeform 168"/>
            <p:cNvSpPr/>
            <p:nvPr/>
          </p:nvSpPr>
          <p:spPr>
            <a:xfrm>
              <a:off x="19430271" y="2755819"/>
              <a:ext cx="53669" cy="1156533"/>
            </a:xfrm>
            <a:custGeom>
              <a:avLst/>
              <a:gdLst/>
              <a:ahLst/>
              <a:cxnLst>
                <a:cxn ang="0">
                  <a:pos x="wd2" y="hd2"/>
                </a:cxn>
                <a:cxn ang="5400000">
                  <a:pos x="wd2" y="hd2"/>
                </a:cxn>
                <a:cxn ang="10800000">
                  <a:pos x="wd2" y="hd2"/>
                </a:cxn>
                <a:cxn ang="16200000">
                  <a:pos x="wd2" y="hd2"/>
                </a:cxn>
              </a:cxnLst>
              <a:rect l="0" t="0" r="r" b="b"/>
              <a:pathLst>
                <a:path w="21600" h="21600" extrusionOk="0">
                  <a:moveTo>
                    <a:pt x="9600" y="21600"/>
                  </a:moveTo>
                  <a:cubicBezTo>
                    <a:pt x="4800" y="21600"/>
                    <a:pt x="0" y="21369"/>
                    <a:pt x="0" y="21022"/>
                  </a:cubicBezTo>
                  <a:cubicBezTo>
                    <a:pt x="0" y="578"/>
                    <a:pt x="0" y="578"/>
                    <a:pt x="0" y="578"/>
                  </a:cubicBezTo>
                  <a:cubicBezTo>
                    <a:pt x="0" y="231"/>
                    <a:pt x="4800" y="0"/>
                    <a:pt x="9600" y="0"/>
                  </a:cubicBezTo>
                  <a:cubicBezTo>
                    <a:pt x="16800" y="0"/>
                    <a:pt x="21600" y="231"/>
                    <a:pt x="21600" y="578"/>
                  </a:cubicBezTo>
                  <a:cubicBezTo>
                    <a:pt x="21600" y="21022"/>
                    <a:pt x="21600" y="21022"/>
                    <a:pt x="21600" y="21022"/>
                  </a:cubicBezTo>
                  <a:cubicBezTo>
                    <a:pt x="21600" y="21369"/>
                    <a:pt x="16800" y="21600"/>
                    <a:pt x="9600" y="21600"/>
                  </a:cubicBezTo>
                  <a:close/>
                </a:path>
              </a:pathLst>
            </a:custGeom>
            <a:solidFill>
              <a:srgbClr val="606466"/>
            </a:solidFill>
            <a:ln w="12700" cap="flat">
              <a:noFill/>
              <a:miter lim="400000"/>
            </a:ln>
            <a:effectLst/>
          </p:spPr>
          <p:txBody>
            <a:bodyPr wrap="square" lIns="91439" tIns="91439" rIns="91439" bIns="91439" numCol="1" anchor="t">
              <a:noAutofit/>
            </a:bodyPr>
            <a:lstStyle/>
            <a:p>
              <a:endParaRPr/>
            </a:p>
          </p:txBody>
        </p:sp>
        <p:sp>
          <p:nvSpPr>
            <p:cNvPr id="790" name="Freeform 169"/>
            <p:cNvSpPr/>
            <p:nvPr/>
          </p:nvSpPr>
          <p:spPr>
            <a:xfrm>
              <a:off x="16371231" y="2294279"/>
              <a:ext cx="796963" cy="4615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6691" y="10674"/>
                  </a:lnTo>
                  <a:lnTo>
                    <a:pt x="0" y="21600"/>
                  </a:lnTo>
                  <a:close/>
                </a:path>
              </a:pathLst>
            </a:custGeom>
            <a:solidFill>
              <a:srgbClr val="FBD9E4"/>
            </a:solidFill>
            <a:ln w="12700" cap="flat">
              <a:noFill/>
              <a:miter lim="400000"/>
            </a:ln>
            <a:effectLst/>
          </p:spPr>
          <p:txBody>
            <a:bodyPr wrap="square" lIns="91439" tIns="91439" rIns="91439" bIns="91439" numCol="1" anchor="t">
              <a:noAutofit/>
            </a:bodyPr>
            <a:lstStyle/>
            <a:p>
              <a:endParaRPr/>
            </a:p>
          </p:txBody>
        </p:sp>
        <p:sp>
          <p:nvSpPr>
            <p:cNvPr id="791" name="Freeform 170"/>
            <p:cNvSpPr/>
            <p:nvPr/>
          </p:nvSpPr>
          <p:spPr>
            <a:xfrm>
              <a:off x="17135991" y="2267445"/>
              <a:ext cx="61719" cy="151073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320" y="21600"/>
                    <a:pt x="0" y="21423"/>
                    <a:pt x="0" y="21157"/>
                  </a:cubicBezTo>
                  <a:cubicBezTo>
                    <a:pt x="0" y="354"/>
                    <a:pt x="0" y="354"/>
                    <a:pt x="0" y="354"/>
                  </a:cubicBezTo>
                  <a:cubicBezTo>
                    <a:pt x="0" y="177"/>
                    <a:pt x="4320" y="0"/>
                    <a:pt x="10800" y="0"/>
                  </a:cubicBezTo>
                  <a:cubicBezTo>
                    <a:pt x="15120" y="0"/>
                    <a:pt x="21600" y="177"/>
                    <a:pt x="21600" y="354"/>
                  </a:cubicBezTo>
                  <a:cubicBezTo>
                    <a:pt x="21600" y="21157"/>
                    <a:pt x="21600" y="21157"/>
                    <a:pt x="21600" y="21157"/>
                  </a:cubicBezTo>
                  <a:cubicBezTo>
                    <a:pt x="21600" y="21423"/>
                    <a:pt x="15120" y="21600"/>
                    <a:pt x="108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792" name="Freeform 171"/>
            <p:cNvSpPr/>
            <p:nvPr/>
          </p:nvSpPr>
          <p:spPr>
            <a:xfrm>
              <a:off x="17141214" y="815744"/>
              <a:ext cx="2340606" cy="2707521"/>
            </a:xfrm>
            <a:custGeom>
              <a:avLst/>
              <a:gdLst/>
              <a:ahLst/>
              <a:cxnLst>
                <a:cxn ang="0">
                  <a:pos x="wd2" y="hd2"/>
                </a:cxn>
                <a:cxn ang="5400000">
                  <a:pos x="wd2" y="hd2"/>
                </a:cxn>
                <a:cxn ang="10800000">
                  <a:pos x="wd2" y="hd2"/>
                </a:cxn>
                <a:cxn ang="16200000">
                  <a:pos x="wd2" y="hd2"/>
                </a:cxn>
              </a:cxnLst>
              <a:rect l="0" t="0" r="r" b="b"/>
              <a:pathLst>
                <a:path w="21532" h="21600" extrusionOk="0">
                  <a:moveTo>
                    <a:pt x="21495" y="6115"/>
                  </a:moveTo>
                  <a:cubicBezTo>
                    <a:pt x="21438" y="5918"/>
                    <a:pt x="21381" y="5671"/>
                    <a:pt x="21154" y="5425"/>
                  </a:cubicBezTo>
                  <a:cubicBezTo>
                    <a:pt x="20984" y="5178"/>
                    <a:pt x="20813" y="4981"/>
                    <a:pt x="20529" y="4882"/>
                  </a:cubicBezTo>
                  <a:cubicBezTo>
                    <a:pt x="20245" y="4734"/>
                    <a:pt x="19904" y="4636"/>
                    <a:pt x="19563" y="4685"/>
                  </a:cubicBezTo>
                  <a:cubicBezTo>
                    <a:pt x="19278" y="4685"/>
                    <a:pt x="18994" y="4734"/>
                    <a:pt x="18767" y="4833"/>
                  </a:cubicBezTo>
                  <a:cubicBezTo>
                    <a:pt x="18312" y="4981"/>
                    <a:pt x="17971" y="5227"/>
                    <a:pt x="17687" y="5474"/>
                  </a:cubicBezTo>
                  <a:cubicBezTo>
                    <a:pt x="17459" y="5622"/>
                    <a:pt x="17289" y="5770"/>
                    <a:pt x="17175" y="5967"/>
                  </a:cubicBezTo>
                  <a:cubicBezTo>
                    <a:pt x="16664" y="5819"/>
                    <a:pt x="16095" y="5721"/>
                    <a:pt x="15584" y="5622"/>
                  </a:cubicBezTo>
                  <a:cubicBezTo>
                    <a:pt x="14731" y="5178"/>
                    <a:pt x="13935" y="4586"/>
                    <a:pt x="13424" y="3797"/>
                  </a:cubicBezTo>
                  <a:cubicBezTo>
                    <a:pt x="13480" y="3748"/>
                    <a:pt x="13537" y="3699"/>
                    <a:pt x="13537" y="3600"/>
                  </a:cubicBezTo>
                  <a:cubicBezTo>
                    <a:pt x="13537" y="3501"/>
                    <a:pt x="13424" y="3403"/>
                    <a:pt x="13310" y="3403"/>
                  </a:cubicBezTo>
                  <a:cubicBezTo>
                    <a:pt x="12230" y="3403"/>
                    <a:pt x="12230" y="3403"/>
                    <a:pt x="12230" y="3403"/>
                  </a:cubicBezTo>
                  <a:cubicBezTo>
                    <a:pt x="12059" y="3156"/>
                    <a:pt x="11832" y="2811"/>
                    <a:pt x="11718" y="2466"/>
                  </a:cubicBezTo>
                  <a:cubicBezTo>
                    <a:pt x="11775" y="2466"/>
                    <a:pt x="11832" y="2466"/>
                    <a:pt x="11889" y="2466"/>
                  </a:cubicBezTo>
                  <a:cubicBezTo>
                    <a:pt x="11889" y="2416"/>
                    <a:pt x="11889" y="2367"/>
                    <a:pt x="11889" y="2318"/>
                  </a:cubicBezTo>
                  <a:cubicBezTo>
                    <a:pt x="11548" y="2367"/>
                    <a:pt x="11264" y="2367"/>
                    <a:pt x="10923" y="2367"/>
                  </a:cubicBezTo>
                  <a:cubicBezTo>
                    <a:pt x="11264" y="2367"/>
                    <a:pt x="11605" y="2367"/>
                    <a:pt x="11946" y="2318"/>
                  </a:cubicBezTo>
                  <a:cubicBezTo>
                    <a:pt x="12003" y="2318"/>
                    <a:pt x="12059" y="2268"/>
                    <a:pt x="12059" y="2219"/>
                  </a:cubicBezTo>
                  <a:cubicBezTo>
                    <a:pt x="12059" y="2170"/>
                    <a:pt x="12003" y="2121"/>
                    <a:pt x="11946" y="2121"/>
                  </a:cubicBezTo>
                  <a:cubicBezTo>
                    <a:pt x="11946" y="2121"/>
                    <a:pt x="11946" y="2121"/>
                    <a:pt x="11946" y="2121"/>
                  </a:cubicBezTo>
                  <a:cubicBezTo>
                    <a:pt x="11946" y="2071"/>
                    <a:pt x="12003" y="1973"/>
                    <a:pt x="12003" y="1923"/>
                  </a:cubicBezTo>
                  <a:cubicBezTo>
                    <a:pt x="12003" y="1923"/>
                    <a:pt x="12003" y="1874"/>
                    <a:pt x="12003" y="1874"/>
                  </a:cubicBezTo>
                  <a:cubicBezTo>
                    <a:pt x="12059" y="1775"/>
                    <a:pt x="12059" y="1726"/>
                    <a:pt x="12116" y="1627"/>
                  </a:cubicBezTo>
                  <a:cubicBezTo>
                    <a:pt x="12173" y="1529"/>
                    <a:pt x="12173" y="1430"/>
                    <a:pt x="12230" y="1332"/>
                  </a:cubicBezTo>
                  <a:cubicBezTo>
                    <a:pt x="12230" y="1332"/>
                    <a:pt x="12230" y="1332"/>
                    <a:pt x="12230" y="1332"/>
                  </a:cubicBezTo>
                  <a:cubicBezTo>
                    <a:pt x="12230" y="1282"/>
                    <a:pt x="12230" y="1282"/>
                    <a:pt x="12230" y="1233"/>
                  </a:cubicBezTo>
                  <a:cubicBezTo>
                    <a:pt x="12230" y="1233"/>
                    <a:pt x="12230" y="1233"/>
                    <a:pt x="12230" y="1233"/>
                  </a:cubicBezTo>
                  <a:cubicBezTo>
                    <a:pt x="12287" y="1184"/>
                    <a:pt x="12287" y="1134"/>
                    <a:pt x="12344" y="1085"/>
                  </a:cubicBezTo>
                  <a:cubicBezTo>
                    <a:pt x="12344" y="1085"/>
                    <a:pt x="12344" y="1036"/>
                    <a:pt x="12344" y="1036"/>
                  </a:cubicBezTo>
                  <a:cubicBezTo>
                    <a:pt x="12400" y="937"/>
                    <a:pt x="12400" y="789"/>
                    <a:pt x="12457" y="690"/>
                  </a:cubicBezTo>
                  <a:cubicBezTo>
                    <a:pt x="12514" y="592"/>
                    <a:pt x="12514" y="542"/>
                    <a:pt x="12571" y="444"/>
                  </a:cubicBezTo>
                  <a:cubicBezTo>
                    <a:pt x="12457" y="493"/>
                    <a:pt x="12344" y="542"/>
                    <a:pt x="12287" y="592"/>
                  </a:cubicBezTo>
                  <a:cubicBezTo>
                    <a:pt x="12003" y="740"/>
                    <a:pt x="11775" y="838"/>
                    <a:pt x="11548" y="937"/>
                  </a:cubicBezTo>
                  <a:cubicBezTo>
                    <a:pt x="11548" y="937"/>
                    <a:pt x="11491" y="937"/>
                    <a:pt x="11491" y="986"/>
                  </a:cubicBezTo>
                  <a:cubicBezTo>
                    <a:pt x="11320" y="740"/>
                    <a:pt x="11150" y="493"/>
                    <a:pt x="10923" y="247"/>
                  </a:cubicBezTo>
                  <a:cubicBezTo>
                    <a:pt x="10866" y="197"/>
                    <a:pt x="10809" y="99"/>
                    <a:pt x="10752" y="0"/>
                  </a:cubicBezTo>
                  <a:cubicBezTo>
                    <a:pt x="10695" y="99"/>
                    <a:pt x="10638" y="197"/>
                    <a:pt x="10581" y="247"/>
                  </a:cubicBezTo>
                  <a:cubicBezTo>
                    <a:pt x="10411" y="493"/>
                    <a:pt x="10240" y="740"/>
                    <a:pt x="10070" y="986"/>
                  </a:cubicBezTo>
                  <a:cubicBezTo>
                    <a:pt x="9786" y="838"/>
                    <a:pt x="9445" y="740"/>
                    <a:pt x="9160" y="592"/>
                  </a:cubicBezTo>
                  <a:cubicBezTo>
                    <a:pt x="9104" y="542"/>
                    <a:pt x="8990" y="493"/>
                    <a:pt x="8933" y="444"/>
                  </a:cubicBezTo>
                  <a:cubicBezTo>
                    <a:pt x="8933" y="542"/>
                    <a:pt x="8990" y="592"/>
                    <a:pt x="8990" y="690"/>
                  </a:cubicBezTo>
                  <a:cubicBezTo>
                    <a:pt x="9047" y="789"/>
                    <a:pt x="9104" y="937"/>
                    <a:pt x="9160" y="1036"/>
                  </a:cubicBezTo>
                  <a:cubicBezTo>
                    <a:pt x="9160" y="1036"/>
                    <a:pt x="9160" y="1036"/>
                    <a:pt x="9160" y="1085"/>
                  </a:cubicBezTo>
                  <a:cubicBezTo>
                    <a:pt x="9160" y="1134"/>
                    <a:pt x="9217" y="1184"/>
                    <a:pt x="9217" y="1233"/>
                  </a:cubicBezTo>
                  <a:cubicBezTo>
                    <a:pt x="9274" y="1282"/>
                    <a:pt x="9274" y="1332"/>
                    <a:pt x="9331" y="1430"/>
                  </a:cubicBezTo>
                  <a:cubicBezTo>
                    <a:pt x="9331" y="1430"/>
                    <a:pt x="9331" y="1430"/>
                    <a:pt x="9331" y="1430"/>
                  </a:cubicBezTo>
                  <a:cubicBezTo>
                    <a:pt x="9331" y="1479"/>
                    <a:pt x="9388" y="1578"/>
                    <a:pt x="9388" y="1627"/>
                  </a:cubicBezTo>
                  <a:cubicBezTo>
                    <a:pt x="9445" y="1726"/>
                    <a:pt x="9501" y="1775"/>
                    <a:pt x="9501" y="1874"/>
                  </a:cubicBezTo>
                  <a:cubicBezTo>
                    <a:pt x="9501" y="1874"/>
                    <a:pt x="9501" y="1874"/>
                    <a:pt x="9501" y="1923"/>
                  </a:cubicBezTo>
                  <a:cubicBezTo>
                    <a:pt x="9558" y="1973"/>
                    <a:pt x="9615" y="2071"/>
                    <a:pt x="9615" y="2121"/>
                  </a:cubicBezTo>
                  <a:cubicBezTo>
                    <a:pt x="9843" y="2170"/>
                    <a:pt x="10013" y="2170"/>
                    <a:pt x="10240" y="2170"/>
                  </a:cubicBezTo>
                  <a:cubicBezTo>
                    <a:pt x="10013" y="2170"/>
                    <a:pt x="9843" y="2170"/>
                    <a:pt x="9615" y="2121"/>
                  </a:cubicBezTo>
                  <a:cubicBezTo>
                    <a:pt x="9558" y="2121"/>
                    <a:pt x="9445" y="2170"/>
                    <a:pt x="9445" y="2219"/>
                  </a:cubicBezTo>
                  <a:cubicBezTo>
                    <a:pt x="9445" y="2268"/>
                    <a:pt x="9558" y="2318"/>
                    <a:pt x="9615" y="2367"/>
                  </a:cubicBezTo>
                  <a:cubicBezTo>
                    <a:pt x="9956" y="2367"/>
                    <a:pt x="10297" y="2367"/>
                    <a:pt x="10638" y="2367"/>
                  </a:cubicBezTo>
                  <a:cubicBezTo>
                    <a:pt x="10297" y="2367"/>
                    <a:pt x="9956" y="2367"/>
                    <a:pt x="9672" y="2367"/>
                  </a:cubicBezTo>
                  <a:cubicBezTo>
                    <a:pt x="9672" y="2367"/>
                    <a:pt x="9672" y="2416"/>
                    <a:pt x="9672" y="2466"/>
                  </a:cubicBezTo>
                  <a:cubicBezTo>
                    <a:pt x="9672" y="2466"/>
                    <a:pt x="9729" y="2466"/>
                    <a:pt x="9786" y="2466"/>
                  </a:cubicBezTo>
                  <a:cubicBezTo>
                    <a:pt x="9729" y="2811"/>
                    <a:pt x="9445" y="3205"/>
                    <a:pt x="9274" y="3403"/>
                  </a:cubicBezTo>
                  <a:cubicBezTo>
                    <a:pt x="8251" y="3403"/>
                    <a:pt x="8251" y="3403"/>
                    <a:pt x="8251" y="3403"/>
                  </a:cubicBezTo>
                  <a:cubicBezTo>
                    <a:pt x="8080" y="3403"/>
                    <a:pt x="7967" y="3501"/>
                    <a:pt x="7967" y="3600"/>
                  </a:cubicBezTo>
                  <a:cubicBezTo>
                    <a:pt x="7967" y="3699"/>
                    <a:pt x="8024" y="3748"/>
                    <a:pt x="8080" y="3797"/>
                  </a:cubicBezTo>
                  <a:cubicBezTo>
                    <a:pt x="7569" y="4586"/>
                    <a:pt x="6830" y="5178"/>
                    <a:pt x="5977" y="5622"/>
                  </a:cubicBezTo>
                  <a:cubicBezTo>
                    <a:pt x="5409" y="5721"/>
                    <a:pt x="4897" y="5819"/>
                    <a:pt x="4386" y="5967"/>
                  </a:cubicBezTo>
                  <a:cubicBezTo>
                    <a:pt x="4215" y="5770"/>
                    <a:pt x="4045" y="5622"/>
                    <a:pt x="3874" y="5474"/>
                  </a:cubicBezTo>
                  <a:cubicBezTo>
                    <a:pt x="3533" y="5227"/>
                    <a:pt x="3192" y="4981"/>
                    <a:pt x="2737" y="4833"/>
                  </a:cubicBezTo>
                  <a:cubicBezTo>
                    <a:pt x="2510" y="4734"/>
                    <a:pt x="2226" y="4685"/>
                    <a:pt x="1941" y="4685"/>
                  </a:cubicBezTo>
                  <a:cubicBezTo>
                    <a:pt x="1657" y="4636"/>
                    <a:pt x="1316" y="4734"/>
                    <a:pt x="1032" y="4882"/>
                  </a:cubicBezTo>
                  <a:cubicBezTo>
                    <a:pt x="748" y="4981"/>
                    <a:pt x="520" y="5178"/>
                    <a:pt x="350" y="5425"/>
                  </a:cubicBezTo>
                  <a:cubicBezTo>
                    <a:pt x="179" y="5671"/>
                    <a:pt x="123" y="5918"/>
                    <a:pt x="66" y="6115"/>
                  </a:cubicBezTo>
                  <a:cubicBezTo>
                    <a:pt x="-48" y="6559"/>
                    <a:pt x="9" y="7003"/>
                    <a:pt x="66" y="7348"/>
                  </a:cubicBezTo>
                  <a:cubicBezTo>
                    <a:pt x="123" y="7742"/>
                    <a:pt x="236" y="8088"/>
                    <a:pt x="350" y="8433"/>
                  </a:cubicBezTo>
                  <a:cubicBezTo>
                    <a:pt x="634" y="9123"/>
                    <a:pt x="975" y="9764"/>
                    <a:pt x="1373" y="10405"/>
                  </a:cubicBezTo>
                  <a:cubicBezTo>
                    <a:pt x="1771" y="11047"/>
                    <a:pt x="2283" y="11638"/>
                    <a:pt x="2737" y="12181"/>
                  </a:cubicBezTo>
                  <a:cubicBezTo>
                    <a:pt x="3192" y="12723"/>
                    <a:pt x="3704" y="13266"/>
                    <a:pt x="4215" y="13808"/>
                  </a:cubicBezTo>
                  <a:cubicBezTo>
                    <a:pt x="5125" y="14795"/>
                    <a:pt x="6148" y="15732"/>
                    <a:pt x="7171" y="16619"/>
                  </a:cubicBezTo>
                  <a:cubicBezTo>
                    <a:pt x="7512" y="17063"/>
                    <a:pt x="7853" y="17458"/>
                    <a:pt x="8251" y="17852"/>
                  </a:cubicBezTo>
                  <a:cubicBezTo>
                    <a:pt x="8194" y="17852"/>
                    <a:pt x="8194" y="17901"/>
                    <a:pt x="8194" y="17951"/>
                  </a:cubicBezTo>
                  <a:cubicBezTo>
                    <a:pt x="8137" y="18049"/>
                    <a:pt x="8194" y="18148"/>
                    <a:pt x="8308" y="18197"/>
                  </a:cubicBezTo>
                  <a:cubicBezTo>
                    <a:pt x="8421" y="18247"/>
                    <a:pt x="8592" y="18296"/>
                    <a:pt x="8706" y="18296"/>
                  </a:cubicBezTo>
                  <a:cubicBezTo>
                    <a:pt x="9672" y="19233"/>
                    <a:pt x="9615" y="20663"/>
                    <a:pt x="8592" y="21600"/>
                  </a:cubicBezTo>
                  <a:cubicBezTo>
                    <a:pt x="12912" y="21600"/>
                    <a:pt x="12912" y="21600"/>
                    <a:pt x="12912" y="21600"/>
                  </a:cubicBezTo>
                  <a:cubicBezTo>
                    <a:pt x="12457" y="21156"/>
                    <a:pt x="12230" y="20663"/>
                    <a:pt x="12116" y="20121"/>
                  </a:cubicBezTo>
                  <a:cubicBezTo>
                    <a:pt x="12059" y="19479"/>
                    <a:pt x="12287" y="18838"/>
                    <a:pt x="12798" y="18296"/>
                  </a:cubicBezTo>
                  <a:cubicBezTo>
                    <a:pt x="12969" y="18296"/>
                    <a:pt x="13139" y="18247"/>
                    <a:pt x="13196" y="18197"/>
                  </a:cubicBezTo>
                  <a:cubicBezTo>
                    <a:pt x="13310" y="18148"/>
                    <a:pt x="13367" y="18049"/>
                    <a:pt x="13367" y="17951"/>
                  </a:cubicBezTo>
                  <a:cubicBezTo>
                    <a:pt x="13367" y="17901"/>
                    <a:pt x="13310" y="17852"/>
                    <a:pt x="13310" y="17852"/>
                  </a:cubicBezTo>
                  <a:cubicBezTo>
                    <a:pt x="13708" y="17458"/>
                    <a:pt x="14049" y="17063"/>
                    <a:pt x="14390" y="16619"/>
                  </a:cubicBezTo>
                  <a:cubicBezTo>
                    <a:pt x="15413" y="15732"/>
                    <a:pt x="16379" y="14795"/>
                    <a:pt x="17346" y="13808"/>
                  </a:cubicBezTo>
                  <a:cubicBezTo>
                    <a:pt x="17857" y="13266"/>
                    <a:pt x="18312" y="12723"/>
                    <a:pt x="18824" y="12181"/>
                  </a:cubicBezTo>
                  <a:cubicBezTo>
                    <a:pt x="19278" y="11638"/>
                    <a:pt x="19733" y="11047"/>
                    <a:pt x="20131" y="10405"/>
                  </a:cubicBezTo>
                  <a:cubicBezTo>
                    <a:pt x="20529" y="9764"/>
                    <a:pt x="20870" y="9123"/>
                    <a:pt x="21154" y="8433"/>
                  </a:cubicBezTo>
                  <a:cubicBezTo>
                    <a:pt x="21268" y="8088"/>
                    <a:pt x="21381" y="7742"/>
                    <a:pt x="21438" y="7348"/>
                  </a:cubicBezTo>
                  <a:cubicBezTo>
                    <a:pt x="21552" y="7003"/>
                    <a:pt x="21552" y="6559"/>
                    <a:pt x="21495" y="6115"/>
                  </a:cubicBezTo>
                  <a:close/>
                  <a:moveTo>
                    <a:pt x="5011" y="13266"/>
                  </a:moveTo>
                  <a:cubicBezTo>
                    <a:pt x="4158" y="12132"/>
                    <a:pt x="3249" y="10997"/>
                    <a:pt x="2567" y="9863"/>
                  </a:cubicBezTo>
                  <a:cubicBezTo>
                    <a:pt x="2226" y="9271"/>
                    <a:pt x="1941" y="8679"/>
                    <a:pt x="1771" y="8088"/>
                  </a:cubicBezTo>
                  <a:cubicBezTo>
                    <a:pt x="1544" y="7496"/>
                    <a:pt x="1430" y="6805"/>
                    <a:pt x="1487" y="6362"/>
                  </a:cubicBezTo>
                  <a:cubicBezTo>
                    <a:pt x="1544" y="6263"/>
                    <a:pt x="1544" y="6164"/>
                    <a:pt x="1600" y="6115"/>
                  </a:cubicBezTo>
                  <a:cubicBezTo>
                    <a:pt x="1600" y="6066"/>
                    <a:pt x="1714" y="6016"/>
                    <a:pt x="1771" y="5967"/>
                  </a:cubicBezTo>
                  <a:cubicBezTo>
                    <a:pt x="1885" y="5918"/>
                    <a:pt x="2055" y="5868"/>
                    <a:pt x="2339" y="5918"/>
                  </a:cubicBezTo>
                  <a:cubicBezTo>
                    <a:pt x="2624" y="5967"/>
                    <a:pt x="2965" y="6066"/>
                    <a:pt x="3306" y="6214"/>
                  </a:cubicBezTo>
                  <a:cubicBezTo>
                    <a:pt x="3647" y="6312"/>
                    <a:pt x="3931" y="6411"/>
                    <a:pt x="4272" y="6510"/>
                  </a:cubicBezTo>
                  <a:cubicBezTo>
                    <a:pt x="4329" y="8975"/>
                    <a:pt x="4670" y="11737"/>
                    <a:pt x="5693" y="14153"/>
                  </a:cubicBezTo>
                  <a:lnTo>
                    <a:pt x="5011" y="13266"/>
                  </a:lnTo>
                  <a:close/>
                  <a:moveTo>
                    <a:pt x="19790" y="8088"/>
                  </a:moveTo>
                  <a:cubicBezTo>
                    <a:pt x="19563" y="8679"/>
                    <a:pt x="19278" y="9271"/>
                    <a:pt x="18937" y="9863"/>
                  </a:cubicBezTo>
                  <a:cubicBezTo>
                    <a:pt x="18255" y="10997"/>
                    <a:pt x="17346" y="12132"/>
                    <a:pt x="16493" y="13266"/>
                  </a:cubicBezTo>
                  <a:cubicBezTo>
                    <a:pt x="15811" y="14153"/>
                    <a:pt x="15811" y="14153"/>
                    <a:pt x="15811" y="14153"/>
                  </a:cubicBezTo>
                  <a:cubicBezTo>
                    <a:pt x="16834" y="11737"/>
                    <a:pt x="17232" y="8975"/>
                    <a:pt x="17232" y="6510"/>
                  </a:cubicBezTo>
                  <a:cubicBezTo>
                    <a:pt x="17573" y="6411"/>
                    <a:pt x="17914" y="6312"/>
                    <a:pt x="18198" y="6214"/>
                  </a:cubicBezTo>
                  <a:cubicBezTo>
                    <a:pt x="18539" y="6066"/>
                    <a:pt x="18880" y="5967"/>
                    <a:pt x="19165" y="5918"/>
                  </a:cubicBezTo>
                  <a:cubicBezTo>
                    <a:pt x="19506" y="5868"/>
                    <a:pt x="19676" y="5918"/>
                    <a:pt x="19790" y="5967"/>
                  </a:cubicBezTo>
                  <a:cubicBezTo>
                    <a:pt x="19847" y="6016"/>
                    <a:pt x="19904" y="6066"/>
                    <a:pt x="19960" y="6115"/>
                  </a:cubicBezTo>
                  <a:cubicBezTo>
                    <a:pt x="19960" y="6164"/>
                    <a:pt x="20017" y="6263"/>
                    <a:pt x="20017" y="6362"/>
                  </a:cubicBezTo>
                  <a:cubicBezTo>
                    <a:pt x="20131" y="6805"/>
                    <a:pt x="20017" y="7496"/>
                    <a:pt x="19790" y="8088"/>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793" name="Rectangle 172"/>
            <p:cNvSpPr/>
            <p:nvPr/>
          </p:nvSpPr>
          <p:spPr>
            <a:xfrm>
              <a:off x="17785365" y="3523264"/>
              <a:ext cx="1057249" cy="966011"/>
            </a:xfrm>
            <a:prstGeom prst="rect">
              <a:avLst/>
            </a:prstGeom>
            <a:solidFill>
              <a:srgbClr val="44546A"/>
            </a:solidFill>
            <a:ln w="12700" cap="flat">
              <a:noFill/>
              <a:miter lim="400000"/>
            </a:ln>
            <a:effectLst/>
          </p:spPr>
          <p:txBody>
            <a:bodyPr wrap="square" lIns="91439" tIns="91439" rIns="91439" bIns="91439" numCol="1" anchor="t">
              <a:noAutofit/>
            </a:bodyPr>
            <a:lstStyle/>
            <a:p>
              <a:endParaRPr/>
            </a:p>
          </p:txBody>
        </p:sp>
        <p:sp>
          <p:nvSpPr>
            <p:cNvPr id="794" name="Rectangle 173"/>
            <p:cNvSpPr/>
            <p:nvPr/>
          </p:nvSpPr>
          <p:spPr>
            <a:xfrm>
              <a:off x="16722754" y="3745981"/>
              <a:ext cx="1062615" cy="743295"/>
            </a:xfrm>
            <a:prstGeom prst="rect">
              <a:avLst/>
            </a:prstGeom>
            <a:solidFill>
              <a:srgbClr val="44546A"/>
            </a:solidFill>
            <a:ln w="12700" cap="flat">
              <a:noFill/>
              <a:miter lim="400000"/>
            </a:ln>
            <a:effectLst/>
          </p:spPr>
          <p:txBody>
            <a:bodyPr wrap="square" lIns="91439" tIns="91439" rIns="91439" bIns="91439" numCol="1" anchor="t">
              <a:noAutofit/>
            </a:bodyPr>
            <a:lstStyle/>
            <a:p>
              <a:endParaRPr/>
            </a:p>
          </p:txBody>
        </p:sp>
        <p:sp>
          <p:nvSpPr>
            <p:cNvPr id="795" name="Rectangle 174"/>
            <p:cNvSpPr/>
            <p:nvPr/>
          </p:nvSpPr>
          <p:spPr>
            <a:xfrm>
              <a:off x="18842614" y="3882833"/>
              <a:ext cx="1057249" cy="606443"/>
            </a:xfrm>
            <a:prstGeom prst="rect">
              <a:avLst/>
            </a:prstGeom>
            <a:solidFill>
              <a:srgbClr val="44546A"/>
            </a:solidFill>
            <a:ln w="12700" cap="flat">
              <a:noFill/>
              <a:miter lim="400000"/>
            </a:ln>
            <a:effectLst/>
          </p:spPr>
          <p:txBody>
            <a:bodyPr wrap="square" lIns="91439" tIns="91439" rIns="91439" bIns="91439" numCol="1" anchor="t">
              <a:noAutofit/>
            </a:bodyPr>
            <a:lstStyle/>
            <a:p>
              <a:endParaRPr/>
            </a:p>
          </p:txBody>
        </p:sp>
        <p:sp>
          <p:nvSpPr>
            <p:cNvPr id="796" name="Rectangle 175"/>
            <p:cNvSpPr/>
            <p:nvPr/>
          </p:nvSpPr>
          <p:spPr>
            <a:xfrm>
              <a:off x="18292523" y="3813068"/>
              <a:ext cx="37569" cy="335422"/>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797" name="Rectangle 176"/>
            <p:cNvSpPr/>
            <p:nvPr/>
          </p:nvSpPr>
          <p:spPr>
            <a:xfrm>
              <a:off x="18254958" y="4129704"/>
              <a:ext cx="110019" cy="37569"/>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798" name="Rectangle 177"/>
            <p:cNvSpPr/>
            <p:nvPr/>
          </p:nvSpPr>
          <p:spPr>
            <a:xfrm>
              <a:off x="18254958" y="3794281"/>
              <a:ext cx="110019" cy="37569"/>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799" name="Rectangle 178"/>
            <p:cNvSpPr/>
            <p:nvPr/>
          </p:nvSpPr>
          <p:spPr>
            <a:xfrm>
              <a:off x="17186975" y="3949917"/>
              <a:ext cx="42935" cy="332739"/>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800" name="Rectangle 179"/>
            <p:cNvSpPr/>
            <p:nvPr/>
          </p:nvSpPr>
          <p:spPr>
            <a:xfrm>
              <a:off x="17278212" y="3949917"/>
              <a:ext cx="37569" cy="332739"/>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801" name="Rectangle 180"/>
            <p:cNvSpPr/>
            <p:nvPr/>
          </p:nvSpPr>
          <p:spPr>
            <a:xfrm>
              <a:off x="17149410" y="4266555"/>
              <a:ext cx="209303" cy="34885"/>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802" name="Rectangle 181"/>
            <p:cNvSpPr/>
            <p:nvPr/>
          </p:nvSpPr>
          <p:spPr>
            <a:xfrm>
              <a:off x="17149410" y="3931136"/>
              <a:ext cx="209303" cy="37569"/>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803" name="Rectangle 182"/>
            <p:cNvSpPr/>
            <p:nvPr/>
          </p:nvSpPr>
          <p:spPr>
            <a:xfrm>
              <a:off x="19261219" y="4017004"/>
              <a:ext cx="37569" cy="335422"/>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804" name="Rectangle 183"/>
            <p:cNvSpPr/>
            <p:nvPr/>
          </p:nvSpPr>
          <p:spPr>
            <a:xfrm>
              <a:off x="19355137" y="4017004"/>
              <a:ext cx="37569" cy="335422"/>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805" name="Rectangle 184"/>
            <p:cNvSpPr/>
            <p:nvPr/>
          </p:nvSpPr>
          <p:spPr>
            <a:xfrm>
              <a:off x="19441005" y="4017004"/>
              <a:ext cx="37569" cy="335422"/>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806" name="Rectangle 185"/>
            <p:cNvSpPr/>
            <p:nvPr/>
          </p:nvSpPr>
          <p:spPr>
            <a:xfrm>
              <a:off x="19218285" y="4333640"/>
              <a:ext cx="303223" cy="37569"/>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807" name="Rectangle 186"/>
            <p:cNvSpPr/>
            <p:nvPr/>
          </p:nvSpPr>
          <p:spPr>
            <a:xfrm>
              <a:off x="19218285" y="3998217"/>
              <a:ext cx="303223" cy="37569"/>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808" name="Freeform 187"/>
            <p:cNvSpPr/>
            <p:nvPr/>
          </p:nvSpPr>
          <p:spPr>
            <a:xfrm>
              <a:off x="2426174" y="3036432"/>
              <a:ext cx="339976" cy="180527"/>
            </a:xfrm>
            <a:custGeom>
              <a:avLst/>
              <a:gdLst/>
              <a:ahLst/>
              <a:cxnLst>
                <a:cxn ang="0">
                  <a:pos x="wd2" y="hd2"/>
                </a:cxn>
                <a:cxn ang="5400000">
                  <a:pos x="wd2" y="hd2"/>
                </a:cxn>
                <a:cxn ang="10800000">
                  <a:pos x="wd2" y="hd2"/>
                </a:cxn>
                <a:cxn ang="16200000">
                  <a:pos x="wd2" y="hd2"/>
                </a:cxn>
              </a:cxnLst>
              <a:rect l="0" t="0" r="r" b="b"/>
              <a:pathLst>
                <a:path w="21214" h="21060" extrusionOk="0">
                  <a:moveTo>
                    <a:pt x="19478" y="20700"/>
                  </a:moveTo>
                  <a:cubicBezTo>
                    <a:pt x="18707" y="20700"/>
                    <a:pt x="18321" y="20700"/>
                    <a:pt x="17936" y="19980"/>
                  </a:cubicBezTo>
                  <a:cubicBezTo>
                    <a:pt x="10607" y="7740"/>
                    <a:pt x="10607" y="7740"/>
                    <a:pt x="10607" y="7740"/>
                  </a:cubicBezTo>
                  <a:cubicBezTo>
                    <a:pt x="3278" y="19980"/>
                    <a:pt x="3278" y="19980"/>
                    <a:pt x="3278" y="19980"/>
                  </a:cubicBezTo>
                  <a:cubicBezTo>
                    <a:pt x="2507" y="21420"/>
                    <a:pt x="964" y="21420"/>
                    <a:pt x="578" y="19980"/>
                  </a:cubicBezTo>
                  <a:cubicBezTo>
                    <a:pt x="-193" y="18540"/>
                    <a:pt x="-193" y="16380"/>
                    <a:pt x="578" y="14940"/>
                  </a:cubicBezTo>
                  <a:cubicBezTo>
                    <a:pt x="9450" y="540"/>
                    <a:pt x="9450" y="540"/>
                    <a:pt x="9450" y="540"/>
                  </a:cubicBezTo>
                  <a:cubicBezTo>
                    <a:pt x="10221" y="-180"/>
                    <a:pt x="10993" y="-180"/>
                    <a:pt x="11764" y="540"/>
                  </a:cubicBezTo>
                  <a:cubicBezTo>
                    <a:pt x="20636" y="14940"/>
                    <a:pt x="20636" y="14940"/>
                    <a:pt x="20636" y="14940"/>
                  </a:cubicBezTo>
                  <a:cubicBezTo>
                    <a:pt x="21407" y="16380"/>
                    <a:pt x="21407" y="18540"/>
                    <a:pt x="20636" y="19980"/>
                  </a:cubicBezTo>
                  <a:cubicBezTo>
                    <a:pt x="20250" y="20700"/>
                    <a:pt x="19864" y="20700"/>
                    <a:pt x="19478" y="207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09" name="Freeform 188"/>
            <p:cNvSpPr/>
            <p:nvPr/>
          </p:nvSpPr>
          <p:spPr>
            <a:xfrm>
              <a:off x="2426174" y="3192068"/>
              <a:ext cx="339976" cy="180527"/>
            </a:xfrm>
            <a:custGeom>
              <a:avLst/>
              <a:gdLst/>
              <a:ahLst/>
              <a:cxnLst>
                <a:cxn ang="0">
                  <a:pos x="wd2" y="hd2"/>
                </a:cxn>
                <a:cxn ang="5400000">
                  <a:pos x="wd2" y="hd2"/>
                </a:cxn>
                <a:cxn ang="10800000">
                  <a:pos x="wd2" y="hd2"/>
                </a:cxn>
                <a:cxn ang="16200000">
                  <a:pos x="wd2" y="hd2"/>
                </a:cxn>
              </a:cxnLst>
              <a:rect l="0" t="0" r="r" b="b"/>
              <a:pathLst>
                <a:path w="21214" h="21060" extrusionOk="0">
                  <a:moveTo>
                    <a:pt x="19478" y="20700"/>
                  </a:moveTo>
                  <a:cubicBezTo>
                    <a:pt x="18707" y="20700"/>
                    <a:pt x="18321" y="20700"/>
                    <a:pt x="17936" y="19980"/>
                  </a:cubicBezTo>
                  <a:cubicBezTo>
                    <a:pt x="10607" y="7740"/>
                    <a:pt x="10607" y="7740"/>
                    <a:pt x="10607" y="7740"/>
                  </a:cubicBezTo>
                  <a:cubicBezTo>
                    <a:pt x="3278" y="19980"/>
                    <a:pt x="3278" y="19980"/>
                    <a:pt x="3278" y="19980"/>
                  </a:cubicBezTo>
                  <a:cubicBezTo>
                    <a:pt x="2507" y="21420"/>
                    <a:pt x="964" y="21420"/>
                    <a:pt x="578" y="19980"/>
                  </a:cubicBezTo>
                  <a:cubicBezTo>
                    <a:pt x="-193" y="18540"/>
                    <a:pt x="-193" y="15660"/>
                    <a:pt x="578" y="14940"/>
                  </a:cubicBezTo>
                  <a:cubicBezTo>
                    <a:pt x="9450" y="540"/>
                    <a:pt x="9450" y="540"/>
                    <a:pt x="9450" y="540"/>
                  </a:cubicBezTo>
                  <a:cubicBezTo>
                    <a:pt x="10221" y="-180"/>
                    <a:pt x="10993" y="-180"/>
                    <a:pt x="11764" y="540"/>
                  </a:cubicBezTo>
                  <a:cubicBezTo>
                    <a:pt x="20636" y="14940"/>
                    <a:pt x="20636" y="14940"/>
                    <a:pt x="20636" y="14940"/>
                  </a:cubicBezTo>
                  <a:cubicBezTo>
                    <a:pt x="21407" y="15660"/>
                    <a:pt x="21407" y="18540"/>
                    <a:pt x="20636" y="19980"/>
                  </a:cubicBezTo>
                  <a:cubicBezTo>
                    <a:pt x="20250" y="20700"/>
                    <a:pt x="19864" y="20700"/>
                    <a:pt x="19478" y="207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10" name="Freeform 189"/>
            <p:cNvSpPr/>
            <p:nvPr/>
          </p:nvSpPr>
          <p:spPr>
            <a:xfrm>
              <a:off x="2426174" y="3341182"/>
              <a:ext cx="339976" cy="181857"/>
            </a:xfrm>
            <a:custGeom>
              <a:avLst/>
              <a:gdLst/>
              <a:ahLst/>
              <a:cxnLst>
                <a:cxn ang="0">
                  <a:pos x="wd2" y="hd2"/>
                </a:cxn>
                <a:cxn ang="5400000">
                  <a:pos x="wd2" y="hd2"/>
                </a:cxn>
                <a:cxn ang="10800000">
                  <a:pos x="wd2" y="hd2"/>
                </a:cxn>
                <a:cxn ang="16200000">
                  <a:pos x="wd2" y="hd2"/>
                </a:cxn>
              </a:cxnLst>
              <a:rect l="0" t="0" r="r" b="b"/>
              <a:pathLst>
                <a:path w="21214" h="20618" extrusionOk="0">
                  <a:moveTo>
                    <a:pt x="19478" y="20555"/>
                  </a:moveTo>
                  <a:cubicBezTo>
                    <a:pt x="18707" y="20555"/>
                    <a:pt x="18321" y="20555"/>
                    <a:pt x="17936" y="19858"/>
                  </a:cubicBezTo>
                  <a:cubicBezTo>
                    <a:pt x="10607" y="8013"/>
                    <a:pt x="10607" y="8013"/>
                    <a:pt x="10607" y="8013"/>
                  </a:cubicBezTo>
                  <a:cubicBezTo>
                    <a:pt x="3278" y="19858"/>
                    <a:pt x="3278" y="19858"/>
                    <a:pt x="3278" y="19858"/>
                  </a:cubicBezTo>
                  <a:cubicBezTo>
                    <a:pt x="2507" y="21252"/>
                    <a:pt x="964" y="20555"/>
                    <a:pt x="578" y="19162"/>
                  </a:cubicBezTo>
                  <a:cubicBezTo>
                    <a:pt x="-193" y="17768"/>
                    <a:pt x="-193" y="15678"/>
                    <a:pt x="578" y="14981"/>
                  </a:cubicBezTo>
                  <a:cubicBezTo>
                    <a:pt x="9450" y="1046"/>
                    <a:pt x="9450" y="1046"/>
                    <a:pt x="9450" y="1046"/>
                  </a:cubicBezTo>
                  <a:cubicBezTo>
                    <a:pt x="10221" y="-348"/>
                    <a:pt x="10993" y="-348"/>
                    <a:pt x="11764" y="1046"/>
                  </a:cubicBezTo>
                  <a:cubicBezTo>
                    <a:pt x="20636" y="14981"/>
                    <a:pt x="20636" y="14981"/>
                    <a:pt x="20636" y="14981"/>
                  </a:cubicBezTo>
                  <a:cubicBezTo>
                    <a:pt x="21407" y="15678"/>
                    <a:pt x="21407" y="17768"/>
                    <a:pt x="20636" y="19162"/>
                  </a:cubicBezTo>
                  <a:cubicBezTo>
                    <a:pt x="20250" y="19858"/>
                    <a:pt x="19864" y="20555"/>
                    <a:pt x="19478" y="20555"/>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11" name="Freeform 190"/>
            <p:cNvSpPr/>
            <p:nvPr/>
          </p:nvSpPr>
          <p:spPr>
            <a:xfrm>
              <a:off x="2426174" y="3496831"/>
              <a:ext cx="339976" cy="182069"/>
            </a:xfrm>
            <a:custGeom>
              <a:avLst/>
              <a:gdLst/>
              <a:ahLst/>
              <a:cxnLst>
                <a:cxn ang="0">
                  <a:pos x="wd2" y="hd2"/>
                </a:cxn>
                <a:cxn ang="5400000">
                  <a:pos x="wd2" y="hd2"/>
                </a:cxn>
                <a:cxn ang="10800000">
                  <a:pos x="wd2" y="hd2"/>
                </a:cxn>
                <a:cxn ang="16200000">
                  <a:pos x="wd2" y="hd2"/>
                </a:cxn>
              </a:cxnLst>
              <a:rect l="0" t="0" r="r" b="b"/>
              <a:pathLst>
                <a:path w="21214" h="21240" extrusionOk="0">
                  <a:moveTo>
                    <a:pt x="19478" y="21240"/>
                  </a:moveTo>
                  <a:cubicBezTo>
                    <a:pt x="18707" y="21240"/>
                    <a:pt x="18321" y="20520"/>
                    <a:pt x="17936" y="20520"/>
                  </a:cubicBezTo>
                  <a:cubicBezTo>
                    <a:pt x="10607" y="8280"/>
                    <a:pt x="10607" y="8280"/>
                    <a:pt x="10607" y="8280"/>
                  </a:cubicBezTo>
                  <a:cubicBezTo>
                    <a:pt x="3278" y="20520"/>
                    <a:pt x="3278" y="20520"/>
                    <a:pt x="3278" y="20520"/>
                  </a:cubicBezTo>
                  <a:cubicBezTo>
                    <a:pt x="2507" y="21240"/>
                    <a:pt x="964" y="21240"/>
                    <a:pt x="578" y="19800"/>
                  </a:cubicBezTo>
                  <a:cubicBezTo>
                    <a:pt x="-193" y="18360"/>
                    <a:pt x="-193" y="16200"/>
                    <a:pt x="578" y="14760"/>
                  </a:cubicBezTo>
                  <a:cubicBezTo>
                    <a:pt x="9450" y="1080"/>
                    <a:pt x="9450" y="1080"/>
                    <a:pt x="9450" y="1080"/>
                  </a:cubicBezTo>
                  <a:cubicBezTo>
                    <a:pt x="10221" y="-360"/>
                    <a:pt x="10993" y="-360"/>
                    <a:pt x="11764" y="1080"/>
                  </a:cubicBezTo>
                  <a:cubicBezTo>
                    <a:pt x="20636" y="14760"/>
                    <a:pt x="20636" y="14760"/>
                    <a:pt x="20636" y="14760"/>
                  </a:cubicBezTo>
                  <a:cubicBezTo>
                    <a:pt x="21407" y="16200"/>
                    <a:pt x="21407" y="18360"/>
                    <a:pt x="20636" y="19800"/>
                  </a:cubicBezTo>
                  <a:cubicBezTo>
                    <a:pt x="20250" y="20520"/>
                    <a:pt x="19864" y="21240"/>
                    <a:pt x="19478" y="2124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12" name="Freeform 191"/>
            <p:cNvSpPr/>
            <p:nvPr/>
          </p:nvSpPr>
          <p:spPr>
            <a:xfrm>
              <a:off x="2426174" y="2880819"/>
              <a:ext cx="339976" cy="186272"/>
            </a:xfrm>
            <a:custGeom>
              <a:avLst/>
              <a:gdLst/>
              <a:ahLst/>
              <a:cxnLst>
                <a:cxn ang="0">
                  <a:pos x="wd2" y="hd2"/>
                </a:cxn>
                <a:cxn ang="5400000">
                  <a:pos x="wd2" y="hd2"/>
                </a:cxn>
                <a:cxn ang="10800000">
                  <a:pos x="wd2" y="hd2"/>
                </a:cxn>
                <a:cxn ang="16200000">
                  <a:pos x="wd2" y="hd2"/>
                </a:cxn>
              </a:cxnLst>
              <a:rect l="0" t="0" r="r" b="b"/>
              <a:pathLst>
                <a:path w="21214" h="21420" extrusionOk="0">
                  <a:moveTo>
                    <a:pt x="19478" y="21420"/>
                  </a:moveTo>
                  <a:cubicBezTo>
                    <a:pt x="18707" y="21420"/>
                    <a:pt x="18321" y="20700"/>
                    <a:pt x="17936" y="19980"/>
                  </a:cubicBezTo>
                  <a:cubicBezTo>
                    <a:pt x="10607" y="7740"/>
                    <a:pt x="10607" y="7740"/>
                    <a:pt x="10607" y="7740"/>
                  </a:cubicBezTo>
                  <a:cubicBezTo>
                    <a:pt x="3278" y="19980"/>
                    <a:pt x="3278" y="19980"/>
                    <a:pt x="3278" y="19980"/>
                  </a:cubicBezTo>
                  <a:cubicBezTo>
                    <a:pt x="2507" y="21420"/>
                    <a:pt x="964" y="21420"/>
                    <a:pt x="578" y="19980"/>
                  </a:cubicBezTo>
                  <a:cubicBezTo>
                    <a:pt x="-193" y="18540"/>
                    <a:pt x="-193" y="16380"/>
                    <a:pt x="578" y="14940"/>
                  </a:cubicBezTo>
                  <a:cubicBezTo>
                    <a:pt x="9450" y="540"/>
                    <a:pt x="9450" y="540"/>
                    <a:pt x="9450" y="540"/>
                  </a:cubicBezTo>
                  <a:cubicBezTo>
                    <a:pt x="10221" y="-180"/>
                    <a:pt x="10993" y="-180"/>
                    <a:pt x="11764" y="540"/>
                  </a:cubicBezTo>
                  <a:cubicBezTo>
                    <a:pt x="20636" y="14940"/>
                    <a:pt x="20636" y="14940"/>
                    <a:pt x="20636" y="14940"/>
                  </a:cubicBezTo>
                  <a:cubicBezTo>
                    <a:pt x="21407" y="16380"/>
                    <a:pt x="21407" y="18540"/>
                    <a:pt x="20636" y="19980"/>
                  </a:cubicBezTo>
                  <a:cubicBezTo>
                    <a:pt x="20250" y="20700"/>
                    <a:pt x="19864" y="21420"/>
                    <a:pt x="19478" y="2142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13" name="Freeform 192"/>
            <p:cNvSpPr/>
            <p:nvPr/>
          </p:nvSpPr>
          <p:spPr>
            <a:xfrm>
              <a:off x="2426174" y="3649783"/>
              <a:ext cx="339976" cy="182069"/>
            </a:xfrm>
            <a:custGeom>
              <a:avLst/>
              <a:gdLst/>
              <a:ahLst/>
              <a:cxnLst>
                <a:cxn ang="0">
                  <a:pos x="wd2" y="hd2"/>
                </a:cxn>
                <a:cxn ang="5400000">
                  <a:pos x="wd2" y="hd2"/>
                </a:cxn>
                <a:cxn ang="10800000">
                  <a:pos x="wd2" y="hd2"/>
                </a:cxn>
                <a:cxn ang="16200000">
                  <a:pos x="wd2" y="hd2"/>
                </a:cxn>
              </a:cxnLst>
              <a:rect l="0" t="0" r="r" b="b"/>
              <a:pathLst>
                <a:path w="21214" h="21240" extrusionOk="0">
                  <a:moveTo>
                    <a:pt x="19478" y="21240"/>
                  </a:moveTo>
                  <a:cubicBezTo>
                    <a:pt x="18707" y="21240"/>
                    <a:pt x="18321" y="20520"/>
                    <a:pt x="17936" y="19800"/>
                  </a:cubicBezTo>
                  <a:cubicBezTo>
                    <a:pt x="10607" y="8280"/>
                    <a:pt x="10607" y="8280"/>
                    <a:pt x="10607" y="8280"/>
                  </a:cubicBezTo>
                  <a:cubicBezTo>
                    <a:pt x="3278" y="19800"/>
                    <a:pt x="3278" y="19800"/>
                    <a:pt x="3278" y="19800"/>
                  </a:cubicBezTo>
                  <a:cubicBezTo>
                    <a:pt x="2507" y="21240"/>
                    <a:pt x="964" y="21240"/>
                    <a:pt x="578" y="19800"/>
                  </a:cubicBezTo>
                  <a:cubicBezTo>
                    <a:pt x="-193" y="18360"/>
                    <a:pt x="-193" y="16200"/>
                    <a:pt x="578" y="14760"/>
                  </a:cubicBezTo>
                  <a:cubicBezTo>
                    <a:pt x="9450" y="1080"/>
                    <a:pt x="9450" y="1080"/>
                    <a:pt x="9450" y="1080"/>
                  </a:cubicBezTo>
                  <a:cubicBezTo>
                    <a:pt x="10221" y="-360"/>
                    <a:pt x="10993" y="-360"/>
                    <a:pt x="11764" y="1080"/>
                  </a:cubicBezTo>
                  <a:cubicBezTo>
                    <a:pt x="20636" y="14760"/>
                    <a:pt x="20636" y="14760"/>
                    <a:pt x="20636" y="14760"/>
                  </a:cubicBezTo>
                  <a:cubicBezTo>
                    <a:pt x="21407" y="16200"/>
                    <a:pt x="21407" y="18360"/>
                    <a:pt x="20636" y="19800"/>
                  </a:cubicBezTo>
                  <a:cubicBezTo>
                    <a:pt x="20250" y="20520"/>
                    <a:pt x="19864" y="21240"/>
                    <a:pt x="19478" y="2124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14" name="Freeform 193"/>
            <p:cNvSpPr/>
            <p:nvPr/>
          </p:nvSpPr>
          <p:spPr>
            <a:xfrm>
              <a:off x="19685599" y="44476"/>
              <a:ext cx="339976" cy="180527"/>
            </a:xfrm>
            <a:custGeom>
              <a:avLst/>
              <a:gdLst/>
              <a:ahLst/>
              <a:cxnLst>
                <a:cxn ang="0">
                  <a:pos x="wd2" y="hd2"/>
                </a:cxn>
                <a:cxn ang="5400000">
                  <a:pos x="wd2" y="hd2"/>
                </a:cxn>
                <a:cxn ang="10800000">
                  <a:pos x="wd2" y="hd2"/>
                </a:cxn>
                <a:cxn ang="16200000">
                  <a:pos x="wd2" y="hd2"/>
                </a:cxn>
              </a:cxnLst>
              <a:rect l="0" t="0" r="r" b="b"/>
              <a:pathLst>
                <a:path w="21214" h="21060" extrusionOk="0">
                  <a:moveTo>
                    <a:pt x="19478" y="20700"/>
                  </a:moveTo>
                  <a:cubicBezTo>
                    <a:pt x="18707" y="20700"/>
                    <a:pt x="18321" y="20700"/>
                    <a:pt x="17936" y="19980"/>
                  </a:cubicBezTo>
                  <a:cubicBezTo>
                    <a:pt x="10607" y="7740"/>
                    <a:pt x="10607" y="7740"/>
                    <a:pt x="10607" y="7740"/>
                  </a:cubicBezTo>
                  <a:cubicBezTo>
                    <a:pt x="3278" y="19980"/>
                    <a:pt x="3278" y="19980"/>
                    <a:pt x="3278" y="19980"/>
                  </a:cubicBezTo>
                  <a:cubicBezTo>
                    <a:pt x="2507" y="21420"/>
                    <a:pt x="964" y="21420"/>
                    <a:pt x="578" y="19980"/>
                  </a:cubicBezTo>
                  <a:cubicBezTo>
                    <a:pt x="-193" y="18540"/>
                    <a:pt x="-193" y="16380"/>
                    <a:pt x="578" y="14940"/>
                  </a:cubicBezTo>
                  <a:cubicBezTo>
                    <a:pt x="9450" y="540"/>
                    <a:pt x="9450" y="540"/>
                    <a:pt x="9450" y="540"/>
                  </a:cubicBezTo>
                  <a:cubicBezTo>
                    <a:pt x="10221" y="-180"/>
                    <a:pt x="10993" y="-180"/>
                    <a:pt x="11764" y="540"/>
                  </a:cubicBezTo>
                  <a:cubicBezTo>
                    <a:pt x="20636" y="14940"/>
                    <a:pt x="20636" y="14940"/>
                    <a:pt x="20636" y="14940"/>
                  </a:cubicBezTo>
                  <a:cubicBezTo>
                    <a:pt x="21407" y="16380"/>
                    <a:pt x="21407" y="18540"/>
                    <a:pt x="20636" y="19980"/>
                  </a:cubicBezTo>
                  <a:cubicBezTo>
                    <a:pt x="20250" y="20700"/>
                    <a:pt x="19864" y="20700"/>
                    <a:pt x="19478" y="207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15" name="Freeform 194"/>
            <p:cNvSpPr/>
            <p:nvPr/>
          </p:nvSpPr>
          <p:spPr>
            <a:xfrm>
              <a:off x="19685599" y="193636"/>
              <a:ext cx="339976" cy="184416"/>
            </a:xfrm>
            <a:custGeom>
              <a:avLst/>
              <a:gdLst/>
              <a:ahLst/>
              <a:cxnLst>
                <a:cxn ang="0">
                  <a:pos x="wd2" y="hd2"/>
                </a:cxn>
                <a:cxn ang="5400000">
                  <a:pos x="wd2" y="hd2"/>
                </a:cxn>
                <a:cxn ang="10800000">
                  <a:pos x="wd2" y="hd2"/>
                </a:cxn>
                <a:cxn ang="16200000">
                  <a:pos x="wd2" y="hd2"/>
                </a:cxn>
              </a:cxnLst>
              <a:rect l="0" t="0" r="r" b="b"/>
              <a:pathLst>
                <a:path w="21214" h="20618" extrusionOk="0">
                  <a:moveTo>
                    <a:pt x="19478" y="20555"/>
                  </a:moveTo>
                  <a:cubicBezTo>
                    <a:pt x="18707" y="20555"/>
                    <a:pt x="18321" y="20555"/>
                    <a:pt x="17936" y="19858"/>
                  </a:cubicBezTo>
                  <a:cubicBezTo>
                    <a:pt x="10607" y="8013"/>
                    <a:pt x="10607" y="8013"/>
                    <a:pt x="10607" y="8013"/>
                  </a:cubicBezTo>
                  <a:cubicBezTo>
                    <a:pt x="3278" y="19858"/>
                    <a:pt x="3278" y="19858"/>
                    <a:pt x="3278" y="19858"/>
                  </a:cubicBezTo>
                  <a:cubicBezTo>
                    <a:pt x="2507" y="21252"/>
                    <a:pt x="964" y="20555"/>
                    <a:pt x="578" y="19162"/>
                  </a:cubicBezTo>
                  <a:cubicBezTo>
                    <a:pt x="-193" y="17768"/>
                    <a:pt x="-193" y="15678"/>
                    <a:pt x="578" y="14981"/>
                  </a:cubicBezTo>
                  <a:cubicBezTo>
                    <a:pt x="9450" y="1046"/>
                    <a:pt x="9450" y="1046"/>
                    <a:pt x="9450" y="1046"/>
                  </a:cubicBezTo>
                  <a:cubicBezTo>
                    <a:pt x="10221" y="-348"/>
                    <a:pt x="10993" y="-348"/>
                    <a:pt x="11764" y="1046"/>
                  </a:cubicBezTo>
                  <a:cubicBezTo>
                    <a:pt x="20636" y="14981"/>
                    <a:pt x="20636" y="14981"/>
                    <a:pt x="20636" y="14981"/>
                  </a:cubicBezTo>
                  <a:cubicBezTo>
                    <a:pt x="21407" y="15678"/>
                    <a:pt x="21407" y="17768"/>
                    <a:pt x="20636" y="19162"/>
                  </a:cubicBezTo>
                  <a:cubicBezTo>
                    <a:pt x="20250" y="20555"/>
                    <a:pt x="19864" y="20555"/>
                    <a:pt x="19478" y="20555"/>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16" name="Freeform 195"/>
            <p:cNvSpPr/>
            <p:nvPr/>
          </p:nvSpPr>
          <p:spPr>
            <a:xfrm>
              <a:off x="19685599" y="349228"/>
              <a:ext cx="339976" cy="181857"/>
            </a:xfrm>
            <a:custGeom>
              <a:avLst/>
              <a:gdLst/>
              <a:ahLst/>
              <a:cxnLst>
                <a:cxn ang="0">
                  <a:pos x="wd2" y="hd2"/>
                </a:cxn>
                <a:cxn ang="5400000">
                  <a:pos x="wd2" y="hd2"/>
                </a:cxn>
                <a:cxn ang="10800000">
                  <a:pos x="wd2" y="hd2"/>
                </a:cxn>
                <a:cxn ang="16200000">
                  <a:pos x="wd2" y="hd2"/>
                </a:cxn>
              </a:cxnLst>
              <a:rect l="0" t="0" r="r" b="b"/>
              <a:pathLst>
                <a:path w="21214" h="20618" extrusionOk="0">
                  <a:moveTo>
                    <a:pt x="19478" y="20555"/>
                  </a:moveTo>
                  <a:cubicBezTo>
                    <a:pt x="18707" y="20555"/>
                    <a:pt x="18321" y="20555"/>
                    <a:pt x="17936" y="19858"/>
                  </a:cubicBezTo>
                  <a:cubicBezTo>
                    <a:pt x="10607" y="8013"/>
                    <a:pt x="10607" y="8013"/>
                    <a:pt x="10607" y="8013"/>
                  </a:cubicBezTo>
                  <a:cubicBezTo>
                    <a:pt x="3278" y="19858"/>
                    <a:pt x="3278" y="19858"/>
                    <a:pt x="3278" y="19858"/>
                  </a:cubicBezTo>
                  <a:cubicBezTo>
                    <a:pt x="2507" y="21252"/>
                    <a:pt x="964" y="20555"/>
                    <a:pt x="578" y="19162"/>
                  </a:cubicBezTo>
                  <a:cubicBezTo>
                    <a:pt x="-193" y="17768"/>
                    <a:pt x="-193" y="15678"/>
                    <a:pt x="578" y="14981"/>
                  </a:cubicBezTo>
                  <a:cubicBezTo>
                    <a:pt x="9450" y="1046"/>
                    <a:pt x="9450" y="1046"/>
                    <a:pt x="9450" y="1046"/>
                  </a:cubicBezTo>
                  <a:cubicBezTo>
                    <a:pt x="10221" y="-348"/>
                    <a:pt x="10993" y="-348"/>
                    <a:pt x="11764" y="1046"/>
                  </a:cubicBezTo>
                  <a:cubicBezTo>
                    <a:pt x="20636" y="14284"/>
                    <a:pt x="20636" y="14284"/>
                    <a:pt x="20636" y="14284"/>
                  </a:cubicBezTo>
                  <a:cubicBezTo>
                    <a:pt x="21407" y="15678"/>
                    <a:pt x="21407" y="17768"/>
                    <a:pt x="20636" y="19162"/>
                  </a:cubicBezTo>
                  <a:cubicBezTo>
                    <a:pt x="20250" y="19858"/>
                    <a:pt x="19864" y="20555"/>
                    <a:pt x="19478" y="20555"/>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17" name="Freeform 196"/>
            <p:cNvSpPr/>
            <p:nvPr/>
          </p:nvSpPr>
          <p:spPr>
            <a:xfrm>
              <a:off x="19685599" y="502236"/>
              <a:ext cx="339976" cy="184706"/>
            </a:xfrm>
            <a:custGeom>
              <a:avLst/>
              <a:gdLst/>
              <a:ahLst/>
              <a:cxnLst>
                <a:cxn ang="0">
                  <a:pos x="wd2" y="hd2"/>
                </a:cxn>
                <a:cxn ang="5400000">
                  <a:pos x="wd2" y="hd2"/>
                </a:cxn>
                <a:cxn ang="10800000">
                  <a:pos x="wd2" y="hd2"/>
                </a:cxn>
                <a:cxn ang="16200000">
                  <a:pos x="wd2" y="hd2"/>
                </a:cxn>
              </a:cxnLst>
              <a:rect l="0" t="0" r="r" b="b"/>
              <a:pathLst>
                <a:path w="21214" h="21240" extrusionOk="0">
                  <a:moveTo>
                    <a:pt x="19478" y="21240"/>
                  </a:moveTo>
                  <a:cubicBezTo>
                    <a:pt x="18707" y="21240"/>
                    <a:pt x="18321" y="20520"/>
                    <a:pt x="17936" y="20520"/>
                  </a:cubicBezTo>
                  <a:cubicBezTo>
                    <a:pt x="10607" y="8280"/>
                    <a:pt x="10607" y="8280"/>
                    <a:pt x="10607" y="8280"/>
                  </a:cubicBezTo>
                  <a:cubicBezTo>
                    <a:pt x="3278" y="20520"/>
                    <a:pt x="3278" y="20520"/>
                    <a:pt x="3278" y="20520"/>
                  </a:cubicBezTo>
                  <a:cubicBezTo>
                    <a:pt x="2507" y="21240"/>
                    <a:pt x="964" y="21240"/>
                    <a:pt x="578" y="19800"/>
                  </a:cubicBezTo>
                  <a:cubicBezTo>
                    <a:pt x="-193" y="18360"/>
                    <a:pt x="-193" y="16200"/>
                    <a:pt x="578" y="14760"/>
                  </a:cubicBezTo>
                  <a:cubicBezTo>
                    <a:pt x="9450" y="1080"/>
                    <a:pt x="9450" y="1080"/>
                    <a:pt x="9450" y="1080"/>
                  </a:cubicBezTo>
                  <a:cubicBezTo>
                    <a:pt x="10221" y="-360"/>
                    <a:pt x="10993" y="-360"/>
                    <a:pt x="11764" y="1080"/>
                  </a:cubicBezTo>
                  <a:cubicBezTo>
                    <a:pt x="20636" y="14760"/>
                    <a:pt x="20636" y="14760"/>
                    <a:pt x="20636" y="14760"/>
                  </a:cubicBezTo>
                  <a:cubicBezTo>
                    <a:pt x="21407" y="16200"/>
                    <a:pt x="21407" y="18360"/>
                    <a:pt x="20636" y="19800"/>
                  </a:cubicBezTo>
                  <a:cubicBezTo>
                    <a:pt x="20250" y="20520"/>
                    <a:pt x="19864" y="21240"/>
                    <a:pt x="19478" y="2124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18" name="Freeform 197"/>
            <p:cNvSpPr/>
            <p:nvPr/>
          </p:nvSpPr>
          <p:spPr>
            <a:xfrm>
              <a:off x="131700" y="596109"/>
              <a:ext cx="335788" cy="182069"/>
            </a:xfrm>
            <a:custGeom>
              <a:avLst/>
              <a:gdLst/>
              <a:ahLst/>
              <a:cxnLst>
                <a:cxn ang="0">
                  <a:pos x="wd2" y="hd2"/>
                </a:cxn>
                <a:cxn ang="5400000">
                  <a:pos x="wd2" y="hd2"/>
                </a:cxn>
                <a:cxn ang="10800000">
                  <a:pos x="wd2" y="hd2"/>
                </a:cxn>
                <a:cxn ang="16200000">
                  <a:pos x="wd2" y="hd2"/>
                </a:cxn>
              </a:cxnLst>
              <a:rect l="0" t="0" r="r" b="b"/>
              <a:pathLst>
                <a:path w="21117" h="21240" extrusionOk="0">
                  <a:moveTo>
                    <a:pt x="19320" y="21240"/>
                  </a:moveTo>
                  <a:cubicBezTo>
                    <a:pt x="18935" y="21240"/>
                    <a:pt x="18549" y="20520"/>
                    <a:pt x="18163" y="20520"/>
                  </a:cubicBezTo>
                  <a:cubicBezTo>
                    <a:pt x="10449" y="8280"/>
                    <a:pt x="10449" y="8280"/>
                    <a:pt x="10449" y="8280"/>
                  </a:cubicBezTo>
                  <a:cubicBezTo>
                    <a:pt x="3120" y="20520"/>
                    <a:pt x="3120" y="20520"/>
                    <a:pt x="3120" y="20520"/>
                  </a:cubicBezTo>
                  <a:cubicBezTo>
                    <a:pt x="2349" y="21240"/>
                    <a:pt x="1192" y="21240"/>
                    <a:pt x="420" y="19800"/>
                  </a:cubicBezTo>
                  <a:cubicBezTo>
                    <a:pt x="-351" y="18360"/>
                    <a:pt x="35" y="16200"/>
                    <a:pt x="806" y="14760"/>
                  </a:cubicBezTo>
                  <a:cubicBezTo>
                    <a:pt x="9292" y="1080"/>
                    <a:pt x="9292" y="1080"/>
                    <a:pt x="9292" y="1080"/>
                  </a:cubicBezTo>
                  <a:cubicBezTo>
                    <a:pt x="10063" y="-360"/>
                    <a:pt x="11220" y="-360"/>
                    <a:pt x="11992" y="1080"/>
                  </a:cubicBezTo>
                  <a:cubicBezTo>
                    <a:pt x="20478" y="14760"/>
                    <a:pt x="20478" y="14760"/>
                    <a:pt x="20478" y="14760"/>
                  </a:cubicBezTo>
                  <a:cubicBezTo>
                    <a:pt x="21249" y="16200"/>
                    <a:pt x="21249" y="18360"/>
                    <a:pt x="20863" y="19800"/>
                  </a:cubicBezTo>
                  <a:cubicBezTo>
                    <a:pt x="20478" y="20520"/>
                    <a:pt x="19706" y="21240"/>
                    <a:pt x="19320" y="2124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19" name="Freeform 198"/>
            <p:cNvSpPr/>
            <p:nvPr/>
          </p:nvSpPr>
          <p:spPr>
            <a:xfrm>
              <a:off x="131700" y="751745"/>
              <a:ext cx="335788" cy="182069"/>
            </a:xfrm>
            <a:custGeom>
              <a:avLst/>
              <a:gdLst/>
              <a:ahLst/>
              <a:cxnLst>
                <a:cxn ang="0">
                  <a:pos x="wd2" y="hd2"/>
                </a:cxn>
                <a:cxn ang="5400000">
                  <a:pos x="wd2" y="hd2"/>
                </a:cxn>
                <a:cxn ang="10800000">
                  <a:pos x="wd2" y="hd2"/>
                </a:cxn>
                <a:cxn ang="16200000">
                  <a:pos x="wd2" y="hd2"/>
                </a:cxn>
              </a:cxnLst>
              <a:rect l="0" t="0" r="r" b="b"/>
              <a:pathLst>
                <a:path w="21117" h="21240" extrusionOk="0">
                  <a:moveTo>
                    <a:pt x="19320" y="21240"/>
                  </a:moveTo>
                  <a:cubicBezTo>
                    <a:pt x="18935" y="21240"/>
                    <a:pt x="18549" y="20520"/>
                    <a:pt x="18163" y="19800"/>
                  </a:cubicBezTo>
                  <a:cubicBezTo>
                    <a:pt x="10449" y="8280"/>
                    <a:pt x="10449" y="8280"/>
                    <a:pt x="10449" y="8280"/>
                  </a:cubicBezTo>
                  <a:cubicBezTo>
                    <a:pt x="3120" y="19800"/>
                    <a:pt x="3120" y="19800"/>
                    <a:pt x="3120" y="19800"/>
                  </a:cubicBezTo>
                  <a:cubicBezTo>
                    <a:pt x="2349" y="21240"/>
                    <a:pt x="1192" y="21240"/>
                    <a:pt x="420" y="19800"/>
                  </a:cubicBezTo>
                  <a:cubicBezTo>
                    <a:pt x="-351" y="18360"/>
                    <a:pt x="35" y="16200"/>
                    <a:pt x="806" y="14760"/>
                  </a:cubicBezTo>
                  <a:cubicBezTo>
                    <a:pt x="9292" y="1080"/>
                    <a:pt x="9292" y="1080"/>
                    <a:pt x="9292" y="1080"/>
                  </a:cubicBezTo>
                  <a:cubicBezTo>
                    <a:pt x="10063" y="-360"/>
                    <a:pt x="11220" y="-360"/>
                    <a:pt x="11992" y="1080"/>
                  </a:cubicBezTo>
                  <a:cubicBezTo>
                    <a:pt x="20478" y="14760"/>
                    <a:pt x="20478" y="14760"/>
                    <a:pt x="20478" y="14760"/>
                  </a:cubicBezTo>
                  <a:cubicBezTo>
                    <a:pt x="21249" y="16200"/>
                    <a:pt x="21249" y="18360"/>
                    <a:pt x="20863" y="19800"/>
                  </a:cubicBezTo>
                  <a:cubicBezTo>
                    <a:pt x="20478" y="20520"/>
                    <a:pt x="19706" y="21240"/>
                    <a:pt x="19320" y="2124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20" name="Freeform 199"/>
            <p:cNvSpPr/>
            <p:nvPr/>
          </p:nvSpPr>
          <p:spPr>
            <a:xfrm>
              <a:off x="131700" y="440506"/>
              <a:ext cx="335788" cy="184416"/>
            </a:xfrm>
            <a:custGeom>
              <a:avLst/>
              <a:gdLst/>
              <a:ahLst/>
              <a:cxnLst>
                <a:cxn ang="0">
                  <a:pos x="wd2" y="hd2"/>
                </a:cxn>
                <a:cxn ang="5400000">
                  <a:pos x="wd2" y="hd2"/>
                </a:cxn>
                <a:cxn ang="10800000">
                  <a:pos x="wd2" y="hd2"/>
                </a:cxn>
                <a:cxn ang="16200000">
                  <a:pos x="wd2" y="hd2"/>
                </a:cxn>
              </a:cxnLst>
              <a:rect l="0" t="0" r="r" b="b"/>
              <a:pathLst>
                <a:path w="21117" h="20618" extrusionOk="0">
                  <a:moveTo>
                    <a:pt x="19320" y="20555"/>
                  </a:moveTo>
                  <a:cubicBezTo>
                    <a:pt x="18935" y="20555"/>
                    <a:pt x="18549" y="20555"/>
                    <a:pt x="18163" y="19858"/>
                  </a:cubicBezTo>
                  <a:cubicBezTo>
                    <a:pt x="10449" y="8013"/>
                    <a:pt x="10449" y="8013"/>
                    <a:pt x="10449" y="8013"/>
                  </a:cubicBezTo>
                  <a:cubicBezTo>
                    <a:pt x="3120" y="19858"/>
                    <a:pt x="3120" y="19858"/>
                    <a:pt x="3120" y="19858"/>
                  </a:cubicBezTo>
                  <a:cubicBezTo>
                    <a:pt x="2349" y="21252"/>
                    <a:pt x="1192" y="20555"/>
                    <a:pt x="420" y="19162"/>
                  </a:cubicBezTo>
                  <a:cubicBezTo>
                    <a:pt x="-351" y="17768"/>
                    <a:pt x="35" y="15678"/>
                    <a:pt x="806" y="14981"/>
                  </a:cubicBezTo>
                  <a:cubicBezTo>
                    <a:pt x="9292" y="1046"/>
                    <a:pt x="9292" y="1046"/>
                    <a:pt x="9292" y="1046"/>
                  </a:cubicBezTo>
                  <a:cubicBezTo>
                    <a:pt x="10063" y="-348"/>
                    <a:pt x="11220" y="-348"/>
                    <a:pt x="11992" y="1046"/>
                  </a:cubicBezTo>
                  <a:cubicBezTo>
                    <a:pt x="20478" y="14284"/>
                    <a:pt x="20478" y="14284"/>
                    <a:pt x="20478" y="14284"/>
                  </a:cubicBezTo>
                  <a:cubicBezTo>
                    <a:pt x="21249" y="15678"/>
                    <a:pt x="21249" y="17768"/>
                    <a:pt x="20863" y="19162"/>
                  </a:cubicBezTo>
                  <a:cubicBezTo>
                    <a:pt x="20478" y="19858"/>
                    <a:pt x="19706" y="20555"/>
                    <a:pt x="19320" y="20555"/>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21" name="Freeform 200"/>
            <p:cNvSpPr/>
            <p:nvPr/>
          </p:nvSpPr>
          <p:spPr>
            <a:xfrm>
              <a:off x="15547438" y="1033097"/>
              <a:ext cx="1200300" cy="949913"/>
            </a:xfrm>
            <a:custGeom>
              <a:avLst/>
              <a:gdLst/>
              <a:ahLst/>
              <a:cxnLst>
                <a:cxn ang="0">
                  <a:pos x="wd2" y="hd2"/>
                </a:cxn>
                <a:cxn ang="5400000">
                  <a:pos x="wd2" y="hd2"/>
                </a:cxn>
                <a:cxn ang="10800000">
                  <a:pos x="wd2" y="hd2"/>
                </a:cxn>
                <a:cxn ang="16200000">
                  <a:pos x="wd2" y="hd2"/>
                </a:cxn>
              </a:cxnLst>
              <a:rect l="0" t="0" r="r" b="b"/>
              <a:pathLst>
                <a:path w="21519" h="21600" extrusionOk="0">
                  <a:moveTo>
                    <a:pt x="16615" y="21600"/>
                  </a:moveTo>
                  <a:cubicBezTo>
                    <a:pt x="7422" y="21600"/>
                    <a:pt x="0" y="12203"/>
                    <a:pt x="0" y="701"/>
                  </a:cubicBezTo>
                  <a:cubicBezTo>
                    <a:pt x="0" y="281"/>
                    <a:pt x="222" y="0"/>
                    <a:pt x="554" y="0"/>
                  </a:cubicBezTo>
                  <a:cubicBezTo>
                    <a:pt x="886" y="0"/>
                    <a:pt x="1108" y="281"/>
                    <a:pt x="1108" y="701"/>
                  </a:cubicBezTo>
                  <a:cubicBezTo>
                    <a:pt x="1108" y="11501"/>
                    <a:pt x="8086" y="20338"/>
                    <a:pt x="16615" y="20338"/>
                  </a:cubicBezTo>
                  <a:cubicBezTo>
                    <a:pt x="18055" y="20338"/>
                    <a:pt x="19495" y="20057"/>
                    <a:pt x="20825" y="19636"/>
                  </a:cubicBezTo>
                  <a:cubicBezTo>
                    <a:pt x="21157" y="19496"/>
                    <a:pt x="21378" y="19636"/>
                    <a:pt x="21489" y="20057"/>
                  </a:cubicBezTo>
                  <a:cubicBezTo>
                    <a:pt x="21600" y="20338"/>
                    <a:pt x="21378" y="20758"/>
                    <a:pt x="21157" y="20899"/>
                  </a:cubicBezTo>
                  <a:cubicBezTo>
                    <a:pt x="19606" y="21460"/>
                    <a:pt x="18166" y="21600"/>
                    <a:pt x="16615" y="21600"/>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822" name="Freeform 201"/>
            <p:cNvSpPr/>
            <p:nvPr/>
          </p:nvSpPr>
          <p:spPr>
            <a:xfrm>
              <a:off x="16623470" y="1811273"/>
              <a:ext cx="332739" cy="203937"/>
            </a:xfrm>
            <a:custGeom>
              <a:avLst/>
              <a:gdLst/>
              <a:ahLst/>
              <a:cxnLst>
                <a:cxn ang="0">
                  <a:pos x="wd2" y="hd2"/>
                </a:cxn>
                <a:cxn ang="5400000">
                  <a:pos x="wd2" y="hd2"/>
                </a:cxn>
                <a:cxn ang="10800000">
                  <a:pos x="wd2" y="hd2"/>
                </a:cxn>
                <a:cxn ang="16200000">
                  <a:pos x="wd2" y="hd2"/>
                </a:cxn>
              </a:cxnLst>
              <a:rect l="0" t="0" r="r" b="b"/>
              <a:pathLst>
                <a:path w="21600" h="21600" extrusionOk="0">
                  <a:moveTo>
                    <a:pt x="4355" y="21600"/>
                  </a:moveTo>
                  <a:lnTo>
                    <a:pt x="21600" y="0"/>
                  </a:lnTo>
                  <a:lnTo>
                    <a:pt x="0" y="5116"/>
                  </a:lnTo>
                  <a:lnTo>
                    <a:pt x="4355" y="21600"/>
                  </a:ln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823" name="Freeform 202"/>
            <p:cNvSpPr/>
            <p:nvPr/>
          </p:nvSpPr>
          <p:spPr>
            <a:xfrm>
              <a:off x="16101392" y="136851"/>
              <a:ext cx="1281473" cy="788911"/>
            </a:xfrm>
            <a:custGeom>
              <a:avLst/>
              <a:gdLst/>
              <a:ahLst/>
              <a:cxnLst>
                <a:cxn ang="0">
                  <a:pos x="wd2" y="hd2"/>
                </a:cxn>
                <a:cxn ang="5400000">
                  <a:pos x="wd2" y="hd2"/>
                </a:cxn>
                <a:cxn ang="10800000">
                  <a:pos x="wd2" y="hd2"/>
                </a:cxn>
                <a:cxn ang="16200000">
                  <a:pos x="wd2" y="hd2"/>
                </a:cxn>
              </a:cxnLst>
              <a:rect l="0" t="0" r="r" b="b"/>
              <a:pathLst>
                <a:path w="21535" h="21600" extrusionOk="0">
                  <a:moveTo>
                    <a:pt x="21016" y="21600"/>
                  </a:moveTo>
                  <a:cubicBezTo>
                    <a:pt x="20808" y="21600"/>
                    <a:pt x="20600" y="21262"/>
                    <a:pt x="20497" y="20925"/>
                  </a:cubicBezTo>
                  <a:cubicBezTo>
                    <a:pt x="19250" y="9788"/>
                    <a:pt x="13227" y="1688"/>
                    <a:pt x="6270" y="1688"/>
                  </a:cubicBezTo>
                  <a:cubicBezTo>
                    <a:pt x="4297" y="1688"/>
                    <a:pt x="2427" y="2194"/>
                    <a:pt x="766" y="3375"/>
                  </a:cubicBezTo>
                  <a:cubicBezTo>
                    <a:pt x="454" y="3544"/>
                    <a:pt x="143" y="3375"/>
                    <a:pt x="39" y="2869"/>
                  </a:cubicBezTo>
                  <a:cubicBezTo>
                    <a:pt x="-65" y="2531"/>
                    <a:pt x="39" y="2025"/>
                    <a:pt x="350" y="1856"/>
                  </a:cubicBezTo>
                  <a:cubicBezTo>
                    <a:pt x="2220" y="675"/>
                    <a:pt x="4193" y="0"/>
                    <a:pt x="6270" y="0"/>
                  </a:cubicBezTo>
                  <a:cubicBezTo>
                    <a:pt x="13747" y="0"/>
                    <a:pt x="20185" y="8606"/>
                    <a:pt x="21535" y="20587"/>
                  </a:cubicBezTo>
                  <a:cubicBezTo>
                    <a:pt x="21535" y="21094"/>
                    <a:pt x="21431" y="21431"/>
                    <a:pt x="21120" y="21600"/>
                  </a:cubicBezTo>
                  <a:cubicBezTo>
                    <a:pt x="21120" y="21600"/>
                    <a:pt x="21016" y="21600"/>
                    <a:pt x="21016" y="21600"/>
                  </a:cubicBezTo>
                  <a:close/>
                </a:path>
              </a:pathLst>
            </a:custGeom>
            <a:solidFill>
              <a:srgbClr val="CD1453"/>
            </a:solidFill>
            <a:ln w="12700" cap="flat">
              <a:noFill/>
              <a:miter lim="400000"/>
            </a:ln>
            <a:effectLst/>
          </p:spPr>
          <p:txBody>
            <a:bodyPr wrap="square" lIns="91439" tIns="91439" rIns="91439" bIns="91439" numCol="1" anchor="t">
              <a:noAutofit/>
            </a:bodyPr>
            <a:lstStyle/>
            <a:p>
              <a:endParaRPr/>
            </a:p>
          </p:txBody>
        </p:sp>
        <p:sp>
          <p:nvSpPr>
            <p:cNvPr id="824" name="Freeform 203"/>
            <p:cNvSpPr/>
            <p:nvPr/>
          </p:nvSpPr>
          <p:spPr>
            <a:xfrm>
              <a:off x="15907010" y="136851"/>
              <a:ext cx="327371" cy="233455"/>
            </a:xfrm>
            <a:custGeom>
              <a:avLst/>
              <a:gdLst/>
              <a:ahLst/>
              <a:cxnLst>
                <a:cxn ang="0">
                  <a:pos x="wd2" y="hd2"/>
                </a:cxn>
                <a:cxn ang="5400000">
                  <a:pos x="wd2" y="hd2"/>
                </a:cxn>
                <a:cxn ang="10800000">
                  <a:pos x="wd2" y="hd2"/>
                </a:cxn>
                <a:cxn ang="16200000">
                  <a:pos x="wd2" y="hd2"/>
                </a:cxn>
              </a:cxnLst>
              <a:rect l="0" t="0" r="r" b="b"/>
              <a:pathLst>
                <a:path w="21600" h="21600" extrusionOk="0">
                  <a:moveTo>
                    <a:pt x="15934" y="0"/>
                  </a:moveTo>
                  <a:lnTo>
                    <a:pt x="0" y="21600"/>
                  </a:lnTo>
                  <a:lnTo>
                    <a:pt x="21600" y="13655"/>
                  </a:lnTo>
                  <a:lnTo>
                    <a:pt x="15934" y="0"/>
                  </a:lnTo>
                  <a:close/>
                </a:path>
              </a:pathLst>
            </a:custGeom>
            <a:solidFill>
              <a:srgbClr val="CD1453"/>
            </a:solidFill>
            <a:ln w="12700" cap="flat">
              <a:noFill/>
              <a:miter lim="400000"/>
            </a:ln>
            <a:effectLst/>
          </p:spPr>
          <p:txBody>
            <a:bodyPr wrap="square" lIns="91439" tIns="91439" rIns="91439" bIns="91439" numCol="1" anchor="t">
              <a:noAutofit/>
            </a:bodyPr>
            <a:lstStyle/>
            <a:p>
              <a:endParaRPr/>
            </a:p>
          </p:txBody>
        </p:sp>
        <p:sp>
          <p:nvSpPr>
            <p:cNvPr id="825" name="Freeform 204"/>
            <p:cNvSpPr/>
            <p:nvPr/>
          </p:nvSpPr>
          <p:spPr>
            <a:xfrm>
              <a:off x="6488385" y="1526837"/>
              <a:ext cx="1108233" cy="1204835"/>
            </a:xfrm>
            <a:custGeom>
              <a:avLst/>
              <a:gdLst/>
              <a:ahLst/>
              <a:cxnLst>
                <a:cxn ang="0">
                  <a:pos x="wd2" y="hd2"/>
                </a:cxn>
                <a:cxn ang="5400000">
                  <a:pos x="wd2" y="hd2"/>
                </a:cxn>
                <a:cxn ang="10800000">
                  <a:pos x="wd2" y="hd2"/>
                </a:cxn>
                <a:cxn ang="16200000">
                  <a:pos x="wd2" y="hd2"/>
                </a:cxn>
              </a:cxnLst>
              <a:rect l="0" t="0" r="r" b="b"/>
              <a:pathLst>
                <a:path w="21600" h="21600" extrusionOk="0">
                  <a:moveTo>
                    <a:pt x="18463" y="12295"/>
                  </a:moveTo>
                  <a:cubicBezTo>
                    <a:pt x="18583" y="11742"/>
                    <a:pt x="18583" y="11298"/>
                    <a:pt x="18583" y="10745"/>
                  </a:cubicBezTo>
                  <a:cubicBezTo>
                    <a:pt x="18583" y="10302"/>
                    <a:pt x="18583" y="9748"/>
                    <a:pt x="18463" y="9305"/>
                  </a:cubicBezTo>
                  <a:cubicBezTo>
                    <a:pt x="21600" y="6314"/>
                    <a:pt x="21600" y="6314"/>
                    <a:pt x="21600" y="6314"/>
                  </a:cubicBezTo>
                  <a:cubicBezTo>
                    <a:pt x="20393" y="4431"/>
                    <a:pt x="20393" y="4431"/>
                    <a:pt x="20393" y="4431"/>
                  </a:cubicBezTo>
                  <a:cubicBezTo>
                    <a:pt x="16049" y="5428"/>
                    <a:pt x="16049" y="5428"/>
                    <a:pt x="16049" y="5428"/>
                  </a:cubicBezTo>
                  <a:cubicBezTo>
                    <a:pt x="15687" y="5095"/>
                    <a:pt x="15204" y="4763"/>
                    <a:pt x="14722" y="4542"/>
                  </a:cubicBezTo>
                  <a:cubicBezTo>
                    <a:pt x="14239" y="4320"/>
                    <a:pt x="13756" y="4098"/>
                    <a:pt x="13274" y="3988"/>
                  </a:cubicBezTo>
                  <a:cubicBezTo>
                    <a:pt x="12067" y="0"/>
                    <a:pt x="12067" y="0"/>
                    <a:pt x="12067" y="0"/>
                  </a:cubicBezTo>
                  <a:cubicBezTo>
                    <a:pt x="9533" y="0"/>
                    <a:pt x="9533" y="0"/>
                    <a:pt x="9533" y="0"/>
                  </a:cubicBezTo>
                  <a:cubicBezTo>
                    <a:pt x="8447" y="3988"/>
                    <a:pt x="8447" y="3988"/>
                    <a:pt x="8447" y="3988"/>
                  </a:cubicBezTo>
                  <a:cubicBezTo>
                    <a:pt x="7844" y="4098"/>
                    <a:pt x="7361" y="4320"/>
                    <a:pt x="6878" y="4542"/>
                  </a:cubicBezTo>
                  <a:cubicBezTo>
                    <a:pt x="6396" y="4763"/>
                    <a:pt x="6034" y="5095"/>
                    <a:pt x="5551" y="5428"/>
                  </a:cubicBezTo>
                  <a:cubicBezTo>
                    <a:pt x="1207" y="4431"/>
                    <a:pt x="1207" y="4431"/>
                    <a:pt x="1207" y="4431"/>
                  </a:cubicBezTo>
                  <a:cubicBezTo>
                    <a:pt x="0" y="6314"/>
                    <a:pt x="0" y="6314"/>
                    <a:pt x="0" y="6314"/>
                  </a:cubicBezTo>
                  <a:cubicBezTo>
                    <a:pt x="3137" y="9305"/>
                    <a:pt x="3137" y="9305"/>
                    <a:pt x="3137" y="9305"/>
                  </a:cubicBezTo>
                  <a:cubicBezTo>
                    <a:pt x="3017" y="9748"/>
                    <a:pt x="3017" y="10302"/>
                    <a:pt x="3017" y="10745"/>
                  </a:cubicBezTo>
                  <a:cubicBezTo>
                    <a:pt x="3017" y="11298"/>
                    <a:pt x="3017" y="11742"/>
                    <a:pt x="3137" y="12295"/>
                  </a:cubicBezTo>
                  <a:cubicBezTo>
                    <a:pt x="0" y="15175"/>
                    <a:pt x="0" y="15175"/>
                    <a:pt x="0" y="15175"/>
                  </a:cubicBezTo>
                  <a:cubicBezTo>
                    <a:pt x="1207" y="17169"/>
                    <a:pt x="1207" y="17169"/>
                    <a:pt x="1207" y="17169"/>
                  </a:cubicBezTo>
                  <a:cubicBezTo>
                    <a:pt x="5551" y="16062"/>
                    <a:pt x="5551" y="16062"/>
                    <a:pt x="5551" y="16062"/>
                  </a:cubicBezTo>
                  <a:cubicBezTo>
                    <a:pt x="6034" y="16505"/>
                    <a:pt x="6396" y="16726"/>
                    <a:pt x="6878" y="16948"/>
                  </a:cubicBezTo>
                  <a:cubicBezTo>
                    <a:pt x="7361" y="17280"/>
                    <a:pt x="7844" y="17502"/>
                    <a:pt x="8447" y="17612"/>
                  </a:cubicBezTo>
                  <a:cubicBezTo>
                    <a:pt x="9533" y="21600"/>
                    <a:pt x="9533" y="21600"/>
                    <a:pt x="9533" y="21600"/>
                  </a:cubicBezTo>
                  <a:cubicBezTo>
                    <a:pt x="12067" y="21600"/>
                    <a:pt x="12067" y="21600"/>
                    <a:pt x="12067" y="21600"/>
                  </a:cubicBezTo>
                  <a:cubicBezTo>
                    <a:pt x="13274" y="17612"/>
                    <a:pt x="13274" y="17612"/>
                    <a:pt x="13274" y="17612"/>
                  </a:cubicBezTo>
                  <a:cubicBezTo>
                    <a:pt x="13756" y="17502"/>
                    <a:pt x="14239" y="17280"/>
                    <a:pt x="14722" y="16948"/>
                  </a:cubicBezTo>
                  <a:cubicBezTo>
                    <a:pt x="15204" y="16726"/>
                    <a:pt x="15687" y="16505"/>
                    <a:pt x="16049" y="16062"/>
                  </a:cubicBezTo>
                  <a:cubicBezTo>
                    <a:pt x="20393" y="17169"/>
                    <a:pt x="20393" y="17169"/>
                    <a:pt x="20393" y="17169"/>
                  </a:cubicBezTo>
                  <a:cubicBezTo>
                    <a:pt x="21600" y="15175"/>
                    <a:pt x="21600" y="15175"/>
                    <a:pt x="21600" y="15175"/>
                  </a:cubicBezTo>
                  <a:lnTo>
                    <a:pt x="18463" y="12295"/>
                  </a:lnTo>
                  <a:close/>
                  <a:moveTo>
                    <a:pt x="13394" y="14954"/>
                  </a:moveTo>
                  <a:cubicBezTo>
                    <a:pt x="11826" y="15729"/>
                    <a:pt x="9774" y="15729"/>
                    <a:pt x="8206" y="14954"/>
                  </a:cubicBezTo>
                  <a:cubicBezTo>
                    <a:pt x="6637" y="14068"/>
                    <a:pt x="5551" y="12406"/>
                    <a:pt x="5551" y="10745"/>
                  </a:cubicBezTo>
                  <a:cubicBezTo>
                    <a:pt x="5551" y="9083"/>
                    <a:pt x="6637" y="7422"/>
                    <a:pt x="8206" y="6646"/>
                  </a:cubicBezTo>
                  <a:cubicBezTo>
                    <a:pt x="9774" y="5760"/>
                    <a:pt x="11826" y="5760"/>
                    <a:pt x="13394" y="6646"/>
                  </a:cubicBezTo>
                  <a:cubicBezTo>
                    <a:pt x="14963" y="7422"/>
                    <a:pt x="16049" y="9083"/>
                    <a:pt x="16049" y="10745"/>
                  </a:cubicBezTo>
                  <a:cubicBezTo>
                    <a:pt x="16049" y="12406"/>
                    <a:pt x="14963" y="14068"/>
                    <a:pt x="13394" y="14954"/>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826" name="Freeform 206"/>
            <p:cNvSpPr/>
            <p:nvPr/>
          </p:nvSpPr>
          <p:spPr>
            <a:xfrm>
              <a:off x="7411463" y="1886407"/>
              <a:ext cx="1678245" cy="1678245"/>
            </a:xfrm>
            <a:custGeom>
              <a:avLst/>
              <a:gdLst/>
              <a:ahLst/>
              <a:cxnLst>
                <a:cxn ang="0">
                  <a:pos x="wd2" y="hd2"/>
                </a:cxn>
                <a:cxn ang="5400000">
                  <a:pos x="wd2" y="hd2"/>
                </a:cxn>
                <a:cxn ang="10800000">
                  <a:pos x="wd2" y="hd2"/>
                </a:cxn>
                <a:cxn ang="16200000">
                  <a:pos x="wd2" y="hd2"/>
                </a:cxn>
              </a:cxnLst>
              <a:rect l="0" t="0" r="r" b="b"/>
              <a:pathLst>
                <a:path w="21580" h="21580" extrusionOk="0">
                  <a:moveTo>
                    <a:pt x="18424" y="12626"/>
                  </a:moveTo>
                  <a:cubicBezTo>
                    <a:pt x="19456" y="12468"/>
                    <a:pt x="20488" y="12071"/>
                    <a:pt x="21521" y="11594"/>
                  </a:cubicBezTo>
                  <a:cubicBezTo>
                    <a:pt x="21600" y="11038"/>
                    <a:pt x="21600" y="10482"/>
                    <a:pt x="21521" y="9926"/>
                  </a:cubicBezTo>
                  <a:cubicBezTo>
                    <a:pt x="20488" y="9450"/>
                    <a:pt x="19456" y="9132"/>
                    <a:pt x="18424" y="8974"/>
                  </a:cubicBezTo>
                  <a:cubicBezTo>
                    <a:pt x="18265" y="8576"/>
                    <a:pt x="18185" y="8179"/>
                    <a:pt x="18026" y="7782"/>
                  </a:cubicBezTo>
                  <a:cubicBezTo>
                    <a:pt x="17868" y="7385"/>
                    <a:pt x="17629" y="7068"/>
                    <a:pt x="17471" y="6671"/>
                  </a:cubicBezTo>
                  <a:cubicBezTo>
                    <a:pt x="18106" y="5797"/>
                    <a:pt x="18582" y="4844"/>
                    <a:pt x="18979" y="3732"/>
                  </a:cubicBezTo>
                  <a:cubicBezTo>
                    <a:pt x="18662" y="3335"/>
                    <a:pt x="18185" y="2938"/>
                    <a:pt x="17788" y="2541"/>
                  </a:cubicBezTo>
                  <a:cubicBezTo>
                    <a:pt x="16756" y="2938"/>
                    <a:pt x="15724" y="3494"/>
                    <a:pt x="14850" y="4129"/>
                  </a:cubicBezTo>
                  <a:cubicBezTo>
                    <a:pt x="14532" y="3891"/>
                    <a:pt x="14135" y="3732"/>
                    <a:pt x="13818" y="3574"/>
                  </a:cubicBezTo>
                  <a:cubicBezTo>
                    <a:pt x="13421" y="3415"/>
                    <a:pt x="13024" y="3256"/>
                    <a:pt x="12626" y="3176"/>
                  </a:cubicBezTo>
                  <a:cubicBezTo>
                    <a:pt x="12468" y="2144"/>
                    <a:pt x="12150" y="1032"/>
                    <a:pt x="11674" y="0"/>
                  </a:cubicBezTo>
                  <a:cubicBezTo>
                    <a:pt x="11038" y="0"/>
                    <a:pt x="10482" y="0"/>
                    <a:pt x="9926" y="0"/>
                  </a:cubicBezTo>
                  <a:cubicBezTo>
                    <a:pt x="9450" y="1032"/>
                    <a:pt x="9132" y="2144"/>
                    <a:pt x="8974" y="3176"/>
                  </a:cubicBezTo>
                  <a:cubicBezTo>
                    <a:pt x="8576" y="3256"/>
                    <a:pt x="8179" y="3415"/>
                    <a:pt x="7782" y="3574"/>
                  </a:cubicBezTo>
                  <a:cubicBezTo>
                    <a:pt x="7385" y="3732"/>
                    <a:pt x="7068" y="3891"/>
                    <a:pt x="6671" y="4129"/>
                  </a:cubicBezTo>
                  <a:cubicBezTo>
                    <a:pt x="5797" y="3494"/>
                    <a:pt x="4844" y="2938"/>
                    <a:pt x="3812" y="2541"/>
                  </a:cubicBezTo>
                  <a:cubicBezTo>
                    <a:pt x="3335" y="2938"/>
                    <a:pt x="2938" y="3335"/>
                    <a:pt x="2621" y="3732"/>
                  </a:cubicBezTo>
                  <a:cubicBezTo>
                    <a:pt x="2938" y="4844"/>
                    <a:pt x="3494" y="5797"/>
                    <a:pt x="4129" y="6671"/>
                  </a:cubicBezTo>
                  <a:cubicBezTo>
                    <a:pt x="3891" y="7068"/>
                    <a:pt x="3732" y="7385"/>
                    <a:pt x="3574" y="7782"/>
                  </a:cubicBezTo>
                  <a:cubicBezTo>
                    <a:pt x="3415" y="8179"/>
                    <a:pt x="3256" y="8576"/>
                    <a:pt x="3176" y="8974"/>
                  </a:cubicBezTo>
                  <a:cubicBezTo>
                    <a:pt x="2144" y="9132"/>
                    <a:pt x="1032" y="9450"/>
                    <a:pt x="0" y="9926"/>
                  </a:cubicBezTo>
                  <a:cubicBezTo>
                    <a:pt x="0" y="10482"/>
                    <a:pt x="0" y="11038"/>
                    <a:pt x="0" y="11594"/>
                  </a:cubicBezTo>
                  <a:cubicBezTo>
                    <a:pt x="1032" y="12071"/>
                    <a:pt x="2144" y="12468"/>
                    <a:pt x="3176" y="12626"/>
                  </a:cubicBezTo>
                  <a:cubicBezTo>
                    <a:pt x="3256" y="13024"/>
                    <a:pt x="3415" y="13421"/>
                    <a:pt x="3574" y="13738"/>
                  </a:cubicBezTo>
                  <a:cubicBezTo>
                    <a:pt x="3732" y="14135"/>
                    <a:pt x="3891" y="14532"/>
                    <a:pt x="4129" y="14850"/>
                  </a:cubicBezTo>
                  <a:cubicBezTo>
                    <a:pt x="3494" y="15724"/>
                    <a:pt x="2938" y="16676"/>
                    <a:pt x="2621" y="17788"/>
                  </a:cubicBezTo>
                  <a:cubicBezTo>
                    <a:pt x="2938" y="18185"/>
                    <a:pt x="3335" y="18582"/>
                    <a:pt x="3812" y="18979"/>
                  </a:cubicBezTo>
                  <a:cubicBezTo>
                    <a:pt x="4844" y="18582"/>
                    <a:pt x="5797" y="18106"/>
                    <a:pt x="6671" y="17471"/>
                  </a:cubicBezTo>
                  <a:cubicBezTo>
                    <a:pt x="7068" y="17629"/>
                    <a:pt x="7385" y="17868"/>
                    <a:pt x="7782" y="18026"/>
                  </a:cubicBezTo>
                  <a:cubicBezTo>
                    <a:pt x="8179" y="18185"/>
                    <a:pt x="8576" y="18265"/>
                    <a:pt x="8974" y="18344"/>
                  </a:cubicBezTo>
                  <a:cubicBezTo>
                    <a:pt x="9132" y="19456"/>
                    <a:pt x="9450" y="20488"/>
                    <a:pt x="9926" y="21521"/>
                  </a:cubicBezTo>
                  <a:cubicBezTo>
                    <a:pt x="10482" y="21600"/>
                    <a:pt x="11038" y="21600"/>
                    <a:pt x="11674" y="21521"/>
                  </a:cubicBezTo>
                  <a:cubicBezTo>
                    <a:pt x="12150" y="20488"/>
                    <a:pt x="12468" y="19456"/>
                    <a:pt x="12626" y="18344"/>
                  </a:cubicBezTo>
                  <a:cubicBezTo>
                    <a:pt x="13024" y="18265"/>
                    <a:pt x="13421" y="18185"/>
                    <a:pt x="13818" y="18026"/>
                  </a:cubicBezTo>
                  <a:cubicBezTo>
                    <a:pt x="14135" y="17868"/>
                    <a:pt x="14532" y="17629"/>
                    <a:pt x="14850" y="17471"/>
                  </a:cubicBezTo>
                  <a:cubicBezTo>
                    <a:pt x="15724" y="18106"/>
                    <a:pt x="16756" y="18582"/>
                    <a:pt x="17788" y="18979"/>
                  </a:cubicBezTo>
                  <a:cubicBezTo>
                    <a:pt x="18185" y="18582"/>
                    <a:pt x="18662" y="18185"/>
                    <a:pt x="18979" y="17788"/>
                  </a:cubicBezTo>
                  <a:cubicBezTo>
                    <a:pt x="18582" y="16676"/>
                    <a:pt x="18106" y="15724"/>
                    <a:pt x="17471" y="14850"/>
                  </a:cubicBezTo>
                  <a:cubicBezTo>
                    <a:pt x="17629" y="14532"/>
                    <a:pt x="17868" y="14135"/>
                    <a:pt x="18026" y="13738"/>
                  </a:cubicBezTo>
                  <a:cubicBezTo>
                    <a:pt x="18185" y="13421"/>
                    <a:pt x="18265" y="13024"/>
                    <a:pt x="18424" y="12626"/>
                  </a:cubicBezTo>
                  <a:close/>
                  <a:moveTo>
                    <a:pt x="12706" y="15485"/>
                  </a:moveTo>
                  <a:cubicBezTo>
                    <a:pt x="11515" y="15962"/>
                    <a:pt x="10085" y="15962"/>
                    <a:pt x="8815" y="15485"/>
                  </a:cubicBezTo>
                  <a:cubicBezTo>
                    <a:pt x="7624" y="14929"/>
                    <a:pt x="6591" y="13976"/>
                    <a:pt x="6115" y="12706"/>
                  </a:cubicBezTo>
                  <a:cubicBezTo>
                    <a:pt x="5559" y="11515"/>
                    <a:pt x="5559" y="10085"/>
                    <a:pt x="6115" y="8815"/>
                  </a:cubicBezTo>
                  <a:cubicBezTo>
                    <a:pt x="6591" y="7624"/>
                    <a:pt x="7624" y="6591"/>
                    <a:pt x="8815" y="6115"/>
                  </a:cubicBezTo>
                  <a:cubicBezTo>
                    <a:pt x="10085" y="5559"/>
                    <a:pt x="11515" y="5559"/>
                    <a:pt x="12706" y="6115"/>
                  </a:cubicBezTo>
                  <a:cubicBezTo>
                    <a:pt x="13976" y="6591"/>
                    <a:pt x="14929" y="7624"/>
                    <a:pt x="15485" y="8815"/>
                  </a:cubicBezTo>
                  <a:cubicBezTo>
                    <a:pt x="15962" y="10085"/>
                    <a:pt x="15962" y="11515"/>
                    <a:pt x="15485" y="12706"/>
                  </a:cubicBezTo>
                  <a:cubicBezTo>
                    <a:pt x="14929" y="13976"/>
                    <a:pt x="13976" y="14929"/>
                    <a:pt x="12706" y="15485"/>
                  </a:cubicBezTo>
                  <a:close/>
                </a:path>
              </a:pathLst>
            </a:custGeom>
            <a:solidFill>
              <a:srgbClr val="CD1453"/>
            </a:solidFill>
            <a:ln w="12700" cap="flat">
              <a:noFill/>
              <a:miter lim="400000"/>
            </a:ln>
            <a:effectLst/>
          </p:spPr>
          <p:txBody>
            <a:bodyPr wrap="square" lIns="91439" tIns="91439" rIns="91439" bIns="91439" numCol="1" anchor="t">
              <a:noAutofit/>
            </a:bodyPr>
            <a:lstStyle/>
            <a:p>
              <a:endParaRPr/>
            </a:p>
          </p:txBody>
        </p:sp>
        <p:sp>
          <p:nvSpPr>
            <p:cNvPr id="827" name="Freeform 207"/>
            <p:cNvSpPr/>
            <p:nvPr/>
          </p:nvSpPr>
          <p:spPr>
            <a:xfrm>
              <a:off x="4183371" y="2347947"/>
              <a:ext cx="1108233" cy="110018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46"/>
                    <a:pt x="4827" y="21600"/>
                    <a:pt x="10740" y="21600"/>
                  </a:cubicBezTo>
                  <a:cubicBezTo>
                    <a:pt x="16773" y="21600"/>
                    <a:pt x="21600" y="16746"/>
                    <a:pt x="21600" y="10800"/>
                  </a:cubicBezTo>
                  <a:cubicBezTo>
                    <a:pt x="21600" y="4854"/>
                    <a:pt x="16773" y="0"/>
                    <a:pt x="10740" y="0"/>
                  </a:cubicBezTo>
                  <a:cubicBezTo>
                    <a:pt x="4827" y="0"/>
                    <a:pt x="0" y="4854"/>
                    <a:pt x="0" y="10800"/>
                  </a:cubicBezTo>
                  <a:close/>
                  <a:moveTo>
                    <a:pt x="1448" y="10800"/>
                  </a:moveTo>
                  <a:cubicBezTo>
                    <a:pt x="1448" y="5582"/>
                    <a:pt x="5672" y="1335"/>
                    <a:pt x="10740" y="1335"/>
                  </a:cubicBezTo>
                  <a:cubicBezTo>
                    <a:pt x="15928" y="1335"/>
                    <a:pt x="20152" y="5582"/>
                    <a:pt x="20152" y="10800"/>
                  </a:cubicBezTo>
                  <a:cubicBezTo>
                    <a:pt x="20152" y="16018"/>
                    <a:pt x="15928" y="20265"/>
                    <a:pt x="10740" y="20265"/>
                  </a:cubicBezTo>
                  <a:cubicBezTo>
                    <a:pt x="5672" y="20265"/>
                    <a:pt x="1448" y="16018"/>
                    <a:pt x="1448" y="10800"/>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828" name="Freeform 208"/>
            <p:cNvSpPr/>
            <p:nvPr/>
          </p:nvSpPr>
          <p:spPr>
            <a:xfrm>
              <a:off x="4424875" y="2627017"/>
              <a:ext cx="483007" cy="5635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903"/>
                  </a:lnTo>
                  <a:lnTo>
                    <a:pt x="21600" y="21600"/>
                  </a:lnTo>
                  <a:lnTo>
                    <a:pt x="21600" y="0"/>
                  </a:ln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829" name="Freeform 209"/>
            <p:cNvSpPr/>
            <p:nvPr/>
          </p:nvSpPr>
          <p:spPr>
            <a:xfrm>
              <a:off x="4671745" y="2627017"/>
              <a:ext cx="2101079" cy="1156107"/>
            </a:xfrm>
            <a:custGeom>
              <a:avLst/>
              <a:gdLst/>
              <a:ahLst/>
              <a:cxnLst>
                <a:cxn ang="0">
                  <a:pos x="wd2" y="hd2"/>
                </a:cxn>
                <a:cxn ang="5400000">
                  <a:pos x="wd2" y="hd2"/>
                </a:cxn>
                <a:cxn ang="10800000">
                  <a:pos x="wd2" y="hd2"/>
                </a:cxn>
                <a:cxn ang="16200000">
                  <a:pos x="wd2" y="hd2"/>
                </a:cxn>
              </a:cxnLst>
              <a:rect l="0" t="0" r="r" b="b"/>
              <a:pathLst>
                <a:path w="21600" h="21492" extrusionOk="0">
                  <a:moveTo>
                    <a:pt x="0" y="4711"/>
                  </a:moveTo>
                  <a:cubicBezTo>
                    <a:pt x="0" y="5630"/>
                    <a:pt x="0" y="5630"/>
                    <a:pt x="0" y="5630"/>
                  </a:cubicBezTo>
                  <a:cubicBezTo>
                    <a:pt x="0" y="6664"/>
                    <a:pt x="381" y="7468"/>
                    <a:pt x="953" y="7468"/>
                  </a:cubicBezTo>
                  <a:cubicBezTo>
                    <a:pt x="6353" y="7468"/>
                    <a:pt x="6353" y="7468"/>
                    <a:pt x="6353" y="7468"/>
                  </a:cubicBezTo>
                  <a:cubicBezTo>
                    <a:pt x="6480" y="7583"/>
                    <a:pt x="6416" y="7583"/>
                    <a:pt x="6416" y="7583"/>
                  </a:cubicBezTo>
                  <a:cubicBezTo>
                    <a:pt x="6416" y="7583"/>
                    <a:pt x="6416" y="7583"/>
                    <a:pt x="6416" y="7583"/>
                  </a:cubicBezTo>
                  <a:cubicBezTo>
                    <a:pt x="6035" y="7928"/>
                    <a:pt x="5781" y="8502"/>
                    <a:pt x="5781" y="9306"/>
                  </a:cubicBezTo>
                  <a:cubicBezTo>
                    <a:pt x="5781" y="10226"/>
                    <a:pt x="5781" y="10226"/>
                    <a:pt x="5781" y="10226"/>
                  </a:cubicBezTo>
                  <a:cubicBezTo>
                    <a:pt x="5781" y="11260"/>
                    <a:pt x="6226" y="12179"/>
                    <a:pt x="6798" y="12179"/>
                  </a:cubicBezTo>
                  <a:cubicBezTo>
                    <a:pt x="6988" y="12179"/>
                    <a:pt x="6988" y="12179"/>
                    <a:pt x="6988" y="12179"/>
                  </a:cubicBezTo>
                  <a:cubicBezTo>
                    <a:pt x="7052" y="12179"/>
                    <a:pt x="6988" y="12409"/>
                    <a:pt x="6925" y="12523"/>
                  </a:cubicBezTo>
                  <a:cubicBezTo>
                    <a:pt x="6925" y="12523"/>
                    <a:pt x="6925" y="12523"/>
                    <a:pt x="6925" y="12523"/>
                  </a:cubicBezTo>
                  <a:cubicBezTo>
                    <a:pt x="6671" y="12868"/>
                    <a:pt x="6480" y="13328"/>
                    <a:pt x="6480" y="14017"/>
                  </a:cubicBezTo>
                  <a:cubicBezTo>
                    <a:pt x="6480" y="14936"/>
                    <a:pt x="6480" y="14936"/>
                    <a:pt x="6480" y="14936"/>
                  </a:cubicBezTo>
                  <a:cubicBezTo>
                    <a:pt x="6480" y="15970"/>
                    <a:pt x="6988" y="16774"/>
                    <a:pt x="7560" y="16774"/>
                  </a:cubicBezTo>
                  <a:cubicBezTo>
                    <a:pt x="8005" y="16774"/>
                    <a:pt x="8005" y="16774"/>
                    <a:pt x="8005" y="16774"/>
                  </a:cubicBezTo>
                  <a:cubicBezTo>
                    <a:pt x="8005" y="16774"/>
                    <a:pt x="8005" y="16774"/>
                    <a:pt x="8005" y="16774"/>
                  </a:cubicBezTo>
                  <a:cubicBezTo>
                    <a:pt x="8068" y="16889"/>
                    <a:pt x="8068" y="17004"/>
                    <a:pt x="8005" y="17004"/>
                  </a:cubicBezTo>
                  <a:cubicBezTo>
                    <a:pt x="8068" y="17004"/>
                    <a:pt x="8068" y="17004"/>
                    <a:pt x="8068" y="17004"/>
                  </a:cubicBezTo>
                  <a:cubicBezTo>
                    <a:pt x="7751" y="17349"/>
                    <a:pt x="7560" y="17923"/>
                    <a:pt x="7560" y="18613"/>
                  </a:cubicBezTo>
                  <a:cubicBezTo>
                    <a:pt x="7560" y="19647"/>
                    <a:pt x="7560" y="19647"/>
                    <a:pt x="7560" y="19647"/>
                  </a:cubicBezTo>
                  <a:cubicBezTo>
                    <a:pt x="7560" y="20566"/>
                    <a:pt x="8005" y="21485"/>
                    <a:pt x="8576" y="21485"/>
                  </a:cubicBezTo>
                  <a:cubicBezTo>
                    <a:pt x="11499" y="21485"/>
                    <a:pt x="11499" y="21485"/>
                    <a:pt x="11499" y="21485"/>
                  </a:cubicBezTo>
                  <a:cubicBezTo>
                    <a:pt x="11499" y="21485"/>
                    <a:pt x="11499" y="21485"/>
                    <a:pt x="11499" y="21485"/>
                  </a:cubicBezTo>
                  <a:cubicBezTo>
                    <a:pt x="11499" y="21485"/>
                    <a:pt x="12261" y="21600"/>
                    <a:pt x="13722" y="20911"/>
                  </a:cubicBezTo>
                  <a:cubicBezTo>
                    <a:pt x="14675" y="20566"/>
                    <a:pt x="15882" y="18038"/>
                    <a:pt x="19059" y="17694"/>
                  </a:cubicBezTo>
                  <a:cubicBezTo>
                    <a:pt x="19186" y="17694"/>
                    <a:pt x="19313" y="17694"/>
                    <a:pt x="19440" y="17579"/>
                  </a:cubicBezTo>
                  <a:cubicBezTo>
                    <a:pt x="19631" y="17579"/>
                    <a:pt x="19758" y="17579"/>
                    <a:pt x="19948" y="17579"/>
                  </a:cubicBezTo>
                  <a:cubicBezTo>
                    <a:pt x="21600" y="17809"/>
                    <a:pt x="21600" y="17809"/>
                    <a:pt x="21600" y="17809"/>
                  </a:cubicBezTo>
                  <a:cubicBezTo>
                    <a:pt x="21600" y="4596"/>
                    <a:pt x="21600" y="4596"/>
                    <a:pt x="21600" y="4596"/>
                  </a:cubicBezTo>
                  <a:cubicBezTo>
                    <a:pt x="19948" y="4711"/>
                    <a:pt x="19948" y="4711"/>
                    <a:pt x="19948" y="4711"/>
                  </a:cubicBezTo>
                  <a:cubicBezTo>
                    <a:pt x="19758" y="4711"/>
                    <a:pt x="19631" y="4711"/>
                    <a:pt x="19440" y="4711"/>
                  </a:cubicBezTo>
                  <a:cubicBezTo>
                    <a:pt x="19313" y="4711"/>
                    <a:pt x="19186" y="4711"/>
                    <a:pt x="19059" y="4711"/>
                  </a:cubicBezTo>
                  <a:cubicBezTo>
                    <a:pt x="16518" y="4136"/>
                    <a:pt x="14167" y="0"/>
                    <a:pt x="12071" y="0"/>
                  </a:cubicBezTo>
                  <a:cubicBezTo>
                    <a:pt x="10736" y="115"/>
                    <a:pt x="9529" y="919"/>
                    <a:pt x="8576" y="2068"/>
                  </a:cubicBezTo>
                  <a:cubicBezTo>
                    <a:pt x="8576" y="2068"/>
                    <a:pt x="8576" y="2068"/>
                    <a:pt x="8576" y="2068"/>
                  </a:cubicBezTo>
                  <a:cubicBezTo>
                    <a:pt x="8576" y="2068"/>
                    <a:pt x="8576" y="2068"/>
                    <a:pt x="8576" y="2068"/>
                  </a:cubicBezTo>
                  <a:cubicBezTo>
                    <a:pt x="8576" y="2068"/>
                    <a:pt x="7814" y="2872"/>
                    <a:pt x="7941" y="2757"/>
                  </a:cubicBezTo>
                  <a:cubicBezTo>
                    <a:pt x="7941" y="2757"/>
                    <a:pt x="7941" y="2757"/>
                    <a:pt x="7941" y="2757"/>
                  </a:cubicBezTo>
                  <a:cubicBezTo>
                    <a:pt x="7941" y="2757"/>
                    <a:pt x="7941" y="2757"/>
                    <a:pt x="7941" y="2757"/>
                  </a:cubicBezTo>
                  <a:cubicBezTo>
                    <a:pt x="7941" y="2757"/>
                    <a:pt x="7941" y="2757"/>
                    <a:pt x="7941" y="2757"/>
                  </a:cubicBezTo>
                  <a:cubicBezTo>
                    <a:pt x="7242" y="2757"/>
                    <a:pt x="7242" y="2757"/>
                    <a:pt x="7242" y="2757"/>
                  </a:cubicBezTo>
                  <a:cubicBezTo>
                    <a:pt x="1016" y="2757"/>
                    <a:pt x="1016" y="2757"/>
                    <a:pt x="1016" y="2757"/>
                  </a:cubicBezTo>
                  <a:cubicBezTo>
                    <a:pt x="445" y="2757"/>
                    <a:pt x="0" y="3677"/>
                    <a:pt x="0" y="4711"/>
                  </a:cubicBezTo>
                  <a:close/>
                  <a:moveTo>
                    <a:pt x="6671" y="7468"/>
                  </a:moveTo>
                  <a:cubicBezTo>
                    <a:pt x="6798" y="7468"/>
                    <a:pt x="6798" y="7468"/>
                    <a:pt x="6798" y="7468"/>
                  </a:cubicBezTo>
                  <a:cubicBezTo>
                    <a:pt x="6798" y="7468"/>
                    <a:pt x="6798" y="7468"/>
                    <a:pt x="6798" y="7468"/>
                  </a:cubicBezTo>
                  <a:lnTo>
                    <a:pt x="6671" y="7468"/>
                  </a:ln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830" name="Freeform 210"/>
            <p:cNvSpPr/>
            <p:nvPr/>
          </p:nvSpPr>
          <p:spPr>
            <a:xfrm>
              <a:off x="3067091" y="284435"/>
              <a:ext cx="1446337" cy="61719"/>
            </a:xfrm>
            <a:custGeom>
              <a:avLst/>
              <a:gdLst/>
              <a:ahLst/>
              <a:cxnLst>
                <a:cxn ang="0">
                  <a:pos x="wd2" y="hd2"/>
                </a:cxn>
                <a:cxn ang="5400000">
                  <a:pos x="wd2" y="hd2"/>
                </a:cxn>
                <a:cxn ang="10800000">
                  <a:pos x="wd2" y="hd2"/>
                </a:cxn>
                <a:cxn ang="16200000">
                  <a:pos x="wd2" y="hd2"/>
                </a:cxn>
              </a:cxnLst>
              <a:rect l="0" t="0" r="r" b="b"/>
              <a:pathLst>
                <a:path w="21600" h="21600" extrusionOk="0">
                  <a:moveTo>
                    <a:pt x="21138" y="21600"/>
                  </a:moveTo>
                  <a:cubicBezTo>
                    <a:pt x="462" y="21600"/>
                    <a:pt x="462" y="21600"/>
                    <a:pt x="462" y="21600"/>
                  </a:cubicBezTo>
                  <a:cubicBezTo>
                    <a:pt x="185" y="21600"/>
                    <a:pt x="0" y="15120"/>
                    <a:pt x="0" y="10800"/>
                  </a:cubicBezTo>
                  <a:cubicBezTo>
                    <a:pt x="0" y="4320"/>
                    <a:pt x="185" y="0"/>
                    <a:pt x="462" y="0"/>
                  </a:cubicBezTo>
                  <a:cubicBezTo>
                    <a:pt x="21138" y="0"/>
                    <a:pt x="21138" y="0"/>
                    <a:pt x="21138" y="0"/>
                  </a:cubicBezTo>
                  <a:cubicBezTo>
                    <a:pt x="21415" y="0"/>
                    <a:pt x="21600" y="4320"/>
                    <a:pt x="21600" y="10800"/>
                  </a:cubicBezTo>
                  <a:cubicBezTo>
                    <a:pt x="21600" y="15120"/>
                    <a:pt x="21415" y="21600"/>
                    <a:pt x="21138"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31" name="Freeform 211"/>
            <p:cNvSpPr/>
            <p:nvPr/>
          </p:nvSpPr>
          <p:spPr>
            <a:xfrm>
              <a:off x="3067091" y="469589"/>
              <a:ext cx="1258501" cy="56353"/>
            </a:xfrm>
            <a:custGeom>
              <a:avLst/>
              <a:gdLst/>
              <a:ahLst/>
              <a:cxnLst>
                <a:cxn ang="0">
                  <a:pos x="wd2" y="hd2"/>
                </a:cxn>
                <a:cxn ang="5400000">
                  <a:pos x="wd2" y="hd2"/>
                </a:cxn>
                <a:cxn ang="10800000">
                  <a:pos x="wd2" y="hd2"/>
                </a:cxn>
                <a:cxn ang="16200000">
                  <a:pos x="wd2" y="hd2"/>
                </a:cxn>
              </a:cxnLst>
              <a:rect l="0" t="0" r="r" b="b"/>
              <a:pathLst>
                <a:path w="21600" h="21600" extrusionOk="0">
                  <a:moveTo>
                    <a:pt x="21071" y="21600"/>
                  </a:moveTo>
                  <a:cubicBezTo>
                    <a:pt x="529" y="21600"/>
                    <a:pt x="529" y="21600"/>
                    <a:pt x="529" y="21600"/>
                  </a:cubicBezTo>
                  <a:cubicBezTo>
                    <a:pt x="212" y="21600"/>
                    <a:pt x="0" y="16800"/>
                    <a:pt x="0" y="9600"/>
                  </a:cubicBezTo>
                  <a:cubicBezTo>
                    <a:pt x="0" y="4800"/>
                    <a:pt x="212" y="0"/>
                    <a:pt x="529" y="0"/>
                  </a:cubicBezTo>
                  <a:cubicBezTo>
                    <a:pt x="21071" y="0"/>
                    <a:pt x="21071" y="0"/>
                    <a:pt x="21071" y="0"/>
                  </a:cubicBezTo>
                  <a:cubicBezTo>
                    <a:pt x="21388" y="0"/>
                    <a:pt x="21600" y="4800"/>
                    <a:pt x="21600" y="9600"/>
                  </a:cubicBezTo>
                  <a:cubicBezTo>
                    <a:pt x="21600" y="16800"/>
                    <a:pt x="21388" y="21600"/>
                    <a:pt x="21071"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32" name="Freeform 212"/>
            <p:cNvSpPr/>
            <p:nvPr/>
          </p:nvSpPr>
          <p:spPr>
            <a:xfrm>
              <a:off x="3067091" y="649373"/>
              <a:ext cx="1446337" cy="61719"/>
            </a:xfrm>
            <a:custGeom>
              <a:avLst/>
              <a:gdLst/>
              <a:ahLst/>
              <a:cxnLst>
                <a:cxn ang="0">
                  <a:pos x="wd2" y="hd2"/>
                </a:cxn>
                <a:cxn ang="5400000">
                  <a:pos x="wd2" y="hd2"/>
                </a:cxn>
                <a:cxn ang="10800000">
                  <a:pos x="wd2" y="hd2"/>
                </a:cxn>
                <a:cxn ang="16200000">
                  <a:pos x="wd2" y="hd2"/>
                </a:cxn>
              </a:cxnLst>
              <a:rect l="0" t="0" r="r" b="b"/>
              <a:pathLst>
                <a:path w="21600" h="21600" extrusionOk="0">
                  <a:moveTo>
                    <a:pt x="21138" y="21600"/>
                  </a:moveTo>
                  <a:cubicBezTo>
                    <a:pt x="462" y="21600"/>
                    <a:pt x="462" y="21600"/>
                    <a:pt x="462" y="21600"/>
                  </a:cubicBezTo>
                  <a:cubicBezTo>
                    <a:pt x="185" y="21600"/>
                    <a:pt x="0" y="17280"/>
                    <a:pt x="0" y="10800"/>
                  </a:cubicBezTo>
                  <a:cubicBezTo>
                    <a:pt x="0" y="4320"/>
                    <a:pt x="185" y="0"/>
                    <a:pt x="462" y="0"/>
                  </a:cubicBezTo>
                  <a:cubicBezTo>
                    <a:pt x="21138" y="0"/>
                    <a:pt x="21138" y="0"/>
                    <a:pt x="21138" y="0"/>
                  </a:cubicBezTo>
                  <a:cubicBezTo>
                    <a:pt x="21415" y="0"/>
                    <a:pt x="21600" y="4320"/>
                    <a:pt x="21600" y="10800"/>
                  </a:cubicBezTo>
                  <a:cubicBezTo>
                    <a:pt x="21600" y="17280"/>
                    <a:pt x="21415" y="21600"/>
                    <a:pt x="21138"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33" name="Freeform 213"/>
            <p:cNvSpPr/>
            <p:nvPr/>
          </p:nvSpPr>
          <p:spPr>
            <a:xfrm>
              <a:off x="3067091" y="834527"/>
              <a:ext cx="1258501" cy="56353"/>
            </a:xfrm>
            <a:custGeom>
              <a:avLst/>
              <a:gdLst/>
              <a:ahLst/>
              <a:cxnLst>
                <a:cxn ang="0">
                  <a:pos x="wd2" y="hd2"/>
                </a:cxn>
                <a:cxn ang="5400000">
                  <a:pos x="wd2" y="hd2"/>
                </a:cxn>
                <a:cxn ang="10800000">
                  <a:pos x="wd2" y="hd2"/>
                </a:cxn>
                <a:cxn ang="16200000">
                  <a:pos x="wd2" y="hd2"/>
                </a:cxn>
              </a:cxnLst>
              <a:rect l="0" t="0" r="r" b="b"/>
              <a:pathLst>
                <a:path w="21600" h="21600" extrusionOk="0">
                  <a:moveTo>
                    <a:pt x="21071" y="21600"/>
                  </a:moveTo>
                  <a:cubicBezTo>
                    <a:pt x="529" y="21600"/>
                    <a:pt x="529" y="21600"/>
                    <a:pt x="529" y="21600"/>
                  </a:cubicBezTo>
                  <a:cubicBezTo>
                    <a:pt x="212" y="21600"/>
                    <a:pt x="0" y="16800"/>
                    <a:pt x="0" y="12000"/>
                  </a:cubicBezTo>
                  <a:cubicBezTo>
                    <a:pt x="0" y="4800"/>
                    <a:pt x="212" y="0"/>
                    <a:pt x="529" y="0"/>
                  </a:cubicBezTo>
                  <a:cubicBezTo>
                    <a:pt x="21071" y="0"/>
                    <a:pt x="21071" y="0"/>
                    <a:pt x="21071" y="0"/>
                  </a:cubicBezTo>
                  <a:cubicBezTo>
                    <a:pt x="21388" y="0"/>
                    <a:pt x="21600" y="4800"/>
                    <a:pt x="21600" y="12000"/>
                  </a:cubicBezTo>
                  <a:cubicBezTo>
                    <a:pt x="21600" y="16800"/>
                    <a:pt x="21388" y="21600"/>
                    <a:pt x="21071"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34" name="Freeform 214"/>
            <p:cNvSpPr/>
            <p:nvPr/>
          </p:nvSpPr>
          <p:spPr>
            <a:xfrm>
              <a:off x="3067091" y="1014311"/>
              <a:ext cx="1446337" cy="61719"/>
            </a:xfrm>
            <a:custGeom>
              <a:avLst/>
              <a:gdLst/>
              <a:ahLst/>
              <a:cxnLst>
                <a:cxn ang="0">
                  <a:pos x="wd2" y="hd2"/>
                </a:cxn>
                <a:cxn ang="5400000">
                  <a:pos x="wd2" y="hd2"/>
                </a:cxn>
                <a:cxn ang="10800000">
                  <a:pos x="wd2" y="hd2"/>
                </a:cxn>
                <a:cxn ang="16200000">
                  <a:pos x="wd2" y="hd2"/>
                </a:cxn>
              </a:cxnLst>
              <a:rect l="0" t="0" r="r" b="b"/>
              <a:pathLst>
                <a:path w="21600" h="21600" extrusionOk="0">
                  <a:moveTo>
                    <a:pt x="21138" y="21600"/>
                  </a:moveTo>
                  <a:cubicBezTo>
                    <a:pt x="462" y="21600"/>
                    <a:pt x="462" y="21600"/>
                    <a:pt x="462" y="21600"/>
                  </a:cubicBezTo>
                  <a:cubicBezTo>
                    <a:pt x="185" y="21600"/>
                    <a:pt x="0" y="17280"/>
                    <a:pt x="0" y="10800"/>
                  </a:cubicBezTo>
                  <a:cubicBezTo>
                    <a:pt x="0" y="6480"/>
                    <a:pt x="185" y="0"/>
                    <a:pt x="462" y="0"/>
                  </a:cubicBezTo>
                  <a:cubicBezTo>
                    <a:pt x="21138" y="0"/>
                    <a:pt x="21138" y="0"/>
                    <a:pt x="21138" y="0"/>
                  </a:cubicBezTo>
                  <a:cubicBezTo>
                    <a:pt x="21415" y="0"/>
                    <a:pt x="21600" y="6480"/>
                    <a:pt x="21600" y="10800"/>
                  </a:cubicBezTo>
                  <a:cubicBezTo>
                    <a:pt x="21600" y="17280"/>
                    <a:pt x="21415" y="21600"/>
                    <a:pt x="21138"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35" name="Freeform 215"/>
            <p:cNvSpPr/>
            <p:nvPr/>
          </p:nvSpPr>
          <p:spPr>
            <a:xfrm>
              <a:off x="14949047" y="3839900"/>
              <a:ext cx="1446337" cy="61719"/>
            </a:xfrm>
            <a:custGeom>
              <a:avLst/>
              <a:gdLst/>
              <a:ahLst/>
              <a:cxnLst>
                <a:cxn ang="0">
                  <a:pos x="wd2" y="hd2"/>
                </a:cxn>
                <a:cxn ang="5400000">
                  <a:pos x="wd2" y="hd2"/>
                </a:cxn>
                <a:cxn ang="10800000">
                  <a:pos x="wd2" y="hd2"/>
                </a:cxn>
                <a:cxn ang="16200000">
                  <a:pos x="wd2" y="hd2"/>
                </a:cxn>
              </a:cxnLst>
              <a:rect l="0" t="0" r="r" b="b"/>
              <a:pathLst>
                <a:path w="21600" h="21600" extrusionOk="0">
                  <a:moveTo>
                    <a:pt x="21231" y="21600"/>
                  </a:moveTo>
                  <a:cubicBezTo>
                    <a:pt x="462" y="21600"/>
                    <a:pt x="462" y="21600"/>
                    <a:pt x="462" y="21600"/>
                  </a:cubicBezTo>
                  <a:cubicBezTo>
                    <a:pt x="185" y="21600"/>
                    <a:pt x="0" y="17280"/>
                    <a:pt x="0" y="10800"/>
                  </a:cubicBezTo>
                  <a:cubicBezTo>
                    <a:pt x="0" y="4320"/>
                    <a:pt x="185" y="0"/>
                    <a:pt x="462" y="0"/>
                  </a:cubicBezTo>
                  <a:cubicBezTo>
                    <a:pt x="21231" y="0"/>
                    <a:pt x="21231" y="0"/>
                    <a:pt x="21231" y="0"/>
                  </a:cubicBezTo>
                  <a:cubicBezTo>
                    <a:pt x="21415" y="0"/>
                    <a:pt x="21600" y="4320"/>
                    <a:pt x="21600" y="10800"/>
                  </a:cubicBezTo>
                  <a:cubicBezTo>
                    <a:pt x="21600" y="17280"/>
                    <a:pt x="21415" y="21600"/>
                    <a:pt x="21231"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36" name="Freeform 216"/>
            <p:cNvSpPr/>
            <p:nvPr/>
          </p:nvSpPr>
          <p:spPr>
            <a:xfrm>
              <a:off x="15139565" y="4025051"/>
              <a:ext cx="1255817" cy="53669"/>
            </a:xfrm>
            <a:custGeom>
              <a:avLst/>
              <a:gdLst/>
              <a:ahLst/>
              <a:cxnLst>
                <a:cxn ang="0">
                  <a:pos x="wd2" y="hd2"/>
                </a:cxn>
                <a:cxn ang="5400000">
                  <a:pos x="wd2" y="hd2"/>
                </a:cxn>
                <a:cxn ang="10800000">
                  <a:pos x="wd2" y="hd2"/>
                </a:cxn>
                <a:cxn ang="16200000">
                  <a:pos x="wd2" y="hd2"/>
                </a:cxn>
              </a:cxnLst>
              <a:rect l="0" t="0" r="r" b="b"/>
              <a:pathLst>
                <a:path w="21600" h="21600" extrusionOk="0">
                  <a:moveTo>
                    <a:pt x="21174" y="21600"/>
                  </a:moveTo>
                  <a:cubicBezTo>
                    <a:pt x="426" y="21600"/>
                    <a:pt x="426" y="21600"/>
                    <a:pt x="426" y="21600"/>
                  </a:cubicBezTo>
                  <a:cubicBezTo>
                    <a:pt x="213" y="21600"/>
                    <a:pt x="0" y="16800"/>
                    <a:pt x="0" y="12000"/>
                  </a:cubicBezTo>
                  <a:cubicBezTo>
                    <a:pt x="0" y="4800"/>
                    <a:pt x="213" y="0"/>
                    <a:pt x="426" y="0"/>
                  </a:cubicBezTo>
                  <a:cubicBezTo>
                    <a:pt x="21174" y="0"/>
                    <a:pt x="21174" y="0"/>
                    <a:pt x="21174" y="0"/>
                  </a:cubicBezTo>
                  <a:cubicBezTo>
                    <a:pt x="21387" y="0"/>
                    <a:pt x="21600" y="4800"/>
                    <a:pt x="21600" y="12000"/>
                  </a:cubicBezTo>
                  <a:cubicBezTo>
                    <a:pt x="21600" y="16800"/>
                    <a:pt x="21387" y="21600"/>
                    <a:pt x="21174"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37" name="Freeform 217"/>
            <p:cNvSpPr/>
            <p:nvPr/>
          </p:nvSpPr>
          <p:spPr>
            <a:xfrm>
              <a:off x="14949047" y="4204839"/>
              <a:ext cx="1446337" cy="61719"/>
            </a:xfrm>
            <a:custGeom>
              <a:avLst/>
              <a:gdLst/>
              <a:ahLst/>
              <a:cxnLst>
                <a:cxn ang="0">
                  <a:pos x="wd2" y="hd2"/>
                </a:cxn>
                <a:cxn ang="5400000">
                  <a:pos x="wd2" y="hd2"/>
                </a:cxn>
                <a:cxn ang="10800000">
                  <a:pos x="wd2" y="hd2"/>
                </a:cxn>
                <a:cxn ang="16200000">
                  <a:pos x="wd2" y="hd2"/>
                </a:cxn>
              </a:cxnLst>
              <a:rect l="0" t="0" r="r" b="b"/>
              <a:pathLst>
                <a:path w="21600" h="21600" extrusionOk="0">
                  <a:moveTo>
                    <a:pt x="21231" y="21600"/>
                  </a:moveTo>
                  <a:cubicBezTo>
                    <a:pt x="462" y="21600"/>
                    <a:pt x="462" y="21600"/>
                    <a:pt x="462" y="21600"/>
                  </a:cubicBezTo>
                  <a:cubicBezTo>
                    <a:pt x="185" y="21600"/>
                    <a:pt x="0" y="17280"/>
                    <a:pt x="0" y="10800"/>
                  </a:cubicBezTo>
                  <a:cubicBezTo>
                    <a:pt x="0" y="4320"/>
                    <a:pt x="185" y="0"/>
                    <a:pt x="462" y="0"/>
                  </a:cubicBezTo>
                  <a:cubicBezTo>
                    <a:pt x="21231" y="0"/>
                    <a:pt x="21231" y="0"/>
                    <a:pt x="21231" y="0"/>
                  </a:cubicBezTo>
                  <a:cubicBezTo>
                    <a:pt x="21415" y="0"/>
                    <a:pt x="21600" y="4320"/>
                    <a:pt x="21600" y="10800"/>
                  </a:cubicBezTo>
                  <a:cubicBezTo>
                    <a:pt x="21600" y="17280"/>
                    <a:pt x="21415" y="21600"/>
                    <a:pt x="21231"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38" name="Freeform 218"/>
            <p:cNvSpPr/>
            <p:nvPr/>
          </p:nvSpPr>
          <p:spPr>
            <a:xfrm>
              <a:off x="16465435" y="420952"/>
              <a:ext cx="572810" cy="1280778"/>
            </a:xfrm>
            <a:custGeom>
              <a:avLst/>
              <a:gdLst/>
              <a:ahLst/>
              <a:cxnLst>
                <a:cxn ang="0">
                  <a:pos x="wd2" y="hd2"/>
                </a:cxn>
                <a:cxn ang="5400000">
                  <a:pos x="wd2" y="hd2"/>
                </a:cxn>
                <a:cxn ang="10800000">
                  <a:pos x="wd2" y="hd2"/>
                </a:cxn>
                <a:cxn ang="16200000">
                  <a:pos x="wd2" y="hd2"/>
                </a:cxn>
              </a:cxnLst>
              <a:rect l="0" t="0" r="r" b="b"/>
              <a:pathLst>
                <a:path w="20223" h="21126" extrusionOk="0">
                  <a:moveTo>
                    <a:pt x="2287" y="395"/>
                  </a:moveTo>
                  <a:cubicBezTo>
                    <a:pt x="3596" y="-114"/>
                    <a:pt x="7087" y="-216"/>
                    <a:pt x="8177" y="599"/>
                  </a:cubicBezTo>
                  <a:cubicBezTo>
                    <a:pt x="11668" y="497"/>
                    <a:pt x="14723" y="1822"/>
                    <a:pt x="14287" y="3248"/>
                  </a:cubicBezTo>
                  <a:cubicBezTo>
                    <a:pt x="16468" y="3350"/>
                    <a:pt x="17996" y="5286"/>
                    <a:pt x="16905" y="5897"/>
                  </a:cubicBezTo>
                  <a:cubicBezTo>
                    <a:pt x="18432" y="6101"/>
                    <a:pt x="20832" y="8241"/>
                    <a:pt x="19305" y="9463"/>
                  </a:cubicBezTo>
                  <a:cubicBezTo>
                    <a:pt x="20832" y="9871"/>
                    <a:pt x="20396" y="12927"/>
                    <a:pt x="18432" y="13437"/>
                  </a:cubicBezTo>
                  <a:cubicBezTo>
                    <a:pt x="19741" y="15067"/>
                    <a:pt x="18432" y="16697"/>
                    <a:pt x="16250" y="16799"/>
                  </a:cubicBezTo>
                  <a:cubicBezTo>
                    <a:pt x="16905" y="17614"/>
                    <a:pt x="14723" y="19448"/>
                    <a:pt x="11668" y="19550"/>
                  </a:cubicBezTo>
                  <a:cubicBezTo>
                    <a:pt x="11450" y="20976"/>
                    <a:pt x="6432" y="21384"/>
                    <a:pt x="4905" y="20976"/>
                  </a:cubicBezTo>
                  <a:cubicBezTo>
                    <a:pt x="4032" y="21282"/>
                    <a:pt x="977" y="20569"/>
                    <a:pt x="1414" y="19142"/>
                  </a:cubicBezTo>
                  <a:cubicBezTo>
                    <a:pt x="105" y="19142"/>
                    <a:pt x="-332" y="16290"/>
                    <a:pt x="1414" y="16086"/>
                  </a:cubicBezTo>
                  <a:cubicBezTo>
                    <a:pt x="105" y="15678"/>
                    <a:pt x="-768" y="13641"/>
                    <a:pt x="1414" y="12927"/>
                  </a:cubicBezTo>
                  <a:cubicBezTo>
                    <a:pt x="-113" y="12520"/>
                    <a:pt x="-768" y="10176"/>
                    <a:pt x="1414" y="9667"/>
                  </a:cubicBezTo>
                  <a:cubicBezTo>
                    <a:pt x="-332" y="9259"/>
                    <a:pt x="-550" y="7324"/>
                    <a:pt x="1414" y="6509"/>
                  </a:cubicBezTo>
                  <a:cubicBezTo>
                    <a:pt x="105" y="6101"/>
                    <a:pt x="-768" y="4471"/>
                    <a:pt x="977" y="3350"/>
                  </a:cubicBezTo>
                  <a:cubicBezTo>
                    <a:pt x="105" y="2942"/>
                    <a:pt x="-332" y="1312"/>
                    <a:pt x="2287" y="395"/>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839" name="Freeform 219"/>
            <p:cNvSpPr/>
            <p:nvPr/>
          </p:nvSpPr>
          <p:spPr>
            <a:xfrm>
              <a:off x="16556383" y="1100179"/>
              <a:ext cx="143557" cy="246871"/>
            </a:xfrm>
            <a:custGeom>
              <a:avLst/>
              <a:gdLst/>
              <a:ahLst/>
              <a:cxnLst>
                <a:cxn ang="0">
                  <a:pos x="wd2" y="hd2"/>
                </a:cxn>
                <a:cxn ang="5400000">
                  <a:pos x="wd2" y="hd2"/>
                </a:cxn>
                <a:cxn ang="10800000">
                  <a:pos x="wd2" y="hd2"/>
                </a:cxn>
                <a:cxn ang="16200000">
                  <a:pos x="wd2" y="hd2"/>
                </a:cxn>
              </a:cxnLst>
              <a:rect l="0" t="0" r="r" b="b"/>
              <a:pathLst>
                <a:path w="18056" h="21600" extrusionOk="0">
                  <a:moveTo>
                    <a:pt x="771" y="21600"/>
                  </a:moveTo>
                  <a:cubicBezTo>
                    <a:pt x="0" y="21600"/>
                    <a:pt x="0" y="21060"/>
                    <a:pt x="0" y="21060"/>
                  </a:cubicBezTo>
                  <a:cubicBezTo>
                    <a:pt x="0" y="20520"/>
                    <a:pt x="0" y="20520"/>
                    <a:pt x="0" y="19980"/>
                  </a:cubicBezTo>
                  <a:cubicBezTo>
                    <a:pt x="15429" y="15120"/>
                    <a:pt x="19286" y="9720"/>
                    <a:pt x="13114" y="1080"/>
                  </a:cubicBezTo>
                  <a:cubicBezTo>
                    <a:pt x="13114" y="540"/>
                    <a:pt x="13114" y="0"/>
                    <a:pt x="13886" y="0"/>
                  </a:cubicBezTo>
                  <a:cubicBezTo>
                    <a:pt x="14657" y="0"/>
                    <a:pt x="14657" y="0"/>
                    <a:pt x="15429" y="540"/>
                  </a:cubicBezTo>
                  <a:cubicBezTo>
                    <a:pt x="21600" y="9720"/>
                    <a:pt x="16971" y="16200"/>
                    <a:pt x="771" y="21600"/>
                  </a:cubicBezTo>
                  <a:cubicBezTo>
                    <a:pt x="771" y="21600"/>
                    <a:pt x="771" y="21600"/>
                    <a:pt x="771" y="21600"/>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40" name="Freeform 220"/>
            <p:cNvSpPr/>
            <p:nvPr/>
          </p:nvSpPr>
          <p:spPr>
            <a:xfrm>
              <a:off x="16661035" y="1227537"/>
              <a:ext cx="136853" cy="39013"/>
            </a:xfrm>
            <a:custGeom>
              <a:avLst/>
              <a:gdLst/>
              <a:ahLst/>
              <a:cxnLst>
                <a:cxn ang="0">
                  <a:pos x="wd2" y="hd2"/>
                </a:cxn>
                <a:cxn ang="5400000">
                  <a:pos x="wd2" y="hd2"/>
                </a:cxn>
                <a:cxn ang="10800000">
                  <a:pos x="wd2" y="hd2"/>
                </a:cxn>
                <a:cxn ang="16200000">
                  <a:pos x="wd2" y="hd2"/>
                </a:cxn>
              </a:cxnLst>
              <a:rect l="0" t="0" r="r" b="b"/>
              <a:pathLst>
                <a:path w="21600" h="19627" extrusionOk="0">
                  <a:moveTo>
                    <a:pt x="982" y="19627"/>
                  </a:moveTo>
                  <a:cubicBezTo>
                    <a:pt x="982" y="19627"/>
                    <a:pt x="982" y="19627"/>
                    <a:pt x="0" y="16541"/>
                  </a:cubicBezTo>
                  <a:cubicBezTo>
                    <a:pt x="0" y="16541"/>
                    <a:pt x="0" y="13456"/>
                    <a:pt x="982" y="13456"/>
                  </a:cubicBezTo>
                  <a:cubicBezTo>
                    <a:pt x="4909" y="1113"/>
                    <a:pt x="12764" y="-1973"/>
                    <a:pt x="20618" y="1113"/>
                  </a:cubicBezTo>
                  <a:cubicBezTo>
                    <a:pt x="21600" y="1113"/>
                    <a:pt x="21600" y="4198"/>
                    <a:pt x="21600" y="4198"/>
                  </a:cubicBezTo>
                  <a:cubicBezTo>
                    <a:pt x="21600" y="7284"/>
                    <a:pt x="20618" y="7284"/>
                    <a:pt x="20618" y="7284"/>
                  </a:cubicBezTo>
                  <a:cubicBezTo>
                    <a:pt x="12764" y="4198"/>
                    <a:pt x="5891" y="10370"/>
                    <a:pt x="1964" y="19627"/>
                  </a:cubicBezTo>
                  <a:cubicBezTo>
                    <a:pt x="1964" y="19627"/>
                    <a:pt x="1964" y="19627"/>
                    <a:pt x="982" y="19627"/>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41" name="Freeform 221"/>
            <p:cNvSpPr/>
            <p:nvPr/>
          </p:nvSpPr>
          <p:spPr>
            <a:xfrm>
              <a:off x="16541402" y="573140"/>
              <a:ext cx="243069" cy="298954"/>
            </a:xfrm>
            <a:custGeom>
              <a:avLst/>
              <a:gdLst/>
              <a:ahLst/>
              <a:cxnLst>
                <a:cxn ang="0">
                  <a:pos x="wd2" y="hd2"/>
                </a:cxn>
                <a:cxn ang="5400000">
                  <a:pos x="wd2" y="hd2"/>
                </a:cxn>
                <a:cxn ang="10800000">
                  <a:pos x="wd2" y="hd2"/>
                </a:cxn>
                <a:cxn ang="16200000">
                  <a:pos x="wd2" y="hd2"/>
                </a:cxn>
              </a:cxnLst>
              <a:rect l="0" t="0" r="r" b="b"/>
              <a:pathLst>
                <a:path w="20815" h="20745" extrusionOk="0">
                  <a:moveTo>
                    <a:pt x="20288" y="20745"/>
                  </a:moveTo>
                  <a:cubicBezTo>
                    <a:pt x="20288" y="20745"/>
                    <a:pt x="19761" y="20745"/>
                    <a:pt x="19761" y="20313"/>
                  </a:cubicBezTo>
                  <a:cubicBezTo>
                    <a:pt x="18708" y="19449"/>
                    <a:pt x="16600" y="19449"/>
                    <a:pt x="14493" y="19881"/>
                  </a:cubicBezTo>
                  <a:cubicBezTo>
                    <a:pt x="12913" y="19881"/>
                    <a:pt x="10805" y="19881"/>
                    <a:pt x="9225" y="19449"/>
                  </a:cubicBezTo>
                  <a:cubicBezTo>
                    <a:pt x="4483" y="18585"/>
                    <a:pt x="795" y="14697"/>
                    <a:pt x="269" y="10809"/>
                  </a:cubicBezTo>
                  <a:cubicBezTo>
                    <a:pt x="-785" y="6921"/>
                    <a:pt x="1322" y="3033"/>
                    <a:pt x="5537" y="873"/>
                  </a:cubicBezTo>
                  <a:cubicBezTo>
                    <a:pt x="9225" y="-855"/>
                    <a:pt x="13966" y="441"/>
                    <a:pt x="15020" y="873"/>
                  </a:cubicBezTo>
                  <a:cubicBezTo>
                    <a:pt x="15547" y="873"/>
                    <a:pt x="15547" y="1305"/>
                    <a:pt x="15547" y="1737"/>
                  </a:cubicBezTo>
                  <a:cubicBezTo>
                    <a:pt x="15547" y="1737"/>
                    <a:pt x="15020" y="2169"/>
                    <a:pt x="15020" y="1737"/>
                  </a:cubicBezTo>
                  <a:cubicBezTo>
                    <a:pt x="12386" y="1305"/>
                    <a:pt x="9225" y="441"/>
                    <a:pt x="6064" y="1737"/>
                  </a:cubicBezTo>
                  <a:cubicBezTo>
                    <a:pt x="2376" y="3897"/>
                    <a:pt x="795" y="6921"/>
                    <a:pt x="1322" y="10377"/>
                  </a:cubicBezTo>
                  <a:cubicBezTo>
                    <a:pt x="1849" y="14265"/>
                    <a:pt x="5537" y="17721"/>
                    <a:pt x="9225" y="18585"/>
                  </a:cubicBezTo>
                  <a:cubicBezTo>
                    <a:pt x="11332" y="19017"/>
                    <a:pt x="12913" y="19017"/>
                    <a:pt x="14493" y="18585"/>
                  </a:cubicBezTo>
                  <a:cubicBezTo>
                    <a:pt x="16600" y="18585"/>
                    <a:pt x="18708" y="18585"/>
                    <a:pt x="20815" y="19881"/>
                  </a:cubicBezTo>
                  <a:cubicBezTo>
                    <a:pt x="20815" y="19881"/>
                    <a:pt x="20815" y="20313"/>
                    <a:pt x="20815" y="20313"/>
                  </a:cubicBezTo>
                  <a:cubicBezTo>
                    <a:pt x="20815" y="20745"/>
                    <a:pt x="20288" y="20745"/>
                    <a:pt x="20288" y="20745"/>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42" name="Freeform 222"/>
            <p:cNvSpPr/>
            <p:nvPr/>
          </p:nvSpPr>
          <p:spPr>
            <a:xfrm>
              <a:off x="16822038" y="987479"/>
              <a:ext cx="195887" cy="179787"/>
            </a:xfrm>
            <a:custGeom>
              <a:avLst/>
              <a:gdLst/>
              <a:ahLst/>
              <a:cxnLst>
                <a:cxn ang="0">
                  <a:pos x="wd2" y="hd2"/>
                </a:cxn>
                <a:cxn ang="5400000">
                  <a:pos x="wd2" y="hd2"/>
                </a:cxn>
                <a:cxn ang="10800000">
                  <a:pos x="wd2" y="hd2"/>
                </a:cxn>
                <a:cxn ang="16200000">
                  <a:pos x="wd2" y="hd2"/>
                </a:cxn>
              </a:cxnLst>
              <a:rect l="0" t="0" r="r" b="b"/>
              <a:pathLst>
                <a:path w="21600" h="21600" extrusionOk="0">
                  <a:moveTo>
                    <a:pt x="675" y="21600"/>
                  </a:moveTo>
                  <a:cubicBezTo>
                    <a:pt x="0" y="21600"/>
                    <a:pt x="0" y="20855"/>
                    <a:pt x="0" y="20855"/>
                  </a:cubicBezTo>
                  <a:cubicBezTo>
                    <a:pt x="0" y="20110"/>
                    <a:pt x="0" y="19366"/>
                    <a:pt x="675" y="19366"/>
                  </a:cubicBezTo>
                  <a:cubicBezTo>
                    <a:pt x="16875" y="17876"/>
                    <a:pt x="19575" y="2234"/>
                    <a:pt x="20250" y="745"/>
                  </a:cubicBezTo>
                  <a:cubicBezTo>
                    <a:pt x="20250" y="0"/>
                    <a:pt x="20925" y="0"/>
                    <a:pt x="20925" y="0"/>
                  </a:cubicBezTo>
                  <a:cubicBezTo>
                    <a:pt x="21600" y="0"/>
                    <a:pt x="21600" y="745"/>
                    <a:pt x="21600" y="745"/>
                  </a:cubicBezTo>
                  <a:cubicBezTo>
                    <a:pt x="21600" y="2979"/>
                    <a:pt x="18225" y="19366"/>
                    <a:pt x="675" y="21600"/>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43" name="Freeform 223"/>
            <p:cNvSpPr/>
            <p:nvPr/>
          </p:nvSpPr>
          <p:spPr>
            <a:xfrm>
              <a:off x="16640305" y="1279967"/>
              <a:ext cx="310535" cy="195887"/>
            </a:xfrm>
            <a:custGeom>
              <a:avLst/>
              <a:gdLst/>
              <a:ahLst/>
              <a:cxnLst>
                <a:cxn ang="0">
                  <a:pos x="wd2" y="hd2"/>
                </a:cxn>
                <a:cxn ang="5400000">
                  <a:pos x="wd2" y="hd2"/>
                </a:cxn>
                <a:cxn ang="10800000">
                  <a:pos x="wd2" y="hd2"/>
                </a:cxn>
                <a:cxn ang="16200000">
                  <a:pos x="wd2" y="hd2"/>
                </a:cxn>
              </a:cxnLst>
              <a:rect l="0" t="0" r="r" b="b"/>
              <a:pathLst>
                <a:path w="21365" h="21600" extrusionOk="0">
                  <a:moveTo>
                    <a:pt x="4000" y="21600"/>
                  </a:moveTo>
                  <a:cubicBezTo>
                    <a:pt x="3577" y="21600"/>
                    <a:pt x="3153" y="21600"/>
                    <a:pt x="2730" y="21600"/>
                  </a:cubicBezTo>
                  <a:cubicBezTo>
                    <a:pt x="1459" y="20925"/>
                    <a:pt x="612" y="19575"/>
                    <a:pt x="189" y="18225"/>
                  </a:cubicBezTo>
                  <a:cubicBezTo>
                    <a:pt x="-235" y="17550"/>
                    <a:pt x="189" y="16875"/>
                    <a:pt x="189" y="16875"/>
                  </a:cubicBezTo>
                  <a:cubicBezTo>
                    <a:pt x="612" y="16875"/>
                    <a:pt x="1036" y="16875"/>
                    <a:pt x="1036" y="17550"/>
                  </a:cubicBezTo>
                  <a:cubicBezTo>
                    <a:pt x="1459" y="18900"/>
                    <a:pt x="1883" y="19575"/>
                    <a:pt x="3153" y="19575"/>
                  </a:cubicBezTo>
                  <a:cubicBezTo>
                    <a:pt x="5271" y="20250"/>
                    <a:pt x="8236" y="18900"/>
                    <a:pt x="9930" y="16200"/>
                  </a:cubicBezTo>
                  <a:cubicBezTo>
                    <a:pt x="12047" y="13500"/>
                    <a:pt x="13318" y="10800"/>
                    <a:pt x="14589" y="8100"/>
                  </a:cubicBezTo>
                  <a:cubicBezTo>
                    <a:pt x="17130" y="4050"/>
                    <a:pt x="18824" y="1350"/>
                    <a:pt x="20941" y="0"/>
                  </a:cubicBezTo>
                  <a:cubicBezTo>
                    <a:pt x="20941" y="0"/>
                    <a:pt x="21365" y="0"/>
                    <a:pt x="21365" y="675"/>
                  </a:cubicBezTo>
                  <a:cubicBezTo>
                    <a:pt x="21365" y="1350"/>
                    <a:pt x="21365" y="1350"/>
                    <a:pt x="20941" y="2025"/>
                  </a:cubicBezTo>
                  <a:cubicBezTo>
                    <a:pt x="19247" y="2700"/>
                    <a:pt x="17553" y="5400"/>
                    <a:pt x="15436" y="9450"/>
                  </a:cubicBezTo>
                  <a:cubicBezTo>
                    <a:pt x="14165" y="11475"/>
                    <a:pt x="12471" y="14850"/>
                    <a:pt x="10777" y="17550"/>
                  </a:cubicBezTo>
                  <a:cubicBezTo>
                    <a:pt x="9083" y="20250"/>
                    <a:pt x="6541" y="21600"/>
                    <a:pt x="4000" y="21600"/>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44" name="Freeform 224"/>
            <p:cNvSpPr/>
            <p:nvPr/>
          </p:nvSpPr>
          <p:spPr>
            <a:xfrm>
              <a:off x="16599318" y="1556353"/>
              <a:ext cx="110019" cy="142221"/>
            </a:xfrm>
            <a:custGeom>
              <a:avLst/>
              <a:gdLst/>
              <a:ahLst/>
              <a:cxnLst>
                <a:cxn ang="0">
                  <a:pos x="wd2" y="hd2"/>
                </a:cxn>
                <a:cxn ang="5400000">
                  <a:pos x="wd2" y="hd2"/>
                </a:cxn>
                <a:cxn ang="10800000">
                  <a:pos x="wd2" y="hd2"/>
                </a:cxn>
                <a:cxn ang="16200000">
                  <a:pos x="wd2" y="hd2"/>
                </a:cxn>
              </a:cxnLst>
              <a:rect l="0" t="0" r="r" b="b"/>
              <a:pathLst>
                <a:path w="21600" h="21600" extrusionOk="0">
                  <a:moveTo>
                    <a:pt x="1200" y="21600"/>
                  </a:moveTo>
                  <a:cubicBezTo>
                    <a:pt x="1200" y="21600"/>
                    <a:pt x="0" y="20661"/>
                    <a:pt x="0" y="20661"/>
                  </a:cubicBezTo>
                  <a:cubicBezTo>
                    <a:pt x="0" y="16904"/>
                    <a:pt x="0" y="10330"/>
                    <a:pt x="3600" y="7513"/>
                  </a:cubicBezTo>
                  <a:cubicBezTo>
                    <a:pt x="8400" y="3757"/>
                    <a:pt x="16800" y="0"/>
                    <a:pt x="20400" y="0"/>
                  </a:cubicBezTo>
                  <a:cubicBezTo>
                    <a:pt x="21600" y="0"/>
                    <a:pt x="21600" y="939"/>
                    <a:pt x="21600" y="939"/>
                  </a:cubicBezTo>
                  <a:cubicBezTo>
                    <a:pt x="21600" y="1878"/>
                    <a:pt x="21600" y="1878"/>
                    <a:pt x="20400" y="1878"/>
                  </a:cubicBezTo>
                  <a:cubicBezTo>
                    <a:pt x="18000" y="1878"/>
                    <a:pt x="9600" y="5635"/>
                    <a:pt x="6000" y="8452"/>
                  </a:cubicBezTo>
                  <a:cubicBezTo>
                    <a:pt x="3600" y="11270"/>
                    <a:pt x="2400" y="16904"/>
                    <a:pt x="2400" y="19722"/>
                  </a:cubicBezTo>
                  <a:cubicBezTo>
                    <a:pt x="2400" y="20661"/>
                    <a:pt x="2400" y="21600"/>
                    <a:pt x="1200" y="21600"/>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45" name="Freeform 225"/>
            <p:cNvSpPr/>
            <p:nvPr/>
          </p:nvSpPr>
          <p:spPr>
            <a:xfrm>
              <a:off x="16546414" y="877461"/>
              <a:ext cx="393692" cy="166369"/>
            </a:xfrm>
            <a:custGeom>
              <a:avLst/>
              <a:gdLst/>
              <a:ahLst/>
              <a:cxnLst>
                <a:cxn ang="0">
                  <a:pos x="wd2" y="hd2"/>
                </a:cxn>
                <a:cxn ang="5400000">
                  <a:pos x="wd2" y="hd2"/>
                </a:cxn>
                <a:cxn ang="10800000">
                  <a:pos x="wd2" y="hd2"/>
                </a:cxn>
                <a:cxn ang="16200000">
                  <a:pos x="wd2" y="hd2"/>
                </a:cxn>
              </a:cxnLst>
              <a:rect l="0" t="0" r="r" b="b"/>
              <a:pathLst>
                <a:path w="21412" h="21600" extrusionOk="0">
                  <a:moveTo>
                    <a:pt x="487" y="21600"/>
                  </a:moveTo>
                  <a:cubicBezTo>
                    <a:pt x="487" y="21600"/>
                    <a:pt x="150" y="21600"/>
                    <a:pt x="150" y="21600"/>
                  </a:cubicBezTo>
                  <a:cubicBezTo>
                    <a:pt x="150" y="21600"/>
                    <a:pt x="-188" y="20800"/>
                    <a:pt x="150" y="20800"/>
                  </a:cubicBezTo>
                  <a:cubicBezTo>
                    <a:pt x="1162" y="16000"/>
                    <a:pt x="3862" y="9600"/>
                    <a:pt x="8249" y="10400"/>
                  </a:cubicBezTo>
                  <a:cubicBezTo>
                    <a:pt x="10950" y="11200"/>
                    <a:pt x="12299" y="13600"/>
                    <a:pt x="13649" y="16000"/>
                  </a:cubicBezTo>
                  <a:cubicBezTo>
                    <a:pt x="14324" y="16800"/>
                    <a:pt x="15000" y="18400"/>
                    <a:pt x="16012" y="19200"/>
                  </a:cubicBezTo>
                  <a:cubicBezTo>
                    <a:pt x="16687" y="19200"/>
                    <a:pt x="17362" y="18400"/>
                    <a:pt x="18037" y="17600"/>
                  </a:cubicBezTo>
                  <a:cubicBezTo>
                    <a:pt x="19387" y="15200"/>
                    <a:pt x="20737" y="9600"/>
                    <a:pt x="20737" y="800"/>
                  </a:cubicBezTo>
                  <a:cubicBezTo>
                    <a:pt x="20737" y="0"/>
                    <a:pt x="20737" y="0"/>
                    <a:pt x="21074" y="0"/>
                  </a:cubicBezTo>
                  <a:cubicBezTo>
                    <a:pt x="21412" y="0"/>
                    <a:pt x="21412" y="0"/>
                    <a:pt x="21412" y="800"/>
                  </a:cubicBezTo>
                  <a:cubicBezTo>
                    <a:pt x="21412" y="10400"/>
                    <a:pt x="20062" y="16000"/>
                    <a:pt x="18374" y="19200"/>
                  </a:cubicBezTo>
                  <a:cubicBezTo>
                    <a:pt x="17700" y="20800"/>
                    <a:pt x="16687" y="21600"/>
                    <a:pt x="16012" y="20800"/>
                  </a:cubicBezTo>
                  <a:cubicBezTo>
                    <a:pt x="14662" y="20000"/>
                    <a:pt x="13987" y="18400"/>
                    <a:pt x="12975" y="17600"/>
                  </a:cubicBezTo>
                  <a:cubicBezTo>
                    <a:pt x="11962" y="15200"/>
                    <a:pt x="10612" y="13600"/>
                    <a:pt x="8249" y="12800"/>
                  </a:cubicBezTo>
                  <a:cubicBezTo>
                    <a:pt x="4200" y="12000"/>
                    <a:pt x="1837" y="17600"/>
                    <a:pt x="825" y="21600"/>
                  </a:cubicBezTo>
                  <a:cubicBezTo>
                    <a:pt x="825" y="21600"/>
                    <a:pt x="487" y="21600"/>
                    <a:pt x="487" y="21600"/>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46" name="Freeform 226"/>
            <p:cNvSpPr/>
            <p:nvPr/>
          </p:nvSpPr>
          <p:spPr>
            <a:xfrm>
              <a:off x="16822038" y="686941"/>
              <a:ext cx="38268" cy="152953"/>
            </a:xfrm>
            <a:custGeom>
              <a:avLst/>
              <a:gdLst/>
              <a:ahLst/>
              <a:cxnLst>
                <a:cxn ang="0">
                  <a:pos x="wd2" y="hd2"/>
                </a:cxn>
                <a:cxn ang="5400000">
                  <a:pos x="wd2" y="hd2"/>
                </a:cxn>
                <a:cxn ang="10800000">
                  <a:pos x="wd2" y="hd2"/>
                </a:cxn>
                <a:cxn ang="16200000">
                  <a:pos x="wd2" y="hd2"/>
                </a:cxn>
              </a:cxnLst>
              <a:rect l="0" t="0" r="r" b="b"/>
              <a:pathLst>
                <a:path w="14668" h="21600" extrusionOk="0">
                  <a:moveTo>
                    <a:pt x="2400" y="21600"/>
                  </a:moveTo>
                  <a:cubicBezTo>
                    <a:pt x="2400" y="21600"/>
                    <a:pt x="0" y="21600"/>
                    <a:pt x="0" y="20736"/>
                  </a:cubicBezTo>
                  <a:cubicBezTo>
                    <a:pt x="0" y="20736"/>
                    <a:pt x="0" y="19872"/>
                    <a:pt x="0" y="19872"/>
                  </a:cubicBezTo>
                  <a:cubicBezTo>
                    <a:pt x="4800" y="17280"/>
                    <a:pt x="14400" y="7776"/>
                    <a:pt x="2400" y="1728"/>
                  </a:cubicBezTo>
                  <a:cubicBezTo>
                    <a:pt x="2400" y="1728"/>
                    <a:pt x="2400" y="864"/>
                    <a:pt x="2400" y="0"/>
                  </a:cubicBezTo>
                  <a:cubicBezTo>
                    <a:pt x="4800" y="0"/>
                    <a:pt x="7200" y="0"/>
                    <a:pt x="7200" y="864"/>
                  </a:cubicBezTo>
                  <a:cubicBezTo>
                    <a:pt x="21600" y="7776"/>
                    <a:pt x="12000" y="17280"/>
                    <a:pt x="4800" y="20736"/>
                  </a:cubicBezTo>
                  <a:cubicBezTo>
                    <a:pt x="4800" y="21600"/>
                    <a:pt x="2400" y="21600"/>
                    <a:pt x="2400" y="21600"/>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47" name="Freeform 227"/>
            <p:cNvSpPr/>
            <p:nvPr/>
          </p:nvSpPr>
          <p:spPr>
            <a:xfrm>
              <a:off x="16846187" y="757615"/>
              <a:ext cx="104653" cy="25931"/>
            </a:xfrm>
            <a:custGeom>
              <a:avLst/>
              <a:gdLst/>
              <a:ahLst/>
              <a:cxnLst>
                <a:cxn ang="0">
                  <a:pos x="wd2" y="hd2"/>
                </a:cxn>
                <a:cxn ang="5400000">
                  <a:pos x="wd2" y="hd2"/>
                </a:cxn>
                <a:cxn ang="10800000">
                  <a:pos x="wd2" y="hd2"/>
                </a:cxn>
                <a:cxn ang="16200000">
                  <a:pos x="wd2" y="hd2"/>
                </a:cxn>
              </a:cxnLst>
              <a:rect l="0" t="0" r="r" b="b"/>
              <a:pathLst>
                <a:path w="21600" h="18975" extrusionOk="0">
                  <a:moveTo>
                    <a:pt x="20329" y="18975"/>
                  </a:moveTo>
                  <a:cubicBezTo>
                    <a:pt x="20329" y="18975"/>
                    <a:pt x="20329" y="18975"/>
                    <a:pt x="20329" y="18975"/>
                  </a:cubicBezTo>
                  <a:cubicBezTo>
                    <a:pt x="12706" y="10335"/>
                    <a:pt x="5082" y="10335"/>
                    <a:pt x="1271" y="10335"/>
                  </a:cubicBezTo>
                  <a:cubicBezTo>
                    <a:pt x="1271" y="14655"/>
                    <a:pt x="0" y="10335"/>
                    <a:pt x="0" y="10335"/>
                  </a:cubicBezTo>
                  <a:cubicBezTo>
                    <a:pt x="0" y="6015"/>
                    <a:pt x="0" y="1695"/>
                    <a:pt x="0" y="1695"/>
                  </a:cubicBezTo>
                  <a:cubicBezTo>
                    <a:pt x="5082" y="-2625"/>
                    <a:pt x="13976" y="1695"/>
                    <a:pt x="21600" y="10335"/>
                  </a:cubicBezTo>
                  <a:cubicBezTo>
                    <a:pt x="21600" y="10335"/>
                    <a:pt x="21600" y="14655"/>
                    <a:pt x="21600" y="14655"/>
                  </a:cubicBezTo>
                  <a:cubicBezTo>
                    <a:pt x="21600" y="18975"/>
                    <a:pt x="21600" y="18975"/>
                    <a:pt x="20329" y="18975"/>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48" name="Freeform 228"/>
            <p:cNvSpPr/>
            <p:nvPr/>
          </p:nvSpPr>
          <p:spPr>
            <a:xfrm>
              <a:off x="16475884" y="456171"/>
              <a:ext cx="132644" cy="104653"/>
            </a:xfrm>
            <a:custGeom>
              <a:avLst/>
              <a:gdLst/>
              <a:ahLst/>
              <a:cxnLst>
                <a:cxn ang="0">
                  <a:pos x="wd2" y="hd2"/>
                </a:cxn>
                <a:cxn ang="5400000">
                  <a:pos x="wd2" y="hd2"/>
                </a:cxn>
                <a:cxn ang="10800000">
                  <a:pos x="wd2" y="hd2"/>
                </a:cxn>
                <a:cxn ang="16200000">
                  <a:pos x="wd2" y="hd2"/>
                </a:cxn>
              </a:cxnLst>
              <a:rect l="0" t="0" r="r" b="b"/>
              <a:pathLst>
                <a:path w="21355" h="21600" extrusionOk="0">
                  <a:moveTo>
                    <a:pt x="982" y="21600"/>
                  </a:moveTo>
                  <a:cubicBezTo>
                    <a:pt x="982" y="21600"/>
                    <a:pt x="0" y="21600"/>
                    <a:pt x="0" y="21600"/>
                  </a:cubicBezTo>
                  <a:cubicBezTo>
                    <a:pt x="0" y="21600"/>
                    <a:pt x="0" y="20329"/>
                    <a:pt x="0" y="19059"/>
                  </a:cubicBezTo>
                  <a:cubicBezTo>
                    <a:pt x="1964" y="17788"/>
                    <a:pt x="4909" y="16518"/>
                    <a:pt x="8836" y="15247"/>
                  </a:cubicBezTo>
                  <a:cubicBezTo>
                    <a:pt x="12764" y="13976"/>
                    <a:pt x="17673" y="12706"/>
                    <a:pt x="18655" y="10165"/>
                  </a:cubicBezTo>
                  <a:cubicBezTo>
                    <a:pt x="18655" y="8894"/>
                    <a:pt x="18655" y="7624"/>
                    <a:pt x="18655" y="5082"/>
                  </a:cubicBezTo>
                  <a:cubicBezTo>
                    <a:pt x="17673" y="3812"/>
                    <a:pt x="16691" y="3812"/>
                    <a:pt x="15709" y="2541"/>
                  </a:cubicBezTo>
                  <a:cubicBezTo>
                    <a:pt x="14727" y="2541"/>
                    <a:pt x="14727" y="2541"/>
                    <a:pt x="14727" y="1271"/>
                  </a:cubicBezTo>
                  <a:cubicBezTo>
                    <a:pt x="14727" y="0"/>
                    <a:pt x="15709" y="0"/>
                    <a:pt x="15709" y="0"/>
                  </a:cubicBezTo>
                  <a:cubicBezTo>
                    <a:pt x="17673" y="0"/>
                    <a:pt x="19636" y="2541"/>
                    <a:pt x="20618" y="3812"/>
                  </a:cubicBezTo>
                  <a:cubicBezTo>
                    <a:pt x="21600" y="6353"/>
                    <a:pt x="21600" y="10165"/>
                    <a:pt x="20618" y="12706"/>
                  </a:cubicBezTo>
                  <a:cubicBezTo>
                    <a:pt x="18655" y="15247"/>
                    <a:pt x="14727" y="16518"/>
                    <a:pt x="9818" y="17788"/>
                  </a:cubicBezTo>
                  <a:cubicBezTo>
                    <a:pt x="6873" y="19059"/>
                    <a:pt x="2945" y="20329"/>
                    <a:pt x="1964" y="21600"/>
                  </a:cubicBezTo>
                  <a:cubicBezTo>
                    <a:pt x="982" y="21600"/>
                    <a:pt x="982" y="21600"/>
                    <a:pt x="982" y="21600"/>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49" name="Freeform 229"/>
            <p:cNvSpPr/>
            <p:nvPr/>
          </p:nvSpPr>
          <p:spPr>
            <a:xfrm>
              <a:off x="16585902" y="714489"/>
              <a:ext cx="69769" cy="106623"/>
            </a:xfrm>
            <a:custGeom>
              <a:avLst/>
              <a:gdLst/>
              <a:ahLst/>
              <a:cxnLst>
                <a:cxn ang="0">
                  <a:pos x="wd2" y="hd2"/>
                </a:cxn>
                <a:cxn ang="5400000">
                  <a:pos x="wd2" y="hd2"/>
                </a:cxn>
                <a:cxn ang="10800000">
                  <a:pos x="wd2" y="hd2"/>
                </a:cxn>
                <a:cxn ang="16200000">
                  <a:pos x="wd2" y="hd2"/>
                </a:cxn>
              </a:cxnLst>
              <a:rect l="0" t="0" r="r" b="b"/>
              <a:pathLst>
                <a:path w="21600" h="20933" extrusionOk="0">
                  <a:moveTo>
                    <a:pt x="1964" y="20933"/>
                  </a:moveTo>
                  <a:cubicBezTo>
                    <a:pt x="1964" y="20933"/>
                    <a:pt x="1964" y="20933"/>
                    <a:pt x="1964" y="20933"/>
                  </a:cubicBezTo>
                  <a:cubicBezTo>
                    <a:pt x="0" y="20933"/>
                    <a:pt x="0" y="19733"/>
                    <a:pt x="0" y="18533"/>
                  </a:cubicBezTo>
                  <a:cubicBezTo>
                    <a:pt x="3927" y="6533"/>
                    <a:pt x="15709" y="1733"/>
                    <a:pt x="17673" y="533"/>
                  </a:cubicBezTo>
                  <a:cubicBezTo>
                    <a:pt x="19636" y="-667"/>
                    <a:pt x="21600" y="533"/>
                    <a:pt x="21600" y="533"/>
                  </a:cubicBezTo>
                  <a:cubicBezTo>
                    <a:pt x="21600" y="1733"/>
                    <a:pt x="21600" y="2933"/>
                    <a:pt x="19636" y="2933"/>
                  </a:cubicBezTo>
                  <a:cubicBezTo>
                    <a:pt x="17673" y="2933"/>
                    <a:pt x="7855" y="8933"/>
                    <a:pt x="3927" y="19733"/>
                  </a:cubicBezTo>
                  <a:cubicBezTo>
                    <a:pt x="3927" y="19733"/>
                    <a:pt x="3927" y="20933"/>
                    <a:pt x="1964" y="20933"/>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50" name="Freeform 230"/>
            <p:cNvSpPr/>
            <p:nvPr/>
          </p:nvSpPr>
          <p:spPr>
            <a:xfrm>
              <a:off x="15892053" y="420952"/>
              <a:ext cx="572809" cy="1280778"/>
            </a:xfrm>
            <a:custGeom>
              <a:avLst/>
              <a:gdLst/>
              <a:ahLst/>
              <a:cxnLst>
                <a:cxn ang="0">
                  <a:pos x="wd2" y="hd2"/>
                </a:cxn>
                <a:cxn ang="5400000">
                  <a:pos x="wd2" y="hd2"/>
                </a:cxn>
                <a:cxn ang="10800000">
                  <a:pos x="wd2" y="hd2"/>
                </a:cxn>
                <a:cxn ang="16200000">
                  <a:pos x="wd2" y="hd2"/>
                </a:cxn>
              </a:cxnLst>
              <a:rect l="0" t="0" r="r" b="b"/>
              <a:pathLst>
                <a:path w="20223" h="21126" extrusionOk="0">
                  <a:moveTo>
                    <a:pt x="17936" y="395"/>
                  </a:moveTo>
                  <a:cubicBezTo>
                    <a:pt x="16627" y="-114"/>
                    <a:pt x="13136" y="-216"/>
                    <a:pt x="12046" y="599"/>
                  </a:cubicBezTo>
                  <a:cubicBezTo>
                    <a:pt x="8555" y="497"/>
                    <a:pt x="5500" y="1822"/>
                    <a:pt x="5936" y="3248"/>
                  </a:cubicBezTo>
                  <a:cubicBezTo>
                    <a:pt x="3755" y="3350"/>
                    <a:pt x="2227" y="5286"/>
                    <a:pt x="3318" y="5897"/>
                  </a:cubicBezTo>
                  <a:cubicBezTo>
                    <a:pt x="1791" y="6101"/>
                    <a:pt x="-609" y="8241"/>
                    <a:pt x="918" y="9463"/>
                  </a:cubicBezTo>
                  <a:cubicBezTo>
                    <a:pt x="-609" y="9871"/>
                    <a:pt x="-173" y="12927"/>
                    <a:pt x="1791" y="13437"/>
                  </a:cubicBezTo>
                  <a:cubicBezTo>
                    <a:pt x="482" y="15067"/>
                    <a:pt x="1791" y="16697"/>
                    <a:pt x="3973" y="16799"/>
                  </a:cubicBezTo>
                  <a:cubicBezTo>
                    <a:pt x="3318" y="17614"/>
                    <a:pt x="5500" y="19448"/>
                    <a:pt x="8555" y="19550"/>
                  </a:cubicBezTo>
                  <a:cubicBezTo>
                    <a:pt x="8773" y="20976"/>
                    <a:pt x="13791" y="21384"/>
                    <a:pt x="15318" y="20976"/>
                  </a:cubicBezTo>
                  <a:cubicBezTo>
                    <a:pt x="16191" y="21282"/>
                    <a:pt x="19246" y="20569"/>
                    <a:pt x="18809" y="19142"/>
                  </a:cubicBezTo>
                  <a:cubicBezTo>
                    <a:pt x="20336" y="19142"/>
                    <a:pt x="20555" y="16290"/>
                    <a:pt x="18809" y="16086"/>
                  </a:cubicBezTo>
                  <a:cubicBezTo>
                    <a:pt x="20336" y="15678"/>
                    <a:pt x="20991" y="13641"/>
                    <a:pt x="18809" y="12927"/>
                  </a:cubicBezTo>
                  <a:cubicBezTo>
                    <a:pt x="20336" y="12520"/>
                    <a:pt x="20991" y="10176"/>
                    <a:pt x="18809" y="9667"/>
                  </a:cubicBezTo>
                  <a:cubicBezTo>
                    <a:pt x="20555" y="9259"/>
                    <a:pt x="20773" y="7324"/>
                    <a:pt x="18809" y="6509"/>
                  </a:cubicBezTo>
                  <a:cubicBezTo>
                    <a:pt x="20118" y="6101"/>
                    <a:pt x="20991" y="4471"/>
                    <a:pt x="19246" y="3350"/>
                  </a:cubicBezTo>
                  <a:cubicBezTo>
                    <a:pt x="20118" y="2942"/>
                    <a:pt x="20555" y="1312"/>
                    <a:pt x="17936" y="395"/>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851" name="Freeform 231"/>
            <p:cNvSpPr/>
            <p:nvPr/>
          </p:nvSpPr>
          <p:spPr>
            <a:xfrm>
              <a:off x="16235063" y="1100179"/>
              <a:ext cx="141536" cy="246871"/>
            </a:xfrm>
            <a:custGeom>
              <a:avLst/>
              <a:gdLst/>
              <a:ahLst/>
              <a:cxnLst>
                <a:cxn ang="0">
                  <a:pos x="wd2" y="hd2"/>
                </a:cxn>
                <a:cxn ang="5400000">
                  <a:pos x="wd2" y="hd2"/>
                </a:cxn>
                <a:cxn ang="10800000">
                  <a:pos x="wd2" y="hd2"/>
                </a:cxn>
                <a:cxn ang="16200000">
                  <a:pos x="wd2" y="hd2"/>
                </a:cxn>
              </a:cxnLst>
              <a:rect l="0" t="0" r="r" b="b"/>
              <a:pathLst>
                <a:path w="18376" h="21600" extrusionOk="0">
                  <a:moveTo>
                    <a:pt x="17576" y="21600"/>
                  </a:moveTo>
                  <a:cubicBezTo>
                    <a:pt x="18376" y="21600"/>
                    <a:pt x="18376" y="21060"/>
                    <a:pt x="18376" y="21060"/>
                  </a:cubicBezTo>
                  <a:cubicBezTo>
                    <a:pt x="18376" y="20520"/>
                    <a:pt x="18376" y="20520"/>
                    <a:pt x="18376" y="19980"/>
                  </a:cubicBezTo>
                  <a:cubicBezTo>
                    <a:pt x="2376" y="15120"/>
                    <a:pt x="-1624" y="9720"/>
                    <a:pt x="4776" y="1080"/>
                  </a:cubicBezTo>
                  <a:cubicBezTo>
                    <a:pt x="4776" y="540"/>
                    <a:pt x="4776" y="0"/>
                    <a:pt x="3976" y="0"/>
                  </a:cubicBezTo>
                  <a:cubicBezTo>
                    <a:pt x="3176" y="0"/>
                    <a:pt x="3176" y="0"/>
                    <a:pt x="2376" y="540"/>
                  </a:cubicBezTo>
                  <a:cubicBezTo>
                    <a:pt x="-3224" y="9720"/>
                    <a:pt x="776" y="16200"/>
                    <a:pt x="17576" y="21600"/>
                  </a:cubicBezTo>
                  <a:cubicBezTo>
                    <a:pt x="17576" y="21600"/>
                    <a:pt x="17576" y="21600"/>
                    <a:pt x="17576" y="21600"/>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52" name="Freeform 232"/>
            <p:cNvSpPr/>
            <p:nvPr/>
          </p:nvSpPr>
          <p:spPr>
            <a:xfrm>
              <a:off x="16135095" y="1227537"/>
              <a:ext cx="136853" cy="39013"/>
            </a:xfrm>
            <a:custGeom>
              <a:avLst/>
              <a:gdLst/>
              <a:ahLst/>
              <a:cxnLst>
                <a:cxn ang="0">
                  <a:pos x="wd2" y="hd2"/>
                </a:cxn>
                <a:cxn ang="5400000">
                  <a:pos x="wd2" y="hd2"/>
                </a:cxn>
                <a:cxn ang="10800000">
                  <a:pos x="wd2" y="hd2"/>
                </a:cxn>
                <a:cxn ang="16200000">
                  <a:pos x="wd2" y="hd2"/>
                </a:cxn>
              </a:cxnLst>
              <a:rect l="0" t="0" r="r" b="b"/>
              <a:pathLst>
                <a:path w="21600" h="19627" extrusionOk="0">
                  <a:moveTo>
                    <a:pt x="20618" y="19627"/>
                  </a:moveTo>
                  <a:cubicBezTo>
                    <a:pt x="20618" y="19627"/>
                    <a:pt x="20618" y="19627"/>
                    <a:pt x="21600" y="16541"/>
                  </a:cubicBezTo>
                  <a:cubicBezTo>
                    <a:pt x="21600" y="16541"/>
                    <a:pt x="21600" y="13456"/>
                    <a:pt x="20618" y="13456"/>
                  </a:cubicBezTo>
                  <a:cubicBezTo>
                    <a:pt x="16691" y="1113"/>
                    <a:pt x="8836" y="-1973"/>
                    <a:pt x="982" y="1113"/>
                  </a:cubicBezTo>
                  <a:cubicBezTo>
                    <a:pt x="0" y="1113"/>
                    <a:pt x="0" y="4198"/>
                    <a:pt x="0" y="4198"/>
                  </a:cubicBezTo>
                  <a:cubicBezTo>
                    <a:pt x="0" y="7284"/>
                    <a:pt x="982" y="7284"/>
                    <a:pt x="982" y="7284"/>
                  </a:cubicBezTo>
                  <a:cubicBezTo>
                    <a:pt x="8836" y="4198"/>
                    <a:pt x="15709" y="10370"/>
                    <a:pt x="19636" y="19627"/>
                  </a:cubicBezTo>
                  <a:cubicBezTo>
                    <a:pt x="19636" y="19627"/>
                    <a:pt x="19636" y="19627"/>
                    <a:pt x="20618" y="19627"/>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53" name="Freeform 233"/>
            <p:cNvSpPr/>
            <p:nvPr/>
          </p:nvSpPr>
          <p:spPr>
            <a:xfrm>
              <a:off x="16148511" y="573140"/>
              <a:ext cx="243069" cy="298954"/>
            </a:xfrm>
            <a:custGeom>
              <a:avLst/>
              <a:gdLst/>
              <a:ahLst/>
              <a:cxnLst>
                <a:cxn ang="0">
                  <a:pos x="wd2" y="hd2"/>
                </a:cxn>
                <a:cxn ang="5400000">
                  <a:pos x="wd2" y="hd2"/>
                </a:cxn>
                <a:cxn ang="10800000">
                  <a:pos x="wd2" y="hd2"/>
                </a:cxn>
                <a:cxn ang="16200000">
                  <a:pos x="wd2" y="hd2"/>
                </a:cxn>
              </a:cxnLst>
              <a:rect l="0" t="0" r="r" b="b"/>
              <a:pathLst>
                <a:path w="20815" h="20745" extrusionOk="0">
                  <a:moveTo>
                    <a:pt x="527" y="20745"/>
                  </a:moveTo>
                  <a:cubicBezTo>
                    <a:pt x="527" y="20745"/>
                    <a:pt x="1054" y="20745"/>
                    <a:pt x="1054" y="20313"/>
                  </a:cubicBezTo>
                  <a:cubicBezTo>
                    <a:pt x="2107" y="19449"/>
                    <a:pt x="4215" y="19449"/>
                    <a:pt x="6322" y="19881"/>
                  </a:cubicBezTo>
                  <a:cubicBezTo>
                    <a:pt x="7902" y="19881"/>
                    <a:pt x="10010" y="19881"/>
                    <a:pt x="11590" y="19449"/>
                  </a:cubicBezTo>
                  <a:cubicBezTo>
                    <a:pt x="16332" y="18585"/>
                    <a:pt x="20020" y="14697"/>
                    <a:pt x="20546" y="10809"/>
                  </a:cubicBezTo>
                  <a:cubicBezTo>
                    <a:pt x="21600" y="6921"/>
                    <a:pt x="19493" y="3033"/>
                    <a:pt x="15278" y="873"/>
                  </a:cubicBezTo>
                  <a:cubicBezTo>
                    <a:pt x="11590" y="-855"/>
                    <a:pt x="6849" y="441"/>
                    <a:pt x="5795" y="873"/>
                  </a:cubicBezTo>
                  <a:cubicBezTo>
                    <a:pt x="5268" y="873"/>
                    <a:pt x="5268" y="1305"/>
                    <a:pt x="5268" y="1737"/>
                  </a:cubicBezTo>
                  <a:cubicBezTo>
                    <a:pt x="5268" y="1737"/>
                    <a:pt x="5795" y="2169"/>
                    <a:pt x="5795" y="1737"/>
                  </a:cubicBezTo>
                  <a:cubicBezTo>
                    <a:pt x="8429" y="1305"/>
                    <a:pt x="11590" y="441"/>
                    <a:pt x="14751" y="1737"/>
                  </a:cubicBezTo>
                  <a:cubicBezTo>
                    <a:pt x="18439" y="3897"/>
                    <a:pt x="20020" y="6921"/>
                    <a:pt x="19493" y="10377"/>
                  </a:cubicBezTo>
                  <a:cubicBezTo>
                    <a:pt x="18966" y="14265"/>
                    <a:pt x="15278" y="17721"/>
                    <a:pt x="11590" y="18585"/>
                  </a:cubicBezTo>
                  <a:cubicBezTo>
                    <a:pt x="9483" y="19017"/>
                    <a:pt x="7902" y="19017"/>
                    <a:pt x="6322" y="18585"/>
                  </a:cubicBezTo>
                  <a:cubicBezTo>
                    <a:pt x="4215" y="18585"/>
                    <a:pt x="2107" y="18585"/>
                    <a:pt x="0" y="19881"/>
                  </a:cubicBezTo>
                  <a:cubicBezTo>
                    <a:pt x="0" y="19881"/>
                    <a:pt x="0" y="20313"/>
                    <a:pt x="0" y="20313"/>
                  </a:cubicBezTo>
                  <a:cubicBezTo>
                    <a:pt x="527" y="20745"/>
                    <a:pt x="527" y="20745"/>
                    <a:pt x="527" y="20745"/>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54" name="Freeform 234"/>
            <p:cNvSpPr/>
            <p:nvPr/>
          </p:nvSpPr>
          <p:spPr>
            <a:xfrm>
              <a:off x="15912376" y="987479"/>
              <a:ext cx="198571" cy="179787"/>
            </a:xfrm>
            <a:custGeom>
              <a:avLst/>
              <a:gdLst/>
              <a:ahLst/>
              <a:cxnLst>
                <a:cxn ang="0">
                  <a:pos x="wd2" y="hd2"/>
                </a:cxn>
                <a:cxn ang="5400000">
                  <a:pos x="wd2" y="hd2"/>
                </a:cxn>
                <a:cxn ang="10800000">
                  <a:pos x="wd2" y="hd2"/>
                </a:cxn>
                <a:cxn ang="16200000">
                  <a:pos x="wd2" y="hd2"/>
                </a:cxn>
              </a:cxnLst>
              <a:rect l="0" t="0" r="r" b="b"/>
              <a:pathLst>
                <a:path w="21600" h="21600" extrusionOk="0">
                  <a:moveTo>
                    <a:pt x="20925" y="21600"/>
                  </a:moveTo>
                  <a:cubicBezTo>
                    <a:pt x="21600" y="21600"/>
                    <a:pt x="21600" y="20855"/>
                    <a:pt x="21600" y="20855"/>
                  </a:cubicBezTo>
                  <a:cubicBezTo>
                    <a:pt x="21600" y="20110"/>
                    <a:pt x="21600" y="19366"/>
                    <a:pt x="20925" y="19366"/>
                  </a:cubicBezTo>
                  <a:cubicBezTo>
                    <a:pt x="4725" y="17876"/>
                    <a:pt x="2025" y="2234"/>
                    <a:pt x="1350" y="745"/>
                  </a:cubicBezTo>
                  <a:cubicBezTo>
                    <a:pt x="1350" y="0"/>
                    <a:pt x="675" y="0"/>
                    <a:pt x="675" y="0"/>
                  </a:cubicBezTo>
                  <a:cubicBezTo>
                    <a:pt x="0" y="0"/>
                    <a:pt x="0" y="745"/>
                    <a:pt x="0" y="745"/>
                  </a:cubicBezTo>
                  <a:cubicBezTo>
                    <a:pt x="0" y="2979"/>
                    <a:pt x="3375" y="19366"/>
                    <a:pt x="20925" y="21600"/>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55" name="Freeform 235"/>
            <p:cNvSpPr/>
            <p:nvPr/>
          </p:nvSpPr>
          <p:spPr>
            <a:xfrm>
              <a:off x="15982143" y="1279967"/>
              <a:ext cx="310535" cy="195887"/>
            </a:xfrm>
            <a:custGeom>
              <a:avLst/>
              <a:gdLst/>
              <a:ahLst/>
              <a:cxnLst>
                <a:cxn ang="0">
                  <a:pos x="wd2" y="hd2"/>
                </a:cxn>
                <a:cxn ang="5400000">
                  <a:pos x="wd2" y="hd2"/>
                </a:cxn>
                <a:cxn ang="10800000">
                  <a:pos x="wd2" y="hd2"/>
                </a:cxn>
                <a:cxn ang="16200000">
                  <a:pos x="wd2" y="hd2"/>
                </a:cxn>
              </a:cxnLst>
              <a:rect l="0" t="0" r="r" b="b"/>
              <a:pathLst>
                <a:path w="21365" h="21600" extrusionOk="0">
                  <a:moveTo>
                    <a:pt x="17365" y="21600"/>
                  </a:moveTo>
                  <a:cubicBezTo>
                    <a:pt x="17788" y="21600"/>
                    <a:pt x="18212" y="21600"/>
                    <a:pt x="18635" y="21600"/>
                  </a:cubicBezTo>
                  <a:cubicBezTo>
                    <a:pt x="19906" y="20925"/>
                    <a:pt x="20753" y="19575"/>
                    <a:pt x="21176" y="18225"/>
                  </a:cubicBezTo>
                  <a:cubicBezTo>
                    <a:pt x="21600" y="17550"/>
                    <a:pt x="21176" y="16875"/>
                    <a:pt x="21176" y="16875"/>
                  </a:cubicBezTo>
                  <a:cubicBezTo>
                    <a:pt x="20753" y="16875"/>
                    <a:pt x="20329" y="16875"/>
                    <a:pt x="20329" y="17550"/>
                  </a:cubicBezTo>
                  <a:cubicBezTo>
                    <a:pt x="19906" y="18900"/>
                    <a:pt x="19482" y="19575"/>
                    <a:pt x="18212" y="19575"/>
                  </a:cubicBezTo>
                  <a:cubicBezTo>
                    <a:pt x="16094" y="20250"/>
                    <a:pt x="13129" y="18900"/>
                    <a:pt x="11435" y="16200"/>
                  </a:cubicBezTo>
                  <a:cubicBezTo>
                    <a:pt x="9318" y="13500"/>
                    <a:pt x="8047" y="10800"/>
                    <a:pt x="6776" y="8100"/>
                  </a:cubicBezTo>
                  <a:cubicBezTo>
                    <a:pt x="4235" y="4050"/>
                    <a:pt x="2541" y="1350"/>
                    <a:pt x="847" y="0"/>
                  </a:cubicBezTo>
                  <a:cubicBezTo>
                    <a:pt x="424" y="0"/>
                    <a:pt x="0" y="0"/>
                    <a:pt x="0" y="675"/>
                  </a:cubicBezTo>
                  <a:cubicBezTo>
                    <a:pt x="0" y="1350"/>
                    <a:pt x="0" y="1350"/>
                    <a:pt x="424" y="2025"/>
                  </a:cubicBezTo>
                  <a:cubicBezTo>
                    <a:pt x="2118" y="2700"/>
                    <a:pt x="3812" y="5400"/>
                    <a:pt x="5929" y="9450"/>
                  </a:cubicBezTo>
                  <a:cubicBezTo>
                    <a:pt x="7200" y="11475"/>
                    <a:pt x="8894" y="14850"/>
                    <a:pt x="10588" y="17550"/>
                  </a:cubicBezTo>
                  <a:cubicBezTo>
                    <a:pt x="12282" y="20250"/>
                    <a:pt x="14824" y="21600"/>
                    <a:pt x="17365" y="21600"/>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56" name="Freeform 236"/>
            <p:cNvSpPr/>
            <p:nvPr/>
          </p:nvSpPr>
          <p:spPr>
            <a:xfrm>
              <a:off x="16220963" y="1556353"/>
              <a:ext cx="112703" cy="142221"/>
            </a:xfrm>
            <a:custGeom>
              <a:avLst/>
              <a:gdLst/>
              <a:ahLst/>
              <a:cxnLst>
                <a:cxn ang="0">
                  <a:pos x="wd2" y="hd2"/>
                </a:cxn>
                <a:cxn ang="5400000">
                  <a:pos x="wd2" y="hd2"/>
                </a:cxn>
                <a:cxn ang="10800000">
                  <a:pos x="wd2" y="hd2"/>
                </a:cxn>
                <a:cxn ang="16200000">
                  <a:pos x="wd2" y="hd2"/>
                </a:cxn>
              </a:cxnLst>
              <a:rect l="0" t="0" r="r" b="b"/>
              <a:pathLst>
                <a:path w="21600" h="21600" extrusionOk="0">
                  <a:moveTo>
                    <a:pt x="20400" y="21600"/>
                  </a:moveTo>
                  <a:cubicBezTo>
                    <a:pt x="21600" y="21600"/>
                    <a:pt x="21600" y="20661"/>
                    <a:pt x="21600" y="20661"/>
                  </a:cubicBezTo>
                  <a:cubicBezTo>
                    <a:pt x="21600" y="16904"/>
                    <a:pt x="21600" y="10330"/>
                    <a:pt x="18000" y="7513"/>
                  </a:cubicBezTo>
                  <a:cubicBezTo>
                    <a:pt x="13200" y="3757"/>
                    <a:pt x="4800" y="0"/>
                    <a:pt x="1200" y="0"/>
                  </a:cubicBezTo>
                  <a:cubicBezTo>
                    <a:pt x="0" y="0"/>
                    <a:pt x="0" y="939"/>
                    <a:pt x="0" y="939"/>
                  </a:cubicBezTo>
                  <a:cubicBezTo>
                    <a:pt x="0" y="1878"/>
                    <a:pt x="0" y="1878"/>
                    <a:pt x="1200" y="1878"/>
                  </a:cubicBezTo>
                  <a:cubicBezTo>
                    <a:pt x="3600" y="1878"/>
                    <a:pt x="12000" y="5635"/>
                    <a:pt x="15600" y="8452"/>
                  </a:cubicBezTo>
                  <a:cubicBezTo>
                    <a:pt x="18000" y="11270"/>
                    <a:pt x="19200" y="16904"/>
                    <a:pt x="19200" y="19722"/>
                  </a:cubicBezTo>
                  <a:cubicBezTo>
                    <a:pt x="19200" y="20661"/>
                    <a:pt x="19200" y="21600"/>
                    <a:pt x="20400" y="21600"/>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57" name="Freeform 237"/>
            <p:cNvSpPr/>
            <p:nvPr/>
          </p:nvSpPr>
          <p:spPr>
            <a:xfrm>
              <a:off x="15992876" y="877461"/>
              <a:ext cx="393692" cy="166369"/>
            </a:xfrm>
            <a:custGeom>
              <a:avLst/>
              <a:gdLst/>
              <a:ahLst/>
              <a:cxnLst>
                <a:cxn ang="0">
                  <a:pos x="wd2" y="hd2"/>
                </a:cxn>
                <a:cxn ang="5400000">
                  <a:pos x="wd2" y="hd2"/>
                </a:cxn>
                <a:cxn ang="10800000">
                  <a:pos x="wd2" y="hd2"/>
                </a:cxn>
                <a:cxn ang="16200000">
                  <a:pos x="wd2" y="hd2"/>
                </a:cxn>
              </a:cxnLst>
              <a:rect l="0" t="0" r="r" b="b"/>
              <a:pathLst>
                <a:path w="21412" h="21600" extrusionOk="0">
                  <a:moveTo>
                    <a:pt x="20925" y="21600"/>
                  </a:moveTo>
                  <a:cubicBezTo>
                    <a:pt x="20925" y="21600"/>
                    <a:pt x="21263" y="21600"/>
                    <a:pt x="21263" y="21600"/>
                  </a:cubicBezTo>
                  <a:cubicBezTo>
                    <a:pt x="21263" y="21600"/>
                    <a:pt x="21600" y="20800"/>
                    <a:pt x="21263" y="20800"/>
                  </a:cubicBezTo>
                  <a:cubicBezTo>
                    <a:pt x="20250" y="16000"/>
                    <a:pt x="17550" y="9600"/>
                    <a:pt x="13162" y="10400"/>
                  </a:cubicBezTo>
                  <a:cubicBezTo>
                    <a:pt x="10463" y="11200"/>
                    <a:pt x="9113" y="13600"/>
                    <a:pt x="7763" y="16000"/>
                  </a:cubicBezTo>
                  <a:cubicBezTo>
                    <a:pt x="7088" y="16800"/>
                    <a:pt x="6413" y="18400"/>
                    <a:pt x="5400" y="19200"/>
                  </a:cubicBezTo>
                  <a:cubicBezTo>
                    <a:pt x="4725" y="19200"/>
                    <a:pt x="4050" y="18400"/>
                    <a:pt x="3375" y="17600"/>
                  </a:cubicBezTo>
                  <a:cubicBezTo>
                    <a:pt x="2025" y="15200"/>
                    <a:pt x="675" y="9600"/>
                    <a:pt x="675" y="800"/>
                  </a:cubicBezTo>
                  <a:cubicBezTo>
                    <a:pt x="675" y="0"/>
                    <a:pt x="675" y="0"/>
                    <a:pt x="338" y="0"/>
                  </a:cubicBezTo>
                  <a:cubicBezTo>
                    <a:pt x="0" y="0"/>
                    <a:pt x="0" y="0"/>
                    <a:pt x="0" y="800"/>
                  </a:cubicBezTo>
                  <a:cubicBezTo>
                    <a:pt x="0" y="10400"/>
                    <a:pt x="1350" y="16000"/>
                    <a:pt x="3038" y="19200"/>
                  </a:cubicBezTo>
                  <a:cubicBezTo>
                    <a:pt x="3713" y="20800"/>
                    <a:pt x="4725" y="21600"/>
                    <a:pt x="5400" y="20800"/>
                  </a:cubicBezTo>
                  <a:cubicBezTo>
                    <a:pt x="6750" y="20000"/>
                    <a:pt x="7425" y="18400"/>
                    <a:pt x="8438" y="17600"/>
                  </a:cubicBezTo>
                  <a:cubicBezTo>
                    <a:pt x="9450" y="15200"/>
                    <a:pt x="10800" y="13600"/>
                    <a:pt x="13162" y="12800"/>
                  </a:cubicBezTo>
                  <a:cubicBezTo>
                    <a:pt x="17213" y="12000"/>
                    <a:pt x="19912" y="17600"/>
                    <a:pt x="20587" y="21600"/>
                  </a:cubicBezTo>
                  <a:cubicBezTo>
                    <a:pt x="20587" y="21600"/>
                    <a:pt x="20925" y="21600"/>
                    <a:pt x="20925" y="21600"/>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58" name="Freeform 238"/>
            <p:cNvSpPr/>
            <p:nvPr/>
          </p:nvSpPr>
          <p:spPr>
            <a:xfrm>
              <a:off x="16072422" y="686941"/>
              <a:ext cx="40463" cy="152953"/>
            </a:xfrm>
            <a:custGeom>
              <a:avLst/>
              <a:gdLst/>
              <a:ahLst/>
              <a:cxnLst>
                <a:cxn ang="0">
                  <a:pos x="wd2" y="hd2"/>
                </a:cxn>
                <a:cxn ang="5400000">
                  <a:pos x="wd2" y="hd2"/>
                </a:cxn>
                <a:cxn ang="10800000">
                  <a:pos x="wd2" y="hd2"/>
                </a:cxn>
                <a:cxn ang="16200000">
                  <a:pos x="wd2" y="hd2"/>
                </a:cxn>
              </a:cxnLst>
              <a:rect l="0" t="0" r="r" b="b"/>
              <a:pathLst>
                <a:path w="14161" h="21600" extrusionOk="0">
                  <a:moveTo>
                    <a:pt x="11041" y="21600"/>
                  </a:moveTo>
                  <a:cubicBezTo>
                    <a:pt x="11041" y="21600"/>
                    <a:pt x="13201" y="21600"/>
                    <a:pt x="13201" y="20736"/>
                  </a:cubicBezTo>
                  <a:cubicBezTo>
                    <a:pt x="13201" y="20736"/>
                    <a:pt x="15361" y="19872"/>
                    <a:pt x="13201" y="19872"/>
                  </a:cubicBezTo>
                  <a:cubicBezTo>
                    <a:pt x="8881" y="17280"/>
                    <a:pt x="241" y="7776"/>
                    <a:pt x="11041" y="1728"/>
                  </a:cubicBezTo>
                  <a:cubicBezTo>
                    <a:pt x="11041" y="1728"/>
                    <a:pt x="11041" y="864"/>
                    <a:pt x="11041" y="0"/>
                  </a:cubicBezTo>
                  <a:cubicBezTo>
                    <a:pt x="8881" y="0"/>
                    <a:pt x="8881" y="0"/>
                    <a:pt x="6721" y="864"/>
                  </a:cubicBezTo>
                  <a:cubicBezTo>
                    <a:pt x="-6239" y="7776"/>
                    <a:pt x="2401" y="17280"/>
                    <a:pt x="8881" y="20736"/>
                  </a:cubicBezTo>
                  <a:cubicBezTo>
                    <a:pt x="8881" y="21600"/>
                    <a:pt x="11041" y="21600"/>
                    <a:pt x="11041" y="21600"/>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59" name="Freeform 239"/>
            <p:cNvSpPr/>
            <p:nvPr/>
          </p:nvSpPr>
          <p:spPr>
            <a:xfrm>
              <a:off x="15982143" y="757615"/>
              <a:ext cx="106624" cy="25931"/>
            </a:xfrm>
            <a:custGeom>
              <a:avLst/>
              <a:gdLst/>
              <a:ahLst/>
              <a:cxnLst>
                <a:cxn ang="0">
                  <a:pos x="wd2" y="hd2"/>
                </a:cxn>
                <a:cxn ang="5400000">
                  <a:pos x="wd2" y="hd2"/>
                </a:cxn>
                <a:cxn ang="10800000">
                  <a:pos x="wd2" y="hd2"/>
                </a:cxn>
                <a:cxn ang="16200000">
                  <a:pos x="wd2" y="hd2"/>
                </a:cxn>
              </a:cxnLst>
              <a:rect l="0" t="0" r="r" b="b"/>
              <a:pathLst>
                <a:path w="20933" h="18975" extrusionOk="0">
                  <a:moveTo>
                    <a:pt x="1200" y="18975"/>
                  </a:moveTo>
                  <a:cubicBezTo>
                    <a:pt x="1200" y="18975"/>
                    <a:pt x="1200" y="18975"/>
                    <a:pt x="1200" y="18975"/>
                  </a:cubicBezTo>
                  <a:cubicBezTo>
                    <a:pt x="8400" y="10335"/>
                    <a:pt x="15600" y="10335"/>
                    <a:pt x="19200" y="10335"/>
                  </a:cubicBezTo>
                  <a:cubicBezTo>
                    <a:pt x="19200" y="14655"/>
                    <a:pt x="20400" y="10335"/>
                    <a:pt x="20400" y="10335"/>
                  </a:cubicBezTo>
                  <a:cubicBezTo>
                    <a:pt x="21600" y="6015"/>
                    <a:pt x="20400" y="1695"/>
                    <a:pt x="20400" y="1695"/>
                  </a:cubicBezTo>
                  <a:cubicBezTo>
                    <a:pt x="15600" y="-2625"/>
                    <a:pt x="7200" y="1695"/>
                    <a:pt x="1200" y="10335"/>
                  </a:cubicBezTo>
                  <a:cubicBezTo>
                    <a:pt x="0" y="10335"/>
                    <a:pt x="0" y="14655"/>
                    <a:pt x="0" y="14655"/>
                  </a:cubicBezTo>
                  <a:cubicBezTo>
                    <a:pt x="0" y="18975"/>
                    <a:pt x="0" y="18975"/>
                    <a:pt x="1200" y="18975"/>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60" name="Freeform 240"/>
            <p:cNvSpPr/>
            <p:nvPr/>
          </p:nvSpPr>
          <p:spPr>
            <a:xfrm>
              <a:off x="16321794" y="456171"/>
              <a:ext cx="139129" cy="104653"/>
            </a:xfrm>
            <a:custGeom>
              <a:avLst/>
              <a:gdLst/>
              <a:ahLst/>
              <a:cxnLst>
                <a:cxn ang="0">
                  <a:pos x="wd2" y="hd2"/>
                </a:cxn>
                <a:cxn ang="5400000">
                  <a:pos x="wd2" y="hd2"/>
                </a:cxn>
                <a:cxn ang="10800000">
                  <a:pos x="wd2" y="hd2"/>
                </a:cxn>
                <a:cxn ang="16200000">
                  <a:pos x="wd2" y="hd2"/>
                </a:cxn>
              </a:cxnLst>
              <a:rect l="0" t="0" r="r" b="b"/>
              <a:pathLst>
                <a:path w="21130" h="21600" extrusionOk="0">
                  <a:moveTo>
                    <a:pt x="19487" y="21600"/>
                  </a:moveTo>
                  <a:cubicBezTo>
                    <a:pt x="20426" y="21600"/>
                    <a:pt x="20426" y="21600"/>
                    <a:pt x="20426" y="21600"/>
                  </a:cubicBezTo>
                  <a:cubicBezTo>
                    <a:pt x="21365" y="21600"/>
                    <a:pt x="21365" y="20329"/>
                    <a:pt x="20426" y="19059"/>
                  </a:cubicBezTo>
                  <a:cubicBezTo>
                    <a:pt x="18548" y="17788"/>
                    <a:pt x="15730" y="16518"/>
                    <a:pt x="11974" y="15247"/>
                  </a:cubicBezTo>
                  <a:cubicBezTo>
                    <a:pt x="8217" y="13976"/>
                    <a:pt x="3522" y="12706"/>
                    <a:pt x="3522" y="10165"/>
                  </a:cubicBezTo>
                  <a:cubicBezTo>
                    <a:pt x="2582" y="8894"/>
                    <a:pt x="2582" y="7624"/>
                    <a:pt x="2582" y="5082"/>
                  </a:cubicBezTo>
                  <a:cubicBezTo>
                    <a:pt x="3522" y="3812"/>
                    <a:pt x="4461" y="3812"/>
                    <a:pt x="5400" y="2541"/>
                  </a:cubicBezTo>
                  <a:cubicBezTo>
                    <a:pt x="6339" y="2541"/>
                    <a:pt x="6339" y="2541"/>
                    <a:pt x="6339" y="1271"/>
                  </a:cubicBezTo>
                  <a:cubicBezTo>
                    <a:pt x="6339" y="0"/>
                    <a:pt x="5400" y="0"/>
                    <a:pt x="5400" y="0"/>
                  </a:cubicBezTo>
                  <a:cubicBezTo>
                    <a:pt x="3522" y="0"/>
                    <a:pt x="1643" y="2541"/>
                    <a:pt x="704" y="3812"/>
                  </a:cubicBezTo>
                  <a:cubicBezTo>
                    <a:pt x="-235" y="6353"/>
                    <a:pt x="-235" y="10165"/>
                    <a:pt x="704" y="12706"/>
                  </a:cubicBezTo>
                  <a:cubicBezTo>
                    <a:pt x="2582" y="15247"/>
                    <a:pt x="6339" y="16518"/>
                    <a:pt x="11035" y="17788"/>
                  </a:cubicBezTo>
                  <a:cubicBezTo>
                    <a:pt x="13852" y="19059"/>
                    <a:pt x="17608" y="20329"/>
                    <a:pt x="18548" y="21600"/>
                  </a:cubicBezTo>
                  <a:cubicBezTo>
                    <a:pt x="19487" y="21600"/>
                    <a:pt x="19487" y="21600"/>
                    <a:pt x="19487" y="21600"/>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61" name="Freeform 241"/>
            <p:cNvSpPr/>
            <p:nvPr/>
          </p:nvSpPr>
          <p:spPr>
            <a:xfrm>
              <a:off x="16277313" y="714489"/>
              <a:ext cx="67087" cy="106623"/>
            </a:xfrm>
            <a:custGeom>
              <a:avLst/>
              <a:gdLst/>
              <a:ahLst/>
              <a:cxnLst>
                <a:cxn ang="0">
                  <a:pos x="wd2" y="hd2"/>
                </a:cxn>
                <a:cxn ang="5400000">
                  <a:pos x="wd2" y="hd2"/>
                </a:cxn>
                <a:cxn ang="10800000">
                  <a:pos x="wd2" y="hd2"/>
                </a:cxn>
                <a:cxn ang="16200000">
                  <a:pos x="wd2" y="hd2"/>
                </a:cxn>
              </a:cxnLst>
              <a:rect l="0" t="0" r="r" b="b"/>
              <a:pathLst>
                <a:path w="21600" h="20933" extrusionOk="0">
                  <a:moveTo>
                    <a:pt x="19636" y="20933"/>
                  </a:moveTo>
                  <a:cubicBezTo>
                    <a:pt x="19636" y="20933"/>
                    <a:pt x="19636" y="20933"/>
                    <a:pt x="19636" y="20933"/>
                  </a:cubicBezTo>
                  <a:cubicBezTo>
                    <a:pt x="21600" y="20933"/>
                    <a:pt x="21600" y="19733"/>
                    <a:pt x="21600" y="18533"/>
                  </a:cubicBezTo>
                  <a:cubicBezTo>
                    <a:pt x="17673" y="6533"/>
                    <a:pt x="5891" y="1733"/>
                    <a:pt x="3927" y="533"/>
                  </a:cubicBezTo>
                  <a:cubicBezTo>
                    <a:pt x="1964" y="-667"/>
                    <a:pt x="0" y="533"/>
                    <a:pt x="0" y="533"/>
                  </a:cubicBezTo>
                  <a:cubicBezTo>
                    <a:pt x="0" y="1733"/>
                    <a:pt x="0" y="2933"/>
                    <a:pt x="1964" y="2933"/>
                  </a:cubicBezTo>
                  <a:cubicBezTo>
                    <a:pt x="3927" y="2933"/>
                    <a:pt x="13745" y="8933"/>
                    <a:pt x="17673" y="19733"/>
                  </a:cubicBezTo>
                  <a:cubicBezTo>
                    <a:pt x="17673" y="19733"/>
                    <a:pt x="19636" y="20933"/>
                    <a:pt x="19636" y="20933"/>
                  </a:cubicBezTo>
                  <a:close/>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862" name="Freeform 242"/>
            <p:cNvSpPr/>
            <p:nvPr/>
          </p:nvSpPr>
          <p:spPr>
            <a:xfrm>
              <a:off x="12112725" y="3010740"/>
              <a:ext cx="61719" cy="46422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320" y="21600"/>
                    <a:pt x="0" y="21024"/>
                    <a:pt x="0" y="20160"/>
                  </a:cubicBezTo>
                  <a:cubicBezTo>
                    <a:pt x="0" y="1440"/>
                    <a:pt x="0" y="1440"/>
                    <a:pt x="0" y="1440"/>
                  </a:cubicBezTo>
                  <a:cubicBezTo>
                    <a:pt x="0" y="576"/>
                    <a:pt x="4320" y="0"/>
                    <a:pt x="10800" y="0"/>
                  </a:cubicBezTo>
                  <a:cubicBezTo>
                    <a:pt x="17280" y="0"/>
                    <a:pt x="21600" y="576"/>
                    <a:pt x="21600" y="1440"/>
                  </a:cubicBezTo>
                  <a:cubicBezTo>
                    <a:pt x="21600" y="20160"/>
                    <a:pt x="21600" y="20160"/>
                    <a:pt x="21600" y="20160"/>
                  </a:cubicBezTo>
                  <a:cubicBezTo>
                    <a:pt x="21600" y="21024"/>
                    <a:pt x="17280" y="21600"/>
                    <a:pt x="108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63" name="Freeform 243"/>
            <p:cNvSpPr/>
            <p:nvPr/>
          </p:nvSpPr>
          <p:spPr>
            <a:xfrm>
              <a:off x="11908790" y="3214676"/>
              <a:ext cx="464225" cy="61719"/>
            </a:xfrm>
            <a:custGeom>
              <a:avLst/>
              <a:gdLst/>
              <a:ahLst/>
              <a:cxnLst>
                <a:cxn ang="0">
                  <a:pos x="wd2" y="hd2"/>
                </a:cxn>
                <a:cxn ang="5400000">
                  <a:pos x="wd2" y="hd2"/>
                </a:cxn>
                <a:cxn ang="10800000">
                  <a:pos x="wd2" y="hd2"/>
                </a:cxn>
                <a:cxn ang="16200000">
                  <a:pos x="wd2" y="hd2"/>
                </a:cxn>
              </a:cxnLst>
              <a:rect l="0" t="0" r="r" b="b"/>
              <a:pathLst>
                <a:path w="21600" h="21600" extrusionOk="0">
                  <a:moveTo>
                    <a:pt x="20448" y="21600"/>
                  </a:moveTo>
                  <a:cubicBezTo>
                    <a:pt x="1440" y="21600"/>
                    <a:pt x="1440" y="21600"/>
                    <a:pt x="1440" y="21600"/>
                  </a:cubicBezTo>
                  <a:cubicBezTo>
                    <a:pt x="864" y="21600"/>
                    <a:pt x="0" y="15120"/>
                    <a:pt x="0" y="10800"/>
                  </a:cubicBezTo>
                  <a:cubicBezTo>
                    <a:pt x="0" y="4320"/>
                    <a:pt x="864" y="0"/>
                    <a:pt x="1440" y="0"/>
                  </a:cubicBezTo>
                  <a:cubicBezTo>
                    <a:pt x="20448" y="0"/>
                    <a:pt x="20448" y="0"/>
                    <a:pt x="20448" y="0"/>
                  </a:cubicBezTo>
                  <a:cubicBezTo>
                    <a:pt x="21024" y="0"/>
                    <a:pt x="21600" y="4320"/>
                    <a:pt x="21600" y="10800"/>
                  </a:cubicBezTo>
                  <a:cubicBezTo>
                    <a:pt x="21600" y="15120"/>
                    <a:pt x="21024" y="21600"/>
                    <a:pt x="20448"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64" name="Freeform 244"/>
            <p:cNvSpPr/>
            <p:nvPr/>
          </p:nvSpPr>
          <p:spPr>
            <a:xfrm>
              <a:off x="8270141" y="91233"/>
              <a:ext cx="53669" cy="440073"/>
            </a:xfrm>
            <a:custGeom>
              <a:avLst/>
              <a:gdLst/>
              <a:ahLst/>
              <a:cxnLst>
                <a:cxn ang="0">
                  <a:pos x="wd2" y="hd2"/>
                </a:cxn>
                <a:cxn ang="5400000">
                  <a:pos x="wd2" y="hd2"/>
                </a:cxn>
                <a:cxn ang="10800000">
                  <a:pos x="wd2" y="hd2"/>
                </a:cxn>
                <a:cxn ang="16200000">
                  <a:pos x="wd2" y="hd2"/>
                </a:cxn>
              </a:cxnLst>
              <a:rect l="0" t="0" r="r" b="b"/>
              <a:pathLst>
                <a:path w="21600" h="21600" extrusionOk="0">
                  <a:moveTo>
                    <a:pt x="9600" y="21600"/>
                  </a:moveTo>
                  <a:cubicBezTo>
                    <a:pt x="4800" y="21600"/>
                    <a:pt x="0" y="20992"/>
                    <a:pt x="0" y="20079"/>
                  </a:cubicBezTo>
                  <a:cubicBezTo>
                    <a:pt x="0" y="1521"/>
                    <a:pt x="0" y="1521"/>
                    <a:pt x="0" y="1521"/>
                  </a:cubicBezTo>
                  <a:cubicBezTo>
                    <a:pt x="0" y="913"/>
                    <a:pt x="4800" y="0"/>
                    <a:pt x="9600" y="0"/>
                  </a:cubicBezTo>
                  <a:cubicBezTo>
                    <a:pt x="16800" y="0"/>
                    <a:pt x="21600" y="913"/>
                    <a:pt x="21600" y="1521"/>
                  </a:cubicBezTo>
                  <a:cubicBezTo>
                    <a:pt x="21600" y="20079"/>
                    <a:pt x="21600" y="20079"/>
                    <a:pt x="21600" y="20079"/>
                  </a:cubicBezTo>
                  <a:cubicBezTo>
                    <a:pt x="21600" y="20992"/>
                    <a:pt x="16800" y="21600"/>
                    <a:pt x="96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65" name="Freeform 245"/>
            <p:cNvSpPr/>
            <p:nvPr/>
          </p:nvSpPr>
          <p:spPr>
            <a:xfrm>
              <a:off x="8076939" y="284435"/>
              <a:ext cx="440073" cy="61719"/>
            </a:xfrm>
            <a:custGeom>
              <a:avLst/>
              <a:gdLst/>
              <a:ahLst/>
              <a:cxnLst>
                <a:cxn ang="0">
                  <a:pos x="wd2" y="hd2"/>
                </a:cxn>
                <a:cxn ang="5400000">
                  <a:pos x="wd2" y="hd2"/>
                </a:cxn>
                <a:cxn ang="10800000">
                  <a:pos x="wd2" y="hd2"/>
                </a:cxn>
                <a:cxn ang="16200000">
                  <a:pos x="wd2" y="hd2"/>
                </a:cxn>
              </a:cxnLst>
              <a:rect l="0" t="0" r="r" b="b"/>
              <a:pathLst>
                <a:path w="21600" h="21600" extrusionOk="0">
                  <a:moveTo>
                    <a:pt x="20079" y="21600"/>
                  </a:moveTo>
                  <a:cubicBezTo>
                    <a:pt x="1521" y="21600"/>
                    <a:pt x="1521" y="21600"/>
                    <a:pt x="1521" y="21600"/>
                  </a:cubicBezTo>
                  <a:cubicBezTo>
                    <a:pt x="608" y="21600"/>
                    <a:pt x="0" y="15120"/>
                    <a:pt x="0" y="10800"/>
                  </a:cubicBezTo>
                  <a:cubicBezTo>
                    <a:pt x="0" y="4320"/>
                    <a:pt x="608" y="0"/>
                    <a:pt x="1521" y="0"/>
                  </a:cubicBezTo>
                  <a:cubicBezTo>
                    <a:pt x="20079" y="0"/>
                    <a:pt x="20079" y="0"/>
                    <a:pt x="20079" y="0"/>
                  </a:cubicBezTo>
                  <a:cubicBezTo>
                    <a:pt x="20687" y="0"/>
                    <a:pt x="21600" y="4320"/>
                    <a:pt x="21600" y="10800"/>
                  </a:cubicBezTo>
                  <a:cubicBezTo>
                    <a:pt x="21600" y="15120"/>
                    <a:pt x="20687" y="21600"/>
                    <a:pt x="20079"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66" name="Freeform 246"/>
            <p:cNvSpPr/>
            <p:nvPr/>
          </p:nvSpPr>
          <p:spPr>
            <a:xfrm>
              <a:off x="4709313" y="3641332"/>
              <a:ext cx="56353" cy="437391"/>
            </a:xfrm>
            <a:custGeom>
              <a:avLst/>
              <a:gdLst/>
              <a:ahLst/>
              <a:cxnLst>
                <a:cxn ang="0">
                  <a:pos x="wd2" y="hd2"/>
                </a:cxn>
                <a:cxn ang="5400000">
                  <a:pos x="wd2" y="hd2"/>
                </a:cxn>
                <a:cxn ang="10800000">
                  <a:pos x="wd2" y="hd2"/>
                </a:cxn>
                <a:cxn ang="16200000">
                  <a:pos x="wd2" y="hd2"/>
                </a:cxn>
              </a:cxnLst>
              <a:rect l="0" t="0" r="r" b="b"/>
              <a:pathLst>
                <a:path w="21600" h="21600" extrusionOk="0">
                  <a:moveTo>
                    <a:pt x="12000" y="21600"/>
                  </a:moveTo>
                  <a:cubicBezTo>
                    <a:pt x="4800" y="21600"/>
                    <a:pt x="0" y="20992"/>
                    <a:pt x="0" y="20079"/>
                  </a:cubicBezTo>
                  <a:cubicBezTo>
                    <a:pt x="0" y="1521"/>
                    <a:pt x="0" y="1521"/>
                    <a:pt x="0" y="1521"/>
                  </a:cubicBezTo>
                  <a:cubicBezTo>
                    <a:pt x="0" y="608"/>
                    <a:pt x="4800" y="0"/>
                    <a:pt x="12000" y="0"/>
                  </a:cubicBezTo>
                  <a:cubicBezTo>
                    <a:pt x="16800" y="0"/>
                    <a:pt x="21600" y="608"/>
                    <a:pt x="21600" y="1521"/>
                  </a:cubicBezTo>
                  <a:cubicBezTo>
                    <a:pt x="21600" y="20079"/>
                    <a:pt x="21600" y="20079"/>
                    <a:pt x="21600" y="20079"/>
                  </a:cubicBezTo>
                  <a:cubicBezTo>
                    <a:pt x="21600" y="20992"/>
                    <a:pt x="16800" y="21600"/>
                    <a:pt x="12000" y="21600"/>
                  </a:cubicBezTo>
                  <a:close/>
                </a:path>
              </a:pathLst>
            </a:custGeom>
            <a:solidFill>
              <a:srgbClr val="606466"/>
            </a:solidFill>
            <a:ln w="12700" cap="flat">
              <a:noFill/>
              <a:miter lim="400000"/>
            </a:ln>
            <a:effectLst/>
          </p:spPr>
          <p:txBody>
            <a:bodyPr wrap="square" lIns="91439" tIns="91439" rIns="91439" bIns="91439" numCol="1" anchor="t">
              <a:noAutofit/>
            </a:bodyPr>
            <a:lstStyle/>
            <a:p>
              <a:endParaRPr/>
            </a:p>
          </p:txBody>
        </p:sp>
        <p:sp>
          <p:nvSpPr>
            <p:cNvPr id="867" name="Freeform 247"/>
            <p:cNvSpPr/>
            <p:nvPr/>
          </p:nvSpPr>
          <p:spPr>
            <a:xfrm>
              <a:off x="4518793" y="3831849"/>
              <a:ext cx="437391" cy="56353"/>
            </a:xfrm>
            <a:custGeom>
              <a:avLst/>
              <a:gdLst/>
              <a:ahLst/>
              <a:cxnLst>
                <a:cxn ang="0">
                  <a:pos x="wd2" y="hd2"/>
                </a:cxn>
                <a:cxn ang="5400000">
                  <a:pos x="wd2" y="hd2"/>
                </a:cxn>
                <a:cxn ang="10800000">
                  <a:pos x="wd2" y="hd2"/>
                </a:cxn>
                <a:cxn ang="16200000">
                  <a:pos x="wd2" y="hd2"/>
                </a:cxn>
              </a:cxnLst>
              <a:rect l="0" t="0" r="r" b="b"/>
              <a:pathLst>
                <a:path w="21600" h="21600" extrusionOk="0">
                  <a:moveTo>
                    <a:pt x="20079" y="21600"/>
                  </a:moveTo>
                  <a:cubicBezTo>
                    <a:pt x="1521" y="21600"/>
                    <a:pt x="1521" y="21600"/>
                    <a:pt x="1521" y="21600"/>
                  </a:cubicBezTo>
                  <a:cubicBezTo>
                    <a:pt x="608" y="21600"/>
                    <a:pt x="0" y="16800"/>
                    <a:pt x="0" y="12000"/>
                  </a:cubicBezTo>
                  <a:cubicBezTo>
                    <a:pt x="0" y="4800"/>
                    <a:pt x="608" y="0"/>
                    <a:pt x="1521" y="0"/>
                  </a:cubicBezTo>
                  <a:cubicBezTo>
                    <a:pt x="20079" y="0"/>
                    <a:pt x="20079" y="0"/>
                    <a:pt x="20079" y="0"/>
                  </a:cubicBezTo>
                  <a:cubicBezTo>
                    <a:pt x="20992" y="0"/>
                    <a:pt x="21600" y="4800"/>
                    <a:pt x="21600" y="12000"/>
                  </a:cubicBezTo>
                  <a:cubicBezTo>
                    <a:pt x="21600" y="16800"/>
                    <a:pt x="20992" y="21600"/>
                    <a:pt x="20079"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68" name="Freeform 248"/>
            <p:cNvSpPr/>
            <p:nvPr/>
          </p:nvSpPr>
          <p:spPr>
            <a:xfrm>
              <a:off x="18695029" y="507157"/>
              <a:ext cx="61719" cy="43202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6480" y="21600"/>
                    <a:pt x="0" y="20983"/>
                    <a:pt x="0" y="20057"/>
                  </a:cubicBezTo>
                  <a:cubicBezTo>
                    <a:pt x="0" y="1234"/>
                    <a:pt x="0" y="1234"/>
                    <a:pt x="0" y="1234"/>
                  </a:cubicBezTo>
                  <a:cubicBezTo>
                    <a:pt x="0" y="617"/>
                    <a:pt x="6480" y="0"/>
                    <a:pt x="10800" y="0"/>
                  </a:cubicBezTo>
                  <a:cubicBezTo>
                    <a:pt x="17280" y="0"/>
                    <a:pt x="21600" y="617"/>
                    <a:pt x="21600" y="1234"/>
                  </a:cubicBezTo>
                  <a:cubicBezTo>
                    <a:pt x="21600" y="20057"/>
                    <a:pt x="21600" y="20057"/>
                    <a:pt x="21600" y="20057"/>
                  </a:cubicBezTo>
                  <a:cubicBezTo>
                    <a:pt x="21600" y="20983"/>
                    <a:pt x="17280" y="21600"/>
                    <a:pt x="108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69" name="Freeform 249"/>
            <p:cNvSpPr/>
            <p:nvPr/>
          </p:nvSpPr>
          <p:spPr>
            <a:xfrm>
              <a:off x="18507194" y="692307"/>
              <a:ext cx="440073" cy="61719"/>
            </a:xfrm>
            <a:custGeom>
              <a:avLst/>
              <a:gdLst/>
              <a:ahLst/>
              <a:cxnLst>
                <a:cxn ang="0">
                  <a:pos x="wd2" y="hd2"/>
                </a:cxn>
                <a:cxn ang="5400000">
                  <a:pos x="wd2" y="hd2"/>
                </a:cxn>
                <a:cxn ang="10800000">
                  <a:pos x="wd2" y="hd2"/>
                </a:cxn>
                <a:cxn ang="16200000">
                  <a:pos x="wd2" y="hd2"/>
                </a:cxn>
              </a:cxnLst>
              <a:rect l="0" t="0" r="r" b="b"/>
              <a:pathLst>
                <a:path w="21600" h="21600" extrusionOk="0">
                  <a:moveTo>
                    <a:pt x="20079" y="21600"/>
                  </a:moveTo>
                  <a:cubicBezTo>
                    <a:pt x="1521" y="21600"/>
                    <a:pt x="1521" y="21600"/>
                    <a:pt x="1521" y="21600"/>
                  </a:cubicBezTo>
                  <a:cubicBezTo>
                    <a:pt x="608" y="21600"/>
                    <a:pt x="0" y="17280"/>
                    <a:pt x="0" y="10800"/>
                  </a:cubicBezTo>
                  <a:cubicBezTo>
                    <a:pt x="0" y="4320"/>
                    <a:pt x="608" y="0"/>
                    <a:pt x="1521" y="0"/>
                  </a:cubicBezTo>
                  <a:cubicBezTo>
                    <a:pt x="20079" y="0"/>
                    <a:pt x="20079" y="0"/>
                    <a:pt x="20079" y="0"/>
                  </a:cubicBezTo>
                  <a:cubicBezTo>
                    <a:pt x="20687" y="0"/>
                    <a:pt x="21600" y="4320"/>
                    <a:pt x="21600" y="10800"/>
                  </a:cubicBezTo>
                  <a:cubicBezTo>
                    <a:pt x="21600" y="17280"/>
                    <a:pt x="20687" y="21600"/>
                    <a:pt x="20079"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70" name="Freeform 250"/>
            <p:cNvSpPr/>
            <p:nvPr/>
          </p:nvSpPr>
          <p:spPr>
            <a:xfrm>
              <a:off x="8986601" y="464223"/>
              <a:ext cx="61719" cy="31395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320" y="21600"/>
                    <a:pt x="0" y="20753"/>
                    <a:pt x="0" y="19482"/>
                  </a:cubicBezTo>
                  <a:cubicBezTo>
                    <a:pt x="0" y="2118"/>
                    <a:pt x="0" y="2118"/>
                    <a:pt x="0" y="2118"/>
                  </a:cubicBezTo>
                  <a:cubicBezTo>
                    <a:pt x="0" y="847"/>
                    <a:pt x="4320" y="0"/>
                    <a:pt x="10800" y="0"/>
                  </a:cubicBezTo>
                  <a:cubicBezTo>
                    <a:pt x="17280" y="0"/>
                    <a:pt x="21600" y="847"/>
                    <a:pt x="21600" y="2118"/>
                  </a:cubicBezTo>
                  <a:cubicBezTo>
                    <a:pt x="21600" y="19482"/>
                    <a:pt x="21600" y="19482"/>
                    <a:pt x="21600" y="19482"/>
                  </a:cubicBezTo>
                  <a:cubicBezTo>
                    <a:pt x="21600" y="20753"/>
                    <a:pt x="17280" y="21600"/>
                    <a:pt x="108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71" name="Freeform 251"/>
            <p:cNvSpPr/>
            <p:nvPr/>
          </p:nvSpPr>
          <p:spPr>
            <a:xfrm>
              <a:off x="8863167" y="593023"/>
              <a:ext cx="313955" cy="56353"/>
            </a:xfrm>
            <a:custGeom>
              <a:avLst/>
              <a:gdLst/>
              <a:ahLst/>
              <a:cxnLst>
                <a:cxn ang="0">
                  <a:pos x="wd2" y="hd2"/>
                </a:cxn>
                <a:cxn ang="5400000">
                  <a:pos x="wd2" y="hd2"/>
                </a:cxn>
                <a:cxn ang="10800000">
                  <a:pos x="wd2" y="hd2"/>
                </a:cxn>
                <a:cxn ang="16200000">
                  <a:pos x="wd2" y="hd2"/>
                </a:cxn>
              </a:cxnLst>
              <a:rect l="0" t="0" r="r" b="b"/>
              <a:pathLst>
                <a:path w="21600" h="21600" extrusionOk="0">
                  <a:moveTo>
                    <a:pt x="19482" y="21600"/>
                  </a:moveTo>
                  <a:cubicBezTo>
                    <a:pt x="1694" y="21600"/>
                    <a:pt x="1694" y="21600"/>
                    <a:pt x="1694" y="21600"/>
                  </a:cubicBezTo>
                  <a:cubicBezTo>
                    <a:pt x="847" y="21600"/>
                    <a:pt x="0" y="16800"/>
                    <a:pt x="0" y="12000"/>
                  </a:cubicBezTo>
                  <a:cubicBezTo>
                    <a:pt x="0" y="4800"/>
                    <a:pt x="847" y="0"/>
                    <a:pt x="1694" y="0"/>
                  </a:cubicBezTo>
                  <a:cubicBezTo>
                    <a:pt x="19482" y="0"/>
                    <a:pt x="19482" y="0"/>
                    <a:pt x="19482" y="0"/>
                  </a:cubicBezTo>
                  <a:cubicBezTo>
                    <a:pt x="20329" y="0"/>
                    <a:pt x="21600" y="4800"/>
                    <a:pt x="21600" y="12000"/>
                  </a:cubicBezTo>
                  <a:cubicBezTo>
                    <a:pt x="21600" y="16800"/>
                    <a:pt x="20329" y="21600"/>
                    <a:pt x="19482"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72" name="Freeform 252"/>
            <p:cNvSpPr/>
            <p:nvPr/>
          </p:nvSpPr>
          <p:spPr>
            <a:xfrm>
              <a:off x="13440993" y="1910557"/>
              <a:ext cx="56353" cy="308589"/>
            </a:xfrm>
            <a:custGeom>
              <a:avLst/>
              <a:gdLst/>
              <a:ahLst/>
              <a:cxnLst>
                <a:cxn ang="0">
                  <a:pos x="wd2" y="hd2"/>
                </a:cxn>
                <a:cxn ang="5400000">
                  <a:pos x="wd2" y="hd2"/>
                </a:cxn>
                <a:cxn ang="10800000">
                  <a:pos x="wd2" y="hd2"/>
                </a:cxn>
                <a:cxn ang="16200000">
                  <a:pos x="wd2" y="hd2"/>
                </a:cxn>
              </a:cxnLst>
              <a:rect l="0" t="0" r="r" b="b"/>
              <a:pathLst>
                <a:path w="21600" h="21600" extrusionOk="0">
                  <a:moveTo>
                    <a:pt x="12000" y="21600"/>
                  </a:moveTo>
                  <a:cubicBezTo>
                    <a:pt x="4800" y="21600"/>
                    <a:pt x="0" y="20736"/>
                    <a:pt x="0" y="19872"/>
                  </a:cubicBezTo>
                  <a:cubicBezTo>
                    <a:pt x="0" y="1728"/>
                    <a:pt x="0" y="1728"/>
                    <a:pt x="0" y="1728"/>
                  </a:cubicBezTo>
                  <a:cubicBezTo>
                    <a:pt x="0" y="864"/>
                    <a:pt x="4800" y="0"/>
                    <a:pt x="12000" y="0"/>
                  </a:cubicBezTo>
                  <a:cubicBezTo>
                    <a:pt x="16800" y="0"/>
                    <a:pt x="21600" y="864"/>
                    <a:pt x="21600" y="1728"/>
                  </a:cubicBezTo>
                  <a:cubicBezTo>
                    <a:pt x="21600" y="19872"/>
                    <a:pt x="21600" y="19872"/>
                    <a:pt x="21600" y="19872"/>
                  </a:cubicBezTo>
                  <a:cubicBezTo>
                    <a:pt x="21600" y="20736"/>
                    <a:pt x="16800" y="21600"/>
                    <a:pt x="120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73" name="Freeform 253"/>
            <p:cNvSpPr/>
            <p:nvPr/>
          </p:nvSpPr>
          <p:spPr>
            <a:xfrm>
              <a:off x="13312192" y="2033994"/>
              <a:ext cx="313955" cy="61719"/>
            </a:xfrm>
            <a:custGeom>
              <a:avLst/>
              <a:gdLst/>
              <a:ahLst/>
              <a:cxnLst>
                <a:cxn ang="0">
                  <a:pos x="wd2" y="hd2"/>
                </a:cxn>
                <a:cxn ang="5400000">
                  <a:pos x="wd2" y="hd2"/>
                </a:cxn>
                <a:cxn ang="10800000">
                  <a:pos x="wd2" y="hd2"/>
                </a:cxn>
                <a:cxn ang="16200000">
                  <a:pos x="wd2" y="hd2"/>
                </a:cxn>
              </a:cxnLst>
              <a:rect l="0" t="0" r="r" b="b"/>
              <a:pathLst>
                <a:path w="21600" h="21600" extrusionOk="0">
                  <a:moveTo>
                    <a:pt x="19482" y="21600"/>
                  </a:moveTo>
                  <a:cubicBezTo>
                    <a:pt x="2118" y="21600"/>
                    <a:pt x="2118" y="21600"/>
                    <a:pt x="2118" y="21600"/>
                  </a:cubicBezTo>
                  <a:cubicBezTo>
                    <a:pt x="847" y="21600"/>
                    <a:pt x="0" y="17280"/>
                    <a:pt x="0" y="10800"/>
                  </a:cubicBezTo>
                  <a:cubicBezTo>
                    <a:pt x="0" y="4320"/>
                    <a:pt x="847" y="0"/>
                    <a:pt x="2118" y="0"/>
                  </a:cubicBezTo>
                  <a:cubicBezTo>
                    <a:pt x="19482" y="0"/>
                    <a:pt x="19482" y="0"/>
                    <a:pt x="19482" y="0"/>
                  </a:cubicBezTo>
                  <a:cubicBezTo>
                    <a:pt x="20753" y="0"/>
                    <a:pt x="21600" y="4320"/>
                    <a:pt x="21600" y="10800"/>
                  </a:cubicBezTo>
                  <a:cubicBezTo>
                    <a:pt x="21600" y="17280"/>
                    <a:pt x="20753" y="21600"/>
                    <a:pt x="19482"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74" name="Freeform 254"/>
            <p:cNvSpPr/>
            <p:nvPr/>
          </p:nvSpPr>
          <p:spPr>
            <a:xfrm>
              <a:off x="260287" y="3727200"/>
              <a:ext cx="56353" cy="316639"/>
            </a:xfrm>
            <a:custGeom>
              <a:avLst/>
              <a:gdLst/>
              <a:ahLst/>
              <a:cxnLst>
                <a:cxn ang="0">
                  <a:pos x="wd2" y="hd2"/>
                </a:cxn>
                <a:cxn ang="5400000">
                  <a:pos x="wd2" y="hd2"/>
                </a:cxn>
                <a:cxn ang="10800000">
                  <a:pos x="wd2" y="hd2"/>
                </a:cxn>
                <a:cxn ang="16200000">
                  <a:pos x="wd2" y="hd2"/>
                </a:cxn>
              </a:cxnLst>
              <a:rect l="0" t="0" r="r" b="b"/>
              <a:pathLst>
                <a:path w="21600" h="21600" extrusionOk="0">
                  <a:moveTo>
                    <a:pt x="9600" y="21600"/>
                  </a:moveTo>
                  <a:cubicBezTo>
                    <a:pt x="4800" y="21600"/>
                    <a:pt x="0" y="20753"/>
                    <a:pt x="0" y="19482"/>
                  </a:cubicBezTo>
                  <a:cubicBezTo>
                    <a:pt x="0" y="2118"/>
                    <a:pt x="0" y="2118"/>
                    <a:pt x="0" y="2118"/>
                  </a:cubicBezTo>
                  <a:cubicBezTo>
                    <a:pt x="0" y="847"/>
                    <a:pt x="4800" y="0"/>
                    <a:pt x="9600" y="0"/>
                  </a:cubicBezTo>
                  <a:cubicBezTo>
                    <a:pt x="16800" y="0"/>
                    <a:pt x="21600" y="847"/>
                    <a:pt x="21600" y="2118"/>
                  </a:cubicBezTo>
                  <a:cubicBezTo>
                    <a:pt x="21600" y="19482"/>
                    <a:pt x="21600" y="19482"/>
                    <a:pt x="21600" y="19482"/>
                  </a:cubicBezTo>
                  <a:cubicBezTo>
                    <a:pt x="21600" y="20753"/>
                    <a:pt x="16800" y="21600"/>
                    <a:pt x="96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75" name="Freeform 255"/>
            <p:cNvSpPr/>
            <p:nvPr/>
          </p:nvSpPr>
          <p:spPr>
            <a:xfrm>
              <a:off x="131485" y="3858683"/>
              <a:ext cx="313955" cy="53669"/>
            </a:xfrm>
            <a:custGeom>
              <a:avLst/>
              <a:gdLst/>
              <a:ahLst/>
              <a:cxnLst>
                <a:cxn ang="0">
                  <a:pos x="wd2" y="hd2"/>
                </a:cxn>
                <a:cxn ang="5400000">
                  <a:pos x="wd2" y="hd2"/>
                </a:cxn>
                <a:cxn ang="10800000">
                  <a:pos x="wd2" y="hd2"/>
                </a:cxn>
                <a:cxn ang="16200000">
                  <a:pos x="wd2" y="hd2"/>
                </a:cxn>
              </a:cxnLst>
              <a:rect l="0" t="0" r="r" b="b"/>
              <a:pathLst>
                <a:path w="21600" h="21600" extrusionOk="0">
                  <a:moveTo>
                    <a:pt x="19482" y="21600"/>
                  </a:moveTo>
                  <a:cubicBezTo>
                    <a:pt x="2118" y="21600"/>
                    <a:pt x="2118" y="21600"/>
                    <a:pt x="2118" y="21600"/>
                  </a:cubicBezTo>
                  <a:cubicBezTo>
                    <a:pt x="847" y="21600"/>
                    <a:pt x="0" y="16800"/>
                    <a:pt x="0" y="9600"/>
                  </a:cubicBezTo>
                  <a:cubicBezTo>
                    <a:pt x="0" y="4800"/>
                    <a:pt x="847" y="0"/>
                    <a:pt x="2118" y="0"/>
                  </a:cubicBezTo>
                  <a:cubicBezTo>
                    <a:pt x="19482" y="0"/>
                    <a:pt x="19482" y="0"/>
                    <a:pt x="19482" y="0"/>
                  </a:cubicBezTo>
                  <a:cubicBezTo>
                    <a:pt x="20753" y="0"/>
                    <a:pt x="21600" y="4800"/>
                    <a:pt x="21600" y="9600"/>
                  </a:cubicBezTo>
                  <a:cubicBezTo>
                    <a:pt x="21600" y="16800"/>
                    <a:pt x="20753" y="21600"/>
                    <a:pt x="19482"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76" name="Freeform 256"/>
            <p:cNvSpPr/>
            <p:nvPr/>
          </p:nvSpPr>
          <p:spPr>
            <a:xfrm>
              <a:off x="5382837" y="3992852"/>
              <a:ext cx="61719" cy="31663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6480" y="21600"/>
                    <a:pt x="0" y="20753"/>
                    <a:pt x="0" y="19906"/>
                  </a:cubicBezTo>
                  <a:cubicBezTo>
                    <a:pt x="0" y="2118"/>
                    <a:pt x="0" y="2118"/>
                    <a:pt x="0" y="2118"/>
                  </a:cubicBezTo>
                  <a:cubicBezTo>
                    <a:pt x="0" y="1271"/>
                    <a:pt x="6480" y="0"/>
                    <a:pt x="10800" y="0"/>
                  </a:cubicBezTo>
                  <a:cubicBezTo>
                    <a:pt x="17280" y="0"/>
                    <a:pt x="21600" y="1271"/>
                    <a:pt x="21600" y="2118"/>
                  </a:cubicBezTo>
                  <a:cubicBezTo>
                    <a:pt x="21600" y="19906"/>
                    <a:pt x="21600" y="19906"/>
                    <a:pt x="21600" y="19906"/>
                  </a:cubicBezTo>
                  <a:cubicBezTo>
                    <a:pt x="21600" y="20753"/>
                    <a:pt x="17280" y="21600"/>
                    <a:pt x="108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77" name="Freeform 257"/>
            <p:cNvSpPr/>
            <p:nvPr/>
          </p:nvSpPr>
          <p:spPr>
            <a:xfrm>
              <a:off x="5259401" y="4124338"/>
              <a:ext cx="316639" cy="61719"/>
            </a:xfrm>
            <a:custGeom>
              <a:avLst/>
              <a:gdLst/>
              <a:ahLst/>
              <a:cxnLst>
                <a:cxn ang="0">
                  <a:pos x="wd2" y="hd2"/>
                </a:cxn>
                <a:cxn ang="5400000">
                  <a:pos x="wd2" y="hd2"/>
                </a:cxn>
                <a:cxn ang="10800000">
                  <a:pos x="wd2" y="hd2"/>
                </a:cxn>
                <a:cxn ang="16200000">
                  <a:pos x="wd2" y="hd2"/>
                </a:cxn>
              </a:cxnLst>
              <a:rect l="0" t="0" r="r" b="b"/>
              <a:pathLst>
                <a:path w="21600" h="21600" extrusionOk="0">
                  <a:moveTo>
                    <a:pt x="19482" y="21600"/>
                  </a:moveTo>
                  <a:cubicBezTo>
                    <a:pt x="2118" y="21600"/>
                    <a:pt x="2118" y="21600"/>
                    <a:pt x="2118" y="21600"/>
                  </a:cubicBezTo>
                  <a:cubicBezTo>
                    <a:pt x="847" y="21600"/>
                    <a:pt x="0" y="17280"/>
                    <a:pt x="0" y="10800"/>
                  </a:cubicBezTo>
                  <a:cubicBezTo>
                    <a:pt x="0" y="4320"/>
                    <a:pt x="847" y="0"/>
                    <a:pt x="2118" y="0"/>
                  </a:cubicBezTo>
                  <a:cubicBezTo>
                    <a:pt x="19482" y="0"/>
                    <a:pt x="19482" y="0"/>
                    <a:pt x="19482" y="0"/>
                  </a:cubicBezTo>
                  <a:cubicBezTo>
                    <a:pt x="20753" y="0"/>
                    <a:pt x="21600" y="4320"/>
                    <a:pt x="21600" y="10800"/>
                  </a:cubicBezTo>
                  <a:cubicBezTo>
                    <a:pt x="21600" y="17280"/>
                    <a:pt x="20753" y="21600"/>
                    <a:pt x="19482"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78" name="Freeform 258"/>
            <p:cNvSpPr/>
            <p:nvPr/>
          </p:nvSpPr>
          <p:spPr>
            <a:xfrm>
              <a:off x="8503595" y="3740615"/>
              <a:ext cx="61719" cy="42665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320" y="21600"/>
                    <a:pt x="0" y="20661"/>
                    <a:pt x="0" y="20035"/>
                  </a:cubicBezTo>
                  <a:cubicBezTo>
                    <a:pt x="0" y="1565"/>
                    <a:pt x="0" y="1565"/>
                    <a:pt x="0" y="1565"/>
                  </a:cubicBezTo>
                  <a:cubicBezTo>
                    <a:pt x="0" y="626"/>
                    <a:pt x="4320" y="0"/>
                    <a:pt x="10800" y="0"/>
                  </a:cubicBezTo>
                  <a:cubicBezTo>
                    <a:pt x="17280" y="0"/>
                    <a:pt x="21600" y="626"/>
                    <a:pt x="21600" y="1565"/>
                  </a:cubicBezTo>
                  <a:cubicBezTo>
                    <a:pt x="21600" y="20035"/>
                    <a:pt x="21600" y="20035"/>
                    <a:pt x="21600" y="20035"/>
                  </a:cubicBezTo>
                  <a:cubicBezTo>
                    <a:pt x="21600" y="20661"/>
                    <a:pt x="17280" y="21600"/>
                    <a:pt x="108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79" name="Freeform 259"/>
            <p:cNvSpPr/>
            <p:nvPr/>
          </p:nvSpPr>
          <p:spPr>
            <a:xfrm>
              <a:off x="8323809" y="3920402"/>
              <a:ext cx="421291" cy="61719"/>
            </a:xfrm>
            <a:custGeom>
              <a:avLst/>
              <a:gdLst/>
              <a:ahLst/>
              <a:cxnLst>
                <a:cxn ang="0">
                  <a:pos x="wd2" y="hd2"/>
                </a:cxn>
                <a:cxn ang="5400000">
                  <a:pos x="wd2" y="hd2"/>
                </a:cxn>
                <a:cxn ang="10800000">
                  <a:pos x="wd2" y="hd2"/>
                </a:cxn>
                <a:cxn ang="16200000">
                  <a:pos x="wd2" y="hd2"/>
                </a:cxn>
              </a:cxnLst>
              <a:rect l="0" t="0" r="r" b="b"/>
              <a:pathLst>
                <a:path w="21600" h="21600" extrusionOk="0">
                  <a:moveTo>
                    <a:pt x="20329" y="21600"/>
                  </a:moveTo>
                  <a:cubicBezTo>
                    <a:pt x="1271" y="21600"/>
                    <a:pt x="1271" y="21600"/>
                    <a:pt x="1271" y="21600"/>
                  </a:cubicBezTo>
                  <a:cubicBezTo>
                    <a:pt x="635" y="21600"/>
                    <a:pt x="0" y="17280"/>
                    <a:pt x="0" y="10800"/>
                  </a:cubicBezTo>
                  <a:cubicBezTo>
                    <a:pt x="0" y="4320"/>
                    <a:pt x="635" y="0"/>
                    <a:pt x="1271" y="0"/>
                  </a:cubicBezTo>
                  <a:cubicBezTo>
                    <a:pt x="20329" y="0"/>
                    <a:pt x="20329" y="0"/>
                    <a:pt x="20329" y="0"/>
                  </a:cubicBezTo>
                  <a:cubicBezTo>
                    <a:pt x="20965" y="0"/>
                    <a:pt x="21600" y="4320"/>
                    <a:pt x="21600" y="10800"/>
                  </a:cubicBezTo>
                  <a:cubicBezTo>
                    <a:pt x="21600" y="17280"/>
                    <a:pt x="20965" y="21600"/>
                    <a:pt x="20329"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80" name="Freeform 260"/>
            <p:cNvSpPr/>
            <p:nvPr/>
          </p:nvSpPr>
          <p:spPr>
            <a:xfrm>
              <a:off x="14466042" y="3944551"/>
              <a:ext cx="61719" cy="32737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6480" y="21600"/>
                    <a:pt x="0" y="20785"/>
                    <a:pt x="0" y="19970"/>
                  </a:cubicBezTo>
                  <a:cubicBezTo>
                    <a:pt x="0" y="1630"/>
                    <a:pt x="0" y="1630"/>
                    <a:pt x="0" y="1630"/>
                  </a:cubicBezTo>
                  <a:cubicBezTo>
                    <a:pt x="0" y="815"/>
                    <a:pt x="6480" y="0"/>
                    <a:pt x="10800" y="0"/>
                  </a:cubicBezTo>
                  <a:cubicBezTo>
                    <a:pt x="17280" y="0"/>
                    <a:pt x="21600" y="815"/>
                    <a:pt x="21600" y="1630"/>
                  </a:cubicBezTo>
                  <a:cubicBezTo>
                    <a:pt x="21600" y="19970"/>
                    <a:pt x="21600" y="19970"/>
                    <a:pt x="21600" y="19970"/>
                  </a:cubicBezTo>
                  <a:cubicBezTo>
                    <a:pt x="21600" y="20785"/>
                    <a:pt x="17280" y="21600"/>
                    <a:pt x="108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81" name="Freeform 261"/>
            <p:cNvSpPr/>
            <p:nvPr/>
          </p:nvSpPr>
          <p:spPr>
            <a:xfrm>
              <a:off x="14331872" y="4078720"/>
              <a:ext cx="332739" cy="56353"/>
            </a:xfrm>
            <a:custGeom>
              <a:avLst/>
              <a:gdLst/>
              <a:ahLst/>
              <a:cxnLst>
                <a:cxn ang="0">
                  <a:pos x="wd2" y="hd2"/>
                </a:cxn>
                <a:cxn ang="5400000">
                  <a:pos x="wd2" y="hd2"/>
                </a:cxn>
                <a:cxn ang="10800000">
                  <a:pos x="wd2" y="hd2"/>
                </a:cxn>
                <a:cxn ang="16200000">
                  <a:pos x="wd2" y="hd2"/>
                </a:cxn>
              </a:cxnLst>
              <a:rect l="0" t="0" r="r" b="b"/>
              <a:pathLst>
                <a:path w="21600" h="21600" extrusionOk="0">
                  <a:moveTo>
                    <a:pt x="19600" y="21600"/>
                  </a:moveTo>
                  <a:cubicBezTo>
                    <a:pt x="2000" y="21600"/>
                    <a:pt x="2000" y="21600"/>
                    <a:pt x="2000" y="21600"/>
                  </a:cubicBezTo>
                  <a:cubicBezTo>
                    <a:pt x="1200" y="21600"/>
                    <a:pt x="0" y="16800"/>
                    <a:pt x="0" y="9600"/>
                  </a:cubicBezTo>
                  <a:cubicBezTo>
                    <a:pt x="0" y="4800"/>
                    <a:pt x="1200" y="0"/>
                    <a:pt x="2000" y="0"/>
                  </a:cubicBezTo>
                  <a:cubicBezTo>
                    <a:pt x="19600" y="0"/>
                    <a:pt x="19600" y="0"/>
                    <a:pt x="19600" y="0"/>
                  </a:cubicBezTo>
                  <a:cubicBezTo>
                    <a:pt x="20800" y="0"/>
                    <a:pt x="21600" y="4800"/>
                    <a:pt x="21600" y="9600"/>
                  </a:cubicBezTo>
                  <a:cubicBezTo>
                    <a:pt x="21600" y="16800"/>
                    <a:pt x="20800" y="21600"/>
                    <a:pt x="196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82" name="Freeform 262"/>
            <p:cNvSpPr/>
            <p:nvPr/>
          </p:nvSpPr>
          <p:spPr>
            <a:xfrm>
              <a:off x="17890019" y="-1"/>
              <a:ext cx="56353" cy="332739"/>
            </a:xfrm>
            <a:custGeom>
              <a:avLst/>
              <a:gdLst/>
              <a:ahLst/>
              <a:cxnLst>
                <a:cxn ang="0">
                  <a:pos x="wd2" y="hd2"/>
                </a:cxn>
                <a:cxn ang="5400000">
                  <a:pos x="wd2" y="hd2"/>
                </a:cxn>
                <a:cxn ang="10800000">
                  <a:pos x="wd2" y="hd2"/>
                </a:cxn>
                <a:cxn ang="16200000">
                  <a:pos x="wd2" y="hd2"/>
                </a:cxn>
              </a:cxnLst>
              <a:rect l="0" t="0" r="r" b="b"/>
              <a:pathLst>
                <a:path w="21600" h="21600" extrusionOk="0">
                  <a:moveTo>
                    <a:pt x="12000" y="21600"/>
                  </a:moveTo>
                  <a:cubicBezTo>
                    <a:pt x="4800" y="21600"/>
                    <a:pt x="0" y="20800"/>
                    <a:pt x="0" y="19600"/>
                  </a:cubicBezTo>
                  <a:cubicBezTo>
                    <a:pt x="0" y="2000"/>
                    <a:pt x="0" y="2000"/>
                    <a:pt x="0" y="2000"/>
                  </a:cubicBezTo>
                  <a:cubicBezTo>
                    <a:pt x="0" y="800"/>
                    <a:pt x="4800" y="0"/>
                    <a:pt x="12000" y="0"/>
                  </a:cubicBezTo>
                  <a:cubicBezTo>
                    <a:pt x="16800" y="0"/>
                    <a:pt x="21600" y="800"/>
                    <a:pt x="21600" y="2000"/>
                  </a:cubicBezTo>
                  <a:cubicBezTo>
                    <a:pt x="21600" y="19600"/>
                    <a:pt x="21600" y="19600"/>
                    <a:pt x="21600" y="19600"/>
                  </a:cubicBezTo>
                  <a:cubicBezTo>
                    <a:pt x="21600" y="20800"/>
                    <a:pt x="16800" y="21600"/>
                    <a:pt x="120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83" name="Freeform 263"/>
            <p:cNvSpPr/>
            <p:nvPr/>
          </p:nvSpPr>
          <p:spPr>
            <a:xfrm>
              <a:off x="17755849" y="136851"/>
              <a:ext cx="327371" cy="61719"/>
            </a:xfrm>
            <a:custGeom>
              <a:avLst/>
              <a:gdLst/>
              <a:ahLst/>
              <a:cxnLst>
                <a:cxn ang="0">
                  <a:pos x="wd2" y="hd2"/>
                </a:cxn>
                <a:cxn ang="5400000">
                  <a:pos x="wd2" y="hd2"/>
                </a:cxn>
                <a:cxn ang="10800000">
                  <a:pos x="wd2" y="hd2"/>
                </a:cxn>
                <a:cxn ang="16200000">
                  <a:pos x="wd2" y="hd2"/>
                </a:cxn>
              </a:cxnLst>
              <a:rect l="0" t="0" r="r" b="b"/>
              <a:pathLst>
                <a:path w="21600" h="21600" extrusionOk="0">
                  <a:moveTo>
                    <a:pt x="19970" y="21600"/>
                  </a:moveTo>
                  <a:cubicBezTo>
                    <a:pt x="2038" y="21600"/>
                    <a:pt x="2038" y="21600"/>
                    <a:pt x="2038" y="21600"/>
                  </a:cubicBezTo>
                  <a:cubicBezTo>
                    <a:pt x="815" y="21600"/>
                    <a:pt x="0" y="15120"/>
                    <a:pt x="0" y="10800"/>
                  </a:cubicBezTo>
                  <a:cubicBezTo>
                    <a:pt x="0" y="4320"/>
                    <a:pt x="815" y="0"/>
                    <a:pt x="2038" y="0"/>
                  </a:cubicBezTo>
                  <a:cubicBezTo>
                    <a:pt x="19970" y="0"/>
                    <a:pt x="19970" y="0"/>
                    <a:pt x="19970" y="0"/>
                  </a:cubicBezTo>
                  <a:cubicBezTo>
                    <a:pt x="20785" y="0"/>
                    <a:pt x="21600" y="4320"/>
                    <a:pt x="21600" y="10800"/>
                  </a:cubicBezTo>
                  <a:cubicBezTo>
                    <a:pt x="21600" y="15120"/>
                    <a:pt x="20785" y="21600"/>
                    <a:pt x="1997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84" name="Freeform 264"/>
            <p:cNvSpPr/>
            <p:nvPr/>
          </p:nvSpPr>
          <p:spPr>
            <a:xfrm>
              <a:off x="6118079" y="1824689"/>
              <a:ext cx="56353" cy="480326"/>
            </a:xfrm>
            <a:custGeom>
              <a:avLst/>
              <a:gdLst/>
              <a:ahLst/>
              <a:cxnLst>
                <a:cxn ang="0">
                  <a:pos x="wd2" y="hd2"/>
                </a:cxn>
                <a:cxn ang="5400000">
                  <a:pos x="wd2" y="hd2"/>
                </a:cxn>
                <a:cxn ang="10800000">
                  <a:pos x="wd2" y="hd2"/>
                </a:cxn>
                <a:cxn ang="16200000">
                  <a:pos x="wd2" y="hd2"/>
                </a:cxn>
              </a:cxnLst>
              <a:rect l="0" t="0" r="r" b="b"/>
              <a:pathLst>
                <a:path w="21600" h="21600" extrusionOk="0">
                  <a:moveTo>
                    <a:pt x="9600" y="21600"/>
                  </a:moveTo>
                  <a:cubicBezTo>
                    <a:pt x="4800" y="21600"/>
                    <a:pt x="0" y="21046"/>
                    <a:pt x="0" y="20215"/>
                  </a:cubicBezTo>
                  <a:cubicBezTo>
                    <a:pt x="0" y="1385"/>
                    <a:pt x="0" y="1385"/>
                    <a:pt x="0" y="1385"/>
                  </a:cubicBezTo>
                  <a:cubicBezTo>
                    <a:pt x="0" y="554"/>
                    <a:pt x="4800" y="0"/>
                    <a:pt x="9600" y="0"/>
                  </a:cubicBezTo>
                  <a:cubicBezTo>
                    <a:pt x="16800" y="0"/>
                    <a:pt x="21600" y="554"/>
                    <a:pt x="21600" y="1385"/>
                  </a:cubicBezTo>
                  <a:cubicBezTo>
                    <a:pt x="21600" y="20215"/>
                    <a:pt x="21600" y="20215"/>
                    <a:pt x="21600" y="20215"/>
                  </a:cubicBezTo>
                  <a:cubicBezTo>
                    <a:pt x="21600" y="21046"/>
                    <a:pt x="16800" y="21600"/>
                    <a:pt x="96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85" name="Freeform 265"/>
            <p:cNvSpPr/>
            <p:nvPr/>
          </p:nvSpPr>
          <p:spPr>
            <a:xfrm>
              <a:off x="5903411" y="2033994"/>
              <a:ext cx="488375" cy="61719"/>
            </a:xfrm>
            <a:custGeom>
              <a:avLst/>
              <a:gdLst/>
              <a:ahLst/>
              <a:cxnLst>
                <a:cxn ang="0">
                  <a:pos x="wd2" y="hd2"/>
                </a:cxn>
                <a:cxn ang="5400000">
                  <a:pos x="wd2" y="hd2"/>
                </a:cxn>
                <a:cxn ang="10800000">
                  <a:pos x="wd2" y="hd2"/>
                </a:cxn>
                <a:cxn ang="16200000">
                  <a:pos x="wd2" y="hd2"/>
                </a:cxn>
              </a:cxnLst>
              <a:rect l="0" t="0" r="r" b="b"/>
              <a:pathLst>
                <a:path w="21600" h="21600" extrusionOk="0">
                  <a:moveTo>
                    <a:pt x="20233" y="21600"/>
                  </a:moveTo>
                  <a:cubicBezTo>
                    <a:pt x="1367" y="21600"/>
                    <a:pt x="1367" y="21600"/>
                    <a:pt x="1367" y="21600"/>
                  </a:cubicBezTo>
                  <a:cubicBezTo>
                    <a:pt x="547" y="21600"/>
                    <a:pt x="0" y="17280"/>
                    <a:pt x="0" y="10800"/>
                  </a:cubicBezTo>
                  <a:cubicBezTo>
                    <a:pt x="0" y="4320"/>
                    <a:pt x="547" y="0"/>
                    <a:pt x="1367" y="0"/>
                  </a:cubicBezTo>
                  <a:cubicBezTo>
                    <a:pt x="20233" y="0"/>
                    <a:pt x="20233" y="0"/>
                    <a:pt x="20233" y="0"/>
                  </a:cubicBezTo>
                  <a:cubicBezTo>
                    <a:pt x="20780" y="0"/>
                    <a:pt x="21600" y="4320"/>
                    <a:pt x="21600" y="10800"/>
                  </a:cubicBezTo>
                  <a:cubicBezTo>
                    <a:pt x="21600" y="17280"/>
                    <a:pt x="20780" y="21600"/>
                    <a:pt x="20233"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86" name="Freeform 266"/>
            <p:cNvSpPr/>
            <p:nvPr/>
          </p:nvSpPr>
          <p:spPr>
            <a:xfrm>
              <a:off x="11879274" y="383721"/>
              <a:ext cx="745977" cy="740611"/>
            </a:xfrm>
            <a:custGeom>
              <a:avLst/>
              <a:gdLst/>
              <a:ahLst/>
              <a:cxnLst>
                <a:cxn ang="0">
                  <a:pos x="wd2" y="hd2"/>
                </a:cxn>
                <a:cxn ang="5400000">
                  <a:pos x="wd2" y="hd2"/>
                </a:cxn>
                <a:cxn ang="10800000">
                  <a:pos x="wd2" y="hd2"/>
                </a:cxn>
                <a:cxn ang="16200000">
                  <a:pos x="wd2" y="hd2"/>
                </a:cxn>
              </a:cxnLst>
              <a:rect l="0" t="0" r="r" b="b"/>
              <a:pathLst>
                <a:path w="21600" h="21600" extrusionOk="0">
                  <a:moveTo>
                    <a:pt x="10711" y="21600"/>
                  </a:moveTo>
                  <a:cubicBezTo>
                    <a:pt x="4820" y="21600"/>
                    <a:pt x="0" y="16740"/>
                    <a:pt x="0" y="10800"/>
                  </a:cubicBezTo>
                  <a:cubicBezTo>
                    <a:pt x="0" y="4860"/>
                    <a:pt x="4820" y="0"/>
                    <a:pt x="10711" y="0"/>
                  </a:cubicBezTo>
                  <a:cubicBezTo>
                    <a:pt x="16780" y="0"/>
                    <a:pt x="21600" y="4860"/>
                    <a:pt x="21600" y="10800"/>
                  </a:cubicBezTo>
                  <a:cubicBezTo>
                    <a:pt x="21600" y="16740"/>
                    <a:pt x="16780" y="21600"/>
                    <a:pt x="10711" y="21600"/>
                  </a:cubicBezTo>
                  <a:close/>
                  <a:moveTo>
                    <a:pt x="10711" y="1800"/>
                  </a:moveTo>
                  <a:cubicBezTo>
                    <a:pt x="5891" y="1800"/>
                    <a:pt x="1785" y="5760"/>
                    <a:pt x="1785" y="10800"/>
                  </a:cubicBezTo>
                  <a:cubicBezTo>
                    <a:pt x="1785" y="15840"/>
                    <a:pt x="5891" y="19980"/>
                    <a:pt x="10711" y="19980"/>
                  </a:cubicBezTo>
                  <a:cubicBezTo>
                    <a:pt x="15709" y="19980"/>
                    <a:pt x="19815" y="15840"/>
                    <a:pt x="19815" y="10800"/>
                  </a:cubicBezTo>
                  <a:cubicBezTo>
                    <a:pt x="19815" y="5760"/>
                    <a:pt x="15709" y="1800"/>
                    <a:pt x="10711" y="18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87" name="Freeform 267"/>
            <p:cNvSpPr/>
            <p:nvPr/>
          </p:nvSpPr>
          <p:spPr>
            <a:xfrm>
              <a:off x="12222743" y="260287"/>
              <a:ext cx="56353" cy="265655"/>
            </a:xfrm>
            <a:custGeom>
              <a:avLst/>
              <a:gdLst/>
              <a:ahLst/>
              <a:cxnLst>
                <a:cxn ang="0">
                  <a:pos x="wd2" y="hd2"/>
                </a:cxn>
                <a:cxn ang="5400000">
                  <a:pos x="wd2" y="hd2"/>
                </a:cxn>
                <a:cxn ang="10800000">
                  <a:pos x="wd2" y="hd2"/>
                </a:cxn>
                <a:cxn ang="16200000">
                  <a:pos x="wd2" y="hd2"/>
                </a:cxn>
              </a:cxnLst>
              <a:rect l="0" t="0" r="r" b="b"/>
              <a:pathLst>
                <a:path w="21600" h="21600" extrusionOk="0">
                  <a:moveTo>
                    <a:pt x="9600" y="21600"/>
                  </a:moveTo>
                  <a:cubicBezTo>
                    <a:pt x="4800" y="21600"/>
                    <a:pt x="0" y="20595"/>
                    <a:pt x="0" y="19088"/>
                  </a:cubicBezTo>
                  <a:cubicBezTo>
                    <a:pt x="0" y="2512"/>
                    <a:pt x="0" y="2512"/>
                    <a:pt x="0" y="2512"/>
                  </a:cubicBezTo>
                  <a:cubicBezTo>
                    <a:pt x="0" y="1005"/>
                    <a:pt x="4800" y="0"/>
                    <a:pt x="9600" y="0"/>
                  </a:cubicBezTo>
                  <a:cubicBezTo>
                    <a:pt x="16800" y="0"/>
                    <a:pt x="21600" y="1005"/>
                    <a:pt x="21600" y="2512"/>
                  </a:cubicBezTo>
                  <a:cubicBezTo>
                    <a:pt x="21600" y="19088"/>
                    <a:pt x="21600" y="19088"/>
                    <a:pt x="21600" y="19088"/>
                  </a:cubicBezTo>
                  <a:cubicBezTo>
                    <a:pt x="21600" y="20595"/>
                    <a:pt x="16800" y="21600"/>
                    <a:pt x="96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88" name="Freeform 268"/>
            <p:cNvSpPr/>
            <p:nvPr/>
          </p:nvSpPr>
          <p:spPr>
            <a:xfrm>
              <a:off x="11761206" y="721825"/>
              <a:ext cx="257605" cy="61719"/>
            </a:xfrm>
            <a:custGeom>
              <a:avLst/>
              <a:gdLst/>
              <a:ahLst/>
              <a:cxnLst>
                <a:cxn ang="0">
                  <a:pos x="wd2" y="hd2"/>
                </a:cxn>
                <a:cxn ang="5400000">
                  <a:pos x="wd2" y="hd2"/>
                </a:cxn>
                <a:cxn ang="10800000">
                  <a:pos x="wd2" y="hd2"/>
                </a:cxn>
                <a:cxn ang="16200000">
                  <a:pos x="wd2" y="hd2"/>
                </a:cxn>
              </a:cxnLst>
              <a:rect l="0" t="0" r="r" b="b"/>
              <a:pathLst>
                <a:path w="21600" h="21600" extrusionOk="0">
                  <a:moveTo>
                    <a:pt x="19029" y="21600"/>
                  </a:moveTo>
                  <a:cubicBezTo>
                    <a:pt x="2057" y="21600"/>
                    <a:pt x="2057" y="21600"/>
                    <a:pt x="2057" y="21600"/>
                  </a:cubicBezTo>
                  <a:cubicBezTo>
                    <a:pt x="1029" y="21600"/>
                    <a:pt x="0" y="17280"/>
                    <a:pt x="0" y="10800"/>
                  </a:cubicBezTo>
                  <a:cubicBezTo>
                    <a:pt x="0" y="4320"/>
                    <a:pt x="1029" y="0"/>
                    <a:pt x="2057" y="0"/>
                  </a:cubicBezTo>
                  <a:cubicBezTo>
                    <a:pt x="19029" y="0"/>
                    <a:pt x="19029" y="0"/>
                    <a:pt x="19029" y="0"/>
                  </a:cubicBezTo>
                  <a:cubicBezTo>
                    <a:pt x="20571" y="0"/>
                    <a:pt x="21600" y="4320"/>
                    <a:pt x="21600" y="10800"/>
                  </a:cubicBezTo>
                  <a:cubicBezTo>
                    <a:pt x="21600" y="17280"/>
                    <a:pt x="20571" y="21600"/>
                    <a:pt x="19029"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89" name="Freeform 269"/>
            <p:cNvSpPr/>
            <p:nvPr/>
          </p:nvSpPr>
          <p:spPr>
            <a:xfrm>
              <a:off x="12222743" y="982111"/>
              <a:ext cx="56353" cy="265655"/>
            </a:xfrm>
            <a:custGeom>
              <a:avLst/>
              <a:gdLst/>
              <a:ahLst/>
              <a:cxnLst>
                <a:cxn ang="0">
                  <a:pos x="wd2" y="hd2"/>
                </a:cxn>
                <a:cxn ang="5400000">
                  <a:pos x="wd2" y="hd2"/>
                </a:cxn>
                <a:cxn ang="10800000">
                  <a:pos x="wd2" y="hd2"/>
                </a:cxn>
                <a:cxn ang="16200000">
                  <a:pos x="wd2" y="hd2"/>
                </a:cxn>
              </a:cxnLst>
              <a:rect l="0" t="0" r="r" b="b"/>
              <a:pathLst>
                <a:path w="21600" h="21600" extrusionOk="0">
                  <a:moveTo>
                    <a:pt x="9600" y="21600"/>
                  </a:moveTo>
                  <a:cubicBezTo>
                    <a:pt x="4800" y="21600"/>
                    <a:pt x="0" y="20595"/>
                    <a:pt x="0" y="19088"/>
                  </a:cubicBezTo>
                  <a:cubicBezTo>
                    <a:pt x="0" y="2512"/>
                    <a:pt x="0" y="2512"/>
                    <a:pt x="0" y="2512"/>
                  </a:cubicBezTo>
                  <a:cubicBezTo>
                    <a:pt x="0" y="1507"/>
                    <a:pt x="4800" y="0"/>
                    <a:pt x="9600" y="0"/>
                  </a:cubicBezTo>
                  <a:cubicBezTo>
                    <a:pt x="16800" y="0"/>
                    <a:pt x="21600" y="1507"/>
                    <a:pt x="21600" y="2512"/>
                  </a:cubicBezTo>
                  <a:cubicBezTo>
                    <a:pt x="21600" y="19088"/>
                    <a:pt x="21600" y="19088"/>
                    <a:pt x="21600" y="19088"/>
                  </a:cubicBezTo>
                  <a:cubicBezTo>
                    <a:pt x="21600" y="20595"/>
                    <a:pt x="16800" y="21600"/>
                    <a:pt x="96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90" name="Freeform 270"/>
            <p:cNvSpPr/>
            <p:nvPr/>
          </p:nvSpPr>
          <p:spPr>
            <a:xfrm>
              <a:off x="12483029" y="721825"/>
              <a:ext cx="260289" cy="61719"/>
            </a:xfrm>
            <a:custGeom>
              <a:avLst/>
              <a:gdLst/>
              <a:ahLst/>
              <a:cxnLst>
                <a:cxn ang="0">
                  <a:pos x="wd2" y="hd2"/>
                </a:cxn>
                <a:cxn ang="5400000">
                  <a:pos x="wd2" y="hd2"/>
                </a:cxn>
                <a:cxn ang="10800000">
                  <a:pos x="wd2" y="hd2"/>
                </a:cxn>
                <a:cxn ang="16200000">
                  <a:pos x="wd2" y="hd2"/>
                </a:cxn>
              </a:cxnLst>
              <a:rect l="0" t="0" r="r" b="b"/>
              <a:pathLst>
                <a:path w="21600" h="21600" extrusionOk="0">
                  <a:moveTo>
                    <a:pt x="19543" y="21600"/>
                  </a:moveTo>
                  <a:cubicBezTo>
                    <a:pt x="2571" y="21600"/>
                    <a:pt x="2571" y="21600"/>
                    <a:pt x="2571" y="21600"/>
                  </a:cubicBezTo>
                  <a:cubicBezTo>
                    <a:pt x="1029" y="21600"/>
                    <a:pt x="0" y="17280"/>
                    <a:pt x="0" y="10800"/>
                  </a:cubicBezTo>
                  <a:cubicBezTo>
                    <a:pt x="0" y="4320"/>
                    <a:pt x="1029" y="0"/>
                    <a:pt x="2571" y="0"/>
                  </a:cubicBezTo>
                  <a:cubicBezTo>
                    <a:pt x="19543" y="0"/>
                    <a:pt x="19543" y="0"/>
                    <a:pt x="19543" y="0"/>
                  </a:cubicBezTo>
                  <a:cubicBezTo>
                    <a:pt x="20571" y="0"/>
                    <a:pt x="21600" y="4320"/>
                    <a:pt x="21600" y="10800"/>
                  </a:cubicBezTo>
                  <a:cubicBezTo>
                    <a:pt x="21600" y="17280"/>
                    <a:pt x="20571" y="21600"/>
                    <a:pt x="19543"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91" name="Freeform 271"/>
            <p:cNvSpPr/>
            <p:nvPr/>
          </p:nvSpPr>
          <p:spPr>
            <a:xfrm>
              <a:off x="7255829" y="4175728"/>
              <a:ext cx="622132" cy="343067"/>
            </a:xfrm>
            <a:custGeom>
              <a:avLst/>
              <a:gdLst/>
              <a:ahLst/>
              <a:cxnLst>
                <a:cxn ang="0">
                  <a:pos x="wd2" y="hd2"/>
                </a:cxn>
                <a:cxn ang="5400000">
                  <a:pos x="wd2" y="hd2"/>
                </a:cxn>
                <a:cxn ang="10800000">
                  <a:pos x="wd2" y="hd2"/>
                </a:cxn>
                <a:cxn ang="16200000">
                  <a:pos x="wd2" y="hd2"/>
                </a:cxn>
              </a:cxnLst>
              <a:rect l="0" t="0" r="r" b="b"/>
              <a:pathLst>
                <a:path w="21493" h="21407" extrusionOk="0">
                  <a:moveTo>
                    <a:pt x="10479" y="21407"/>
                  </a:moveTo>
                  <a:cubicBezTo>
                    <a:pt x="1069" y="21407"/>
                    <a:pt x="1069" y="21407"/>
                    <a:pt x="1069" y="21407"/>
                  </a:cubicBezTo>
                  <a:cubicBezTo>
                    <a:pt x="428" y="21407"/>
                    <a:pt x="0" y="20636"/>
                    <a:pt x="0" y="19478"/>
                  </a:cubicBezTo>
                  <a:cubicBezTo>
                    <a:pt x="0" y="18321"/>
                    <a:pt x="428" y="17550"/>
                    <a:pt x="1069" y="17550"/>
                  </a:cubicBezTo>
                  <a:cubicBezTo>
                    <a:pt x="10051" y="17550"/>
                    <a:pt x="10051" y="17550"/>
                    <a:pt x="10051" y="17550"/>
                  </a:cubicBezTo>
                  <a:cubicBezTo>
                    <a:pt x="19675" y="578"/>
                    <a:pt x="19675" y="578"/>
                    <a:pt x="19675" y="578"/>
                  </a:cubicBezTo>
                  <a:cubicBezTo>
                    <a:pt x="20103" y="-193"/>
                    <a:pt x="20745" y="-193"/>
                    <a:pt x="21172" y="578"/>
                  </a:cubicBezTo>
                  <a:cubicBezTo>
                    <a:pt x="21600" y="964"/>
                    <a:pt x="21600" y="2121"/>
                    <a:pt x="21172" y="2893"/>
                  </a:cubicBezTo>
                  <a:cubicBezTo>
                    <a:pt x="11335" y="20636"/>
                    <a:pt x="11335" y="20636"/>
                    <a:pt x="11335" y="20636"/>
                  </a:cubicBezTo>
                  <a:cubicBezTo>
                    <a:pt x="11121" y="21021"/>
                    <a:pt x="10693" y="21407"/>
                    <a:pt x="10479" y="21407"/>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92" name="Freeform 272"/>
            <p:cNvSpPr/>
            <p:nvPr/>
          </p:nvSpPr>
          <p:spPr>
            <a:xfrm>
              <a:off x="7738835" y="4011636"/>
              <a:ext cx="289805" cy="289805"/>
            </a:xfrm>
            <a:custGeom>
              <a:avLst/>
              <a:gdLst/>
              <a:ahLst/>
              <a:cxnLst>
                <a:cxn ang="0">
                  <a:pos x="wd2" y="hd2"/>
                </a:cxn>
                <a:cxn ang="5400000">
                  <a:pos x="wd2" y="hd2"/>
                </a:cxn>
                <a:cxn ang="10800000">
                  <a:pos x="wd2" y="hd2"/>
                </a:cxn>
                <a:cxn ang="16200000">
                  <a:pos x="wd2" y="hd2"/>
                </a:cxn>
              </a:cxnLst>
              <a:rect l="0" t="0" r="r" b="b"/>
              <a:pathLst>
                <a:path w="21600" h="21600" extrusionOk="0">
                  <a:moveTo>
                    <a:pt x="9200" y="21600"/>
                  </a:moveTo>
                  <a:lnTo>
                    <a:pt x="21600" y="0"/>
                  </a:lnTo>
                  <a:lnTo>
                    <a:pt x="0" y="12400"/>
                  </a:lnTo>
                  <a:lnTo>
                    <a:pt x="9200" y="21600"/>
                  </a:ln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93" name="Freeform 273"/>
            <p:cNvSpPr/>
            <p:nvPr/>
          </p:nvSpPr>
          <p:spPr>
            <a:xfrm>
              <a:off x="6601087" y="3853727"/>
              <a:ext cx="937635" cy="665067"/>
            </a:xfrm>
            <a:custGeom>
              <a:avLst/>
              <a:gdLst/>
              <a:ahLst/>
              <a:cxnLst>
                <a:cxn ang="0">
                  <a:pos x="wd2" y="hd2"/>
                </a:cxn>
                <a:cxn ang="5400000">
                  <a:pos x="wd2" y="hd2"/>
                </a:cxn>
                <a:cxn ang="10800000">
                  <a:pos x="wd2" y="hd2"/>
                </a:cxn>
                <a:cxn ang="16200000">
                  <a:pos x="wd2" y="hd2"/>
                </a:cxn>
              </a:cxnLst>
              <a:rect l="0" t="0" r="r" b="b"/>
              <a:pathLst>
                <a:path w="21564" h="21500" extrusionOk="0">
                  <a:moveTo>
                    <a:pt x="6963" y="21500"/>
                  </a:moveTo>
                  <a:cubicBezTo>
                    <a:pt x="711" y="21500"/>
                    <a:pt x="711" y="21500"/>
                    <a:pt x="711" y="21500"/>
                  </a:cubicBezTo>
                  <a:cubicBezTo>
                    <a:pt x="284" y="21500"/>
                    <a:pt x="0" y="21100"/>
                    <a:pt x="0" y="20500"/>
                  </a:cubicBezTo>
                  <a:cubicBezTo>
                    <a:pt x="0" y="19900"/>
                    <a:pt x="284" y="19500"/>
                    <a:pt x="711" y="19500"/>
                  </a:cubicBezTo>
                  <a:cubicBezTo>
                    <a:pt x="6679" y="19500"/>
                    <a:pt x="6679" y="19500"/>
                    <a:pt x="6679" y="19500"/>
                  </a:cubicBezTo>
                  <a:cubicBezTo>
                    <a:pt x="20463" y="300"/>
                    <a:pt x="20463" y="300"/>
                    <a:pt x="20463" y="300"/>
                  </a:cubicBezTo>
                  <a:cubicBezTo>
                    <a:pt x="20747" y="-100"/>
                    <a:pt x="21174" y="-100"/>
                    <a:pt x="21458" y="300"/>
                  </a:cubicBezTo>
                  <a:cubicBezTo>
                    <a:pt x="21600" y="700"/>
                    <a:pt x="21600" y="1300"/>
                    <a:pt x="21458" y="1700"/>
                  </a:cubicBezTo>
                  <a:cubicBezTo>
                    <a:pt x="7532" y="21100"/>
                    <a:pt x="7532" y="21100"/>
                    <a:pt x="7532" y="21100"/>
                  </a:cubicBezTo>
                  <a:cubicBezTo>
                    <a:pt x="7389" y="21300"/>
                    <a:pt x="7105" y="21500"/>
                    <a:pt x="6963" y="21500"/>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894" name="Freeform 274"/>
            <p:cNvSpPr/>
            <p:nvPr/>
          </p:nvSpPr>
          <p:spPr>
            <a:xfrm>
              <a:off x="7403415" y="3697682"/>
              <a:ext cx="289805" cy="284439"/>
            </a:xfrm>
            <a:custGeom>
              <a:avLst/>
              <a:gdLst/>
              <a:ahLst/>
              <a:cxnLst>
                <a:cxn ang="0">
                  <a:pos x="wd2" y="hd2"/>
                </a:cxn>
                <a:cxn ang="5400000">
                  <a:pos x="wd2" y="hd2"/>
                </a:cxn>
                <a:cxn ang="10800000">
                  <a:pos x="wd2" y="hd2"/>
                </a:cxn>
                <a:cxn ang="16200000">
                  <a:pos x="wd2" y="hd2"/>
                </a:cxn>
              </a:cxnLst>
              <a:rect l="0" t="0" r="r" b="b"/>
              <a:pathLst>
                <a:path w="21600" h="21600" extrusionOk="0">
                  <a:moveTo>
                    <a:pt x="9200" y="21600"/>
                  </a:moveTo>
                  <a:lnTo>
                    <a:pt x="21600" y="0"/>
                  </a:lnTo>
                  <a:lnTo>
                    <a:pt x="0" y="12634"/>
                  </a:lnTo>
                  <a:lnTo>
                    <a:pt x="9200" y="21600"/>
                  </a:ln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895" name="Freeform 275"/>
            <p:cNvSpPr/>
            <p:nvPr/>
          </p:nvSpPr>
          <p:spPr>
            <a:xfrm>
              <a:off x="6727608" y="3427065"/>
              <a:ext cx="568067" cy="571153"/>
            </a:xfrm>
            <a:custGeom>
              <a:avLst/>
              <a:gdLst/>
              <a:ahLst/>
              <a:cxnLst>
                <a:cxn ang="0">
                  <a:pos x="wd2" y="hd2"/>
                </a:cxn>
                <a:cxn ang="5400000">
                  <a:pos x="wd2" y="hd2"/>
                </a:cxn>
                <a:cxn ang="10800000">
                  <a:pos x="wd2" y="hd2"/>
                </a:cxn>
                <a:cxn ang="16200000">
                  <a:pos x="wd2" y="hd2"/>
                </a:cxn>
              </a:cxnLst>
              <a:rect l="0" t="0" r="r" b="b"/>
              <a:pathLst>
                <a:path w="21368" h="21484" extrusionOk="0">
                  <a:moveTo>
                    <a:pt x="1045" y="21484"/>
                  </a:moveTo>
                  <a:cubicBezTo>
                    <a:pt x="813" y="21484"/>
                    <a:pt x="581" y="21484"/>
                    <a:pt x="349" y="21252"/>
                  </a:cubicBezTo>
                  <a:cubicBezTo>
                    <a:pt x="-116" y="20787"/>
                    <a:pt x="-116" y="20090"/>
                    <a:pt x="349" y="19626"/>
                  </a:cubicBezTo>
                  <a:cubicBezTo>
                    <a:pt x="19394" y="349"/>
                    <a:pt x="19394" y="349"/>
                    <a:pt x="19394" y="349"/>
                  </a:cubicBezTo>
                  <a:cubicBezTo>
                    <a:pt x="19858" y="-116"/>
                    <a:pt x="20555" y="-116"/>
                    <a:pt x="21019" y="349"/>
                  </a:cubicBezTo>
                  <a:cubicBezTo>
                    <a:pt x="21484" y="813"/>
                    <a:pt x="21484" y="1510"/>
                    <a:pt x="21019" y="1974"/>
                  </a:cubicBezTo>
                  <a:cubicBezTo>
                    <a:pt x="1974" y="21252"/>
                    <a:pt x="1974" y="21252"/>
                    <a:pt x="1974" y="21252"/>
                  </a:cubicBezTo>
                  <a:cubicBezTo>
                    <a:pt x="1742" y="21484"/>
                    <a:pt x="1510" y="21484"/>
                    <a:pt x="1045" y="21484"/>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96" name="Freeform 276"/>
            <p:cNvSpPr/>
            <p:nvPr/>
          </p:nvSpPr>
          <p:spPr>
            <a:xfrm>
              <a:off x="7161911" y="3271025"/>
              <a:ext cx="292489" cy="289805"/>
            </a:xfrm>
            <a:custGeom>
              <a:avLst/>
              <a:gdLst/>
              <a:ahLst/>
              <a:cxnLst>
                <a:cxn ang="0">
                  <a:pos x="wd2" y="hd2"/>
                </a:cxn>
                <a:cxn ang="5400000">
                  <a:pos x="wd2" y="hd2"/>
                </a:cxn>
                <a:cxn ang="10800000">
                  <a:pos x="wd2" y="hd2"/>
                </a:cxn>
                <a:cxn ang="16200000">
                  <a:pos x="wd2" y="hd2"/>
                </a:cxn>
              </a:cxnLst>
              <a:rect l="0" t="0" r="r" b="b"/>
              <a:pathLst>
                <a:path w="21600" h="21600" extrusionOk="0">
                  <a:moveTo>
                    <a:pt x="9116" y="21600"/>
                  </a:moveTo>
                  <a:lnTo>
                    <a:pt x="21600" y="0"/>
                  </a:lnTo>
                  <a:lnTo>
                    <a:pt x="0" y="12400"/>
                  </a:lnTo>
                  <a:lnTo>
                    <a:pt x="9116" y="21600"/>
                  </a:ln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97" name="Freeform 277"/>
            <p:cNvSpPr/>
            <p:nvPr/>
          </p:nvSpPr>
          <p:spPr>
            <a:xfrm>
              <a:off x="6499502" y="4020121"/>
              <a:ext cx="208538" cy="208869"/>
            </a:xfrm>
            <a:custGeom>
              <a:avLst/>
              <a:gdLst/>
              <a:ahLst/>
              <a:cxnLst>
                <a:cxn ang="0">
                  <a:pos x="wd2" y="hd2"/>
                </a:cxn>
                <a:cxn ang="5400000">
                  <a:pos x="wd2" y="hd2"/>
                </a:cxn>
                <a:cxn ang="10800000">
                  <a:pos x="wd2" y="hd2"/>
                </a:cxn>
                <a:cxn ang="16200000">
                  <a:pos x="wd2" y="hd2"/>
                </a:cxn>
              </a:cxnLst>
              <a:rect l="0" t="0" r="r" b="b"/>
              <a:pathLst>
                <a:path w="20983" h="21282" extrusionOk="0">
                  <a:moveTo>
                    <a:pt x="2777" y="21282"/>
                  </a:moveTo>
                  <a:cubicBezTo>
                    <a:pt x="2160" y="21282"/>
                    <a:pt x="1542" y="21282"/>
                    <a:pt x="925" y="20647"/>
                  </a:cubicBezTo>
                  <a:cubicBezTo>
                    <a:pt x="-309" y="19376"/>
                    <a:pt x="-309" y="17470"/>
                    <a:pt x="925" y="16200"/>
                  </a:cubicBezTo>
                  <a:cubicBezTo>
                    <a:pt x="15737" y="953"/>
                    <a:pt x="15737" y="953"/>
                    <a:pt x="15737" y="953"/>
                  </a:cubicBezTo>
                  <a:cubicBezTo>
                    <a:pt x="16971" y="-318"/>
                    <a:pt x="18822" y="-318"/>
                    <a:pt x="20057" y="953"/>
                  </a:cubicBezTo>
                  <a:cubicBezTo>
                    <a:pt x="21291" y="2223"/>
                    <a:pt x="21291" y="4129"/>
                    <a:pt x="20057" y="4764"/>
                  </a:cubicBezTo>
                  <a:cubicBezTo>
                    <a:pt x="5245" y="20647"/>
                    <a:pt x="5245" y="20647"/>
                    <a:pt x="5245" y="20647"/>
                  </a:cubicBezTo>
                  <a:cubicBezTo>
                    <a:pt x="4628" y="21282"/>
                    <a:pt x="3394" y="21282"/>
                    <a:pt x="2777" y="21282"/>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98" name="Freeform 278"/>
            <p:cNvSpPr/>
            <p:nvPr/>
          </p:nvSpPr>
          <p:spPr>
            <a:xfrm>
              <a:off x="5932929" y="4261604"/>
              <a:ext cx="528218" cy="257190"/>
            </a:xfrm>
            <a:custGeom>
              <a:avLst/>
              <a:gdLst/>
              <a:ahLst/>
              <a:cxnLst>
                <a:cxn ang="0">
                  <a:pos x="wd2" y="hd2"/>
                </a:cxn>
                <a:cxn ang="5400000">
                  <a:pos x="wd2" y="hd2"/>
                </a:cxn>
                <a:cxn ang="10800000">
                  <a:pos x="wd2" y="hd2"/>
                </a:cxn>
                <a:cxn ang="16200000">
                  <a:pos x="wd2" y="hd2"/>
                </a:cxn>
              </a:cxnLst>
              <a:rect l="0" t="0" r="r" b="b"/>
              <a:pathLst>
                <a:path w="21474" h="21343" extrusionOk="0">
                  <a:moveTo>
                    <a:pt x="12307" y="21343"/>
                  </a:moveTo>
                  <a:cubicBezTo>
                    <a:pt x="1256" y="21343"/>
                    <a:pt x="1256" y="21343"/>
                    <a:pt x="1256" y="21343"/>
                  </a:cubicBezTo>
                  <a:cubicBezTo>
                    <a:pt x="502" y="21343"/>
                    <a:pt x="0" y="20314"/>
                    <a:pt x="0" y="18772"/>
                  </a:cubicBezTo>
                  <a:cubicBezTo>
                    <a:pt x="0" y="17229"/>
                    <a:pt x="502" y="16200"/>
                    <a:pt x="1256" y="16200"/>
                  </a:cubicBezTo>
                  <a:cubicBezTo>
                    <a:pt x="11805" y="16200"/>
                    <a:pt x="11805" y="16200"/>
                    <a:pt x="11805" y="16200"/>
                  </a:cubicBezTo>
                  <a:cubicBezTo>
                    <a:pt x="19340" y="772"/>
                    <a:pt x="19340" y="772"/>
                    <a:pt x="19340" y="772"/>
                  </a:cubicBezTo>
                  <a:cubicBezTo>
                    <a:pt x="19842" y="-257"/>
                    <a:pt x="20595" y="-257"/>
                    <a:pt x="21098" y="772"/>
                  </a:cubicBezTo>
                  <a:cubicBezTo>
                    <a:pt x="21600" y="1800"/>
                    <a:pt x="21600" y="3343"/>
                    <a:pt x="21098" y="4372"/>
                  </a:cubicBezTo>
                  <a:cubicBezTo>
                    <a:pt x="13312" y="20314"/>
                    <a:pt x="13312" y="20314"/>
                    <a:pt x="13312" y="20314"/>
                  </a:cubicBezTo>
                  <a:cubicBezTo>
                    <a:pt x="13060" y="20829"/>
                    <a:pt x="12809" y="21343"/>
                    <a:pt x="12307" y="21343"/>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899" name="Freeform 279"/>
            <p:cNvSpPr/>
            <p:nvPr/>
          </p:nvSpPr>
          <p:spPr>
            <a:xfrm>
              <a:off x="12174443" y="1569771"/>
              <a:ext cx="858679" cy="635961"/>
            </a:xfrm>
            <a:custGeom>
              <a:avLst/>
              <a:gdLst/>
              <a:ahLst/>
              <a:cxnLst>
                <a:cxn ang="0">
                  <a:pos x="wd2" y="hd2"/>
                </a:cxn>
                <a:cxn ang="5400000">
                  <a:pos x="wd2" y="hd2"/>
                </a:cxn>
                <a:cxn ang="10800000">
                  <a:pos x="wd2" y="hd2"/>
                </a:cxn>
                <a:cxn ang="16200000">
                  <a:pos x="wd2" y="hd2"/>
                </a:cxn>
              </a:cxnLst>
              <a:rect l="0" t="0" r="r" b="b"/>
              <a:pathLst>
                <a:path w="21600" h="21600" extrusionOk="0">
                  <a:moveTo>
                    <a:pt x="21600" y="14470"/>
                  </a:moveTo>
                  <a:cubicBezTo>
                    <a:pt x="21600" y="16986"/>
                    <a:pt x="21134" y="19503"/>
                    <a:pt x="20201" y="21600"/>
                  </a:cubicBezTo>
                  <a:cubicBezTo>
                    <a:pt x="18337" y="16986"/>
                    <a:pt x="14918" y="14050"/>
                    <a:pt x="10878" y="14050"/>
                  </a:cubicBezTo>
                  <a:cubicBezTo>
                    <a:pt x="6682" y="14050"/>
                    <a:pt x="3263" y="16986"/>
                    <a:pt x="1399" y="21600"/>
                  </a:cubicBezTo>
                  <a:cubicBezTo>
                    <a:pt x="466" y="19503"/>
                    <a:pt x="0" y="16986"/>
                    <a:pt x="0" y="14470"/>
                  </a:cubicBezTo>
                  <a:cubicBezTo>
                    <a:pt x="0" y="6501"/>
                    <a:pt x="4817" y="0"/>
                    <a:pt x="10878" y="0"/>
                  </a:cubicBezTo>
                  <a:cubicBezTo>
                    <a:pt x="16783" y="0"/>
                    <a:pt x="21600" y="6501"/>
                    <a:pt x="21600" y="14470"/>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00" name="Freeform 280"/>
            <p:cNvSpPr/>
            <p:nvPr/>
          </p:nvSpPr>
          <p:spPr>
            <a:xfrm>
              <a:off x="12174443" y="2205727"/>
              <a:ext cx="858679" cy="638644"/>
            </a:xfrm>
            <a:custGeom>
              <a:avLst/>
              <a:gdLst/>
              <a:ahLst/>
              <a:cxnLst>
                <a:cxn ang="0">
                  <a:pos x="wd2" y="hd2"/>
                </a:cxn>
                <a:cxn ang="5400000">
                  <a:pos x="wd2" y="hd2"/>
                </a:cxn>
                <a:cxn ang="10800000">
                  <a:pos x="wd2" y="hd2"/>
                </a:cxn>
                <a:cxn ang="16200000">
                  <a:pos x="wd2" y="hd2"/>
                </a:cxn>
              </a:cxnLst>
              <a:rect l="0" t="0" r="r" b="b"/>
              <a:pathLst>
                <a:path w="21600" h="21600" extrusionOk="0">
                  <a:moveTo>
                    <a:pt x="21600" y="6920"/>
                  </a:moveTo>
                  <a:cubicBezTo>
                    <a:pt x="21600" y="15099"/>
                    <a:pt x="16783" y="21600"/>
                    <a:pt x="10878" y="21600"/>
                  </a:cubicBezTo>
                  <a:cubicBezTo>
                    <a:pt x="4817" y="21600"/>
                    <a:pt x="0" y="15099"/>
                    <a:pt x="0" y="6920"/>
                  </a:cubicBezTo>
                  <a:cubicBezTo>
                    <a:pt x="0" y="4404"/>
                    <a:pt x="466" y="2097"/>
                    <a:pt x="1399" y="0"/>
                  </a:cubicBezTo>
                  <a:cubicBezTo>
                    <a:pt x="3263" y="4404"/>
                    <a:pt x="6682" y="7340"/>
                    <a:pt x="10878" y="7340"/>
                  </a:cubicBezTo>
                  <a:cubicBezTo>
                    <a:pt x="14918" y="7340"/>
                    <a:pt x="18337" y="4404"/>
                    <a:pt x="20201" y="0"/>
                  </a:cubicBezTo>
                  <a:cubicBezTo>
                    <a:pt x="21134" y="2097"/>
                    <a:pt x="21600" y="4404"/>
                    <a:pt x="21600" y="6920"/>
                  </a:cubicBezTo>
                  <a:close/>
                </a:path>
              </a:pathLst>
            </a:custGeom>
            <a:solidFill>
              <a:srgbClr val="FBD9E4"/>
            </a:solidFill>
            <a:ln w="12700" cap="flat">
              <a:noFill/>
              <a:miter lim="400000"/>
            </a:ln>
            <a:effectLst/>
          </p:spPr>
          <p:txBody>
            <a:bodyPr wrap="square" lIns="91439" tIns="91439" rIns="91439" bIns="91439" numCol="1" anchor="t">
              <a:noAutofit/>
            </a:bodyPr>
            <a:lstStyle/>
            <a:p>
              <a:endParaRPr/>
            </a:p>
          </p:txBody>
        </p:sp>
        <p:sp>
          <p:nvSpPr>
            <p:cNvPr id="901" name="Freeform 281"/>
            <p:cNvSpPr/>
            <p:nvPr/>
          </p:nvSpPr>
          <p:spPr>
            <a:xfrm>
              <a:off x="12200140" y="1953492"/>
              <a:ext cx="807286" cy="501791"/>
            </a:xfrm>
            <a:custGeom>
              <a:avLst/>
              <a:gdLst/>
              <a:ahLst/>
              <a:cxnLst>
                <a:cxn ang="0">
                  <a:pos x="wd2" y="hd2"/>
                </a:cxn>
                <a:cxn ang="5400000">
                  <a:pos x="wd2" y="hd2"/>
                </a:cxn>
                <a:cxn ang="10800000">
                  <a:pos x="wd2" y="hd2"/>
                </a:cxn>
                <a:cxn ang="16200000">
                  <a:pos x="wd2" y="hd2"/>
                </a:cxn>
              </a:cxnLst>
              <a:rect l="0" t="0" r="r" b="b"/>
              <a:pathLst>
                <a:path w="21518" h="21600" extrusionOk="0">
                  <a:moveTo>
                    <a:pt x="10841" y="21600"/>
                  </a:moveTo>
                  <a:cubicBezTo>
                    <a:pt x="6390" y="21600"/>
                    <a:pt x="2267" y="17867"/>
                    <a:pt x="124" y="11467"/>
                  </a:cubicBezTo>
                  <a:cubicBezTo>
                    <a:pt x="-41" y="11200"/>
                    <a:pt x="-41" y="10667"/>
                    <a:pt x="124" y="10133"/>
                  </a:cubicBezTo>
                  <a:cubicBezTo>
                    <a:pt x="2267" y="4000"/>
                    <a:pt x="6390" y="0"/>
                    <a:pt x="10841" y="0"/>
                  </a:cubicBezTo>
                  <a:cubicBezTo>
                    <a:pt x="15128" y="0"/>
                    <a:pt x="19251" y="4000"/>
                    <a:pt x="21394" y="10133"/>
                  </a:cubicBezTo>
                  <a:cubicBezTo>
                    <a:pt x="21559" y="10667"/>
                    <a:pt x="21559" y="11200"/>
                    <a:pt x="21394" y="11467"/>
                  </a:cubicBezTo>
                  <a:cubicBezTo>
                    <a:pt x="19251" y="17867"/>
                    <a:pt x="15128" y="21600"/>
                    <a:pt x="10841" y="21600"/>
                  </a:cubicBezTo>
                  <a:close/>
                  <a:moveTo>
                    <a:pt x="1608" y="10933"/>
                  </a:moveTo>
                  <a:cubicBezTo>
                    <a:pt x="3586" y="16000"/>
                    <a:pt x="7049" y="19200"/>
                    <a:pt x="10841" y="19200"/>
                  </a:cubicBezTo>
                  <a:cubicBezTo>
                    <a:pt x="14469" y="19200"/>
                    <a:pt x="17932" y="16000"/>
                    <a:pt x="19910" y="10933"/>
                  </a:cubicBezTo>
                  <a:cubicBezTo>
                    <a:pt x="17932" y="5867"/>
                    <a:pt x="14469" y="2667"/>
                    <a:pt x="10841" y="2667"/>
                  </a:cubicBezTo>
                  <a:cubicBezTo>
                    <a:pt x="7049" y="2667"/>
                    <a:pt x="3586" y="5867"/>
                    <a:pt x="1608" y="10933"/>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02" name="Oval 282"/>
            <p:cNvSpPr/>
            <p:nvPr/>
          </p:nvSpPr>
          <p:spPr>
            <a:xfrm>
              <a:off x="12488398" y="2090343"/>
              <a:ext cx="230773" cy="233453"/>
            </a:xfrm>
            <a:prstGeom prst="ellipse">
              <a:avLst/>
            </a:prstGeom>
            <a:solidFill>
              <a:srgbClr val="44546A"/>
            </a:solidFill>
            <a:ln w="12700" cap="flat">
              <a:noFill/>
              <a:miter lim="400000"/>
            </a:ln>
            <a:effectLst/>
          </p:spPr>
          <p:txBody>
            <a:bodyPr wrap="square" lIns="91439" tIns="91439" rIns="91439" bIns="91439" numCol="1" anchor="t">
              <a:noAutofit/>
            </a:bodyPr>
            <a:lstStyle/>
            <a:p>
              <a:endParaRPr/>
            </a:p>
          </p:txBody>
        </p:sp>
        <p:sp>
          <p:nvSpPr>
            <p:cNvPr id="903" name="Oval 283"/>
            <p:cNvSpPr/>
            <p:nvPr/>
          </p:nvSpPr>
          <p:spPr>
            <a:xfrm>
              <a:off x="12625249" y="3635964"/>
              <a:ext cx="617177" cy="611809"/>
            </a:xfrm>
            <a:prstGeom prst="ellipse">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904" name="Freeform 284"/>
            <p:cNvSpPr/>
            <p:nvPr/>
          </p:nvSpPr>
          <p:spPr>
            <a:xfrm>
              <a:off x="11141345" y="3624091"/>
              <a:ext cx="1886409" cy="634418"/>
            </a:xfrm>
            <a:custGeom>
              <a:avLst/>
              <a:gdLst/>
              <a:ahLst/>
              <a:cxnLst>
                <a:cxn ang="0">
                  <a:pos x="wd2" y="hd2"/>
                </a:cxn>
                <a:cxn ang="5400000">
                  <a:pos x="wd2" y="hd2"/>
                </a:cxn>
                <a:cxn ang="10800000">
                  <a:pos x="wd2" y="hd2"/>
                </a:cxn>
                <a:cxn ang="16200000">
                  <a:pos x="wd2" y="hd2"/>
                </a:cxn>
              </a:cxnLst>
              <a:rect l="0" t="0" r="r" b="b"/>
              <a:pathLst>
                <a:path w="21600" h="21548" extrusionOk="0">
                  <a:moveTo>
                    <a:pt x="16076" y="21548"/>
                  </a:moveTo>
                  <a:cubicBezTo>
                    <a:pt x="16076" y="21548"/>
                    <a:pt x="16005" y="21548"/>
                    <a:pt x="15934" y="21338"/>
                  </a:cubicBezTo>
                  <a:cubicBezTo>
                    <a:pt x="15864" y="21129"/>
                    <a:pt x="15793" y="20919"/>
                    <a:pt x="15793" y="20499"/>
                  </a:cubicBezTo>
                  <a:cubicBezTo>
                    <a:pt x="15793" y="17144"/>
                    <a:pt x="15793" y="17144"/>
                    <a:pt x="15793" y="17144"/>
                  </a:cubicBezTo>
                  <a:cubicBezTo>
                    <a:pt x="283" y="17144"/>
                    <a:pt x="283" y="17144"/>
                    <a:pt x="283" y="17144"/>
                  </a:cubicBezTo>
                  <a:cubicBezTo>
                    <a:pt x="142" y="17144"/>
                    <a:pt x="0" y="16515"/>
                    <a:pt x="0" y="16096"/>
                  </a:cubicBezTo>
                  <a:cubicBezTo>
                    <a:pt x="0" y="15466"/>
                    <a:pt x="142" y="15047"/>
                    <a:pt x="283" y="15047"/>
                  </a:cubicBezTo>
                  <a:cubicBezTo>
                    <a:pt x="16076" y="15047"/>
                    <a:pt x="16076" y="15047"/>
                    <a:pt x="16076" y="15047"/>
                  </a:cubicBezTo>
                  <a:cubicBezTo>
                    <a:pt x="16289" y="15047"/>
                    <a:pt x="16430" y="15466"/>
                    <a:pt x="16430" y="16096"/>
                  </a:cubicBezTo>
                  <a:cubicBezTo>
                    <a:pt x="16430" y="18612"/>
                    <a:pt x="16430" y="18612"/>
                    <a:pt x="16430" y="18612"/>
                  </a:cubicBezTo>
                  <a:cubicBezTo>
                    <a:pt x="20609" y="10853"/>
                    <a:pt x="20609" y="10853"/>
                    <a:pt x="20609" y="10853"/>
                  </a:cubicBezTo>
                  <a:cubicBezTo>
                    <a:pt x="16430" y="2884"/>
                    <a:pt x="16430" y="2884"/>
                    <a:pt x="16430" y="2884"/>
                  </a:cubicBezTo>
                  <a:cubicBezTo>
                    <a:pt x="16430" y="5191"/>
                    <a:pt x="16430" y="5191"/>
                    <a:pt x="16430" y="5191"/>
                  </a:cubicBezTo>
                  <a:cubicBezTo>
                    <a:pt x="16430" y="5820"/>
                    <a:pt x="16289" y="6239"/>
                    <a:pt x="16076" y="6239"/>
                  </a:cubicBezTo>
                  <a:cubicBezTo>
                    <a:pt x="7578" y="6239"/>
                    <a:pt x="7578" y="6239"/>
                    <a:pt x="7578" y="6239"/>
                  </a:cubicBezTo>
                  <a:cubicBezTo>
                    <a:pt x="7365" y="6239"/>
                    <a:pt x="7224" y="5820"/>
                    <a:pt x="7224" y="5191"/>
                  </a:cubicBezTo>
                  <a:cubicBezTo>
                    <a:pt x="7224" y="4771"/>
                    <a:pt x="7365" y="4352"/>
                    <a:pt x="7578" y="4352"/>
                  </a:cubicBezTo>
                  <a:cubicBezTo>
                    <a:pt x="15793" y="4352"/>
                    <a:pt x="15793" y="4352"/>
                    <a:pt x="15793" y="4352"/>
                  </a:cubicBezTo>
                  <a:cubicBezTo>
                    <a:pt x="15793" y="997"/>
                    <a:pt x="15793" y="997"/>
                    <a:pt x="15793" y="997"/>
                  </a:cubicBezTo>
                  <a:cubicBezTo>
                    <a:pt x="15793" y="577"/>
                    <a:pt x="15864" y="367"/>
                    <a:pt x="15934" y="158"/>
                  </a:cubicBezTo>
                  <a:cubicBezTo>
                    <a:pt x="16076" y="-52"/>
                    <a:pt x="16218" y="-52"/>
                    <a:pt x="16289" y="158"/>
                  </a:cubicBezTo>
                  <a:cubicBezTo>
                    <a:pt x="21458" y="9804"/>
                    <a:pt x="21458" y="9804"/>
                    <a:pt x="21458" y="9804"/>
                  </a:cubicBezTo>
                  <a:cubicBezTo>
                    <a:pt x="21529" y="10014"/>
                    <a:pt x="21600" y="10433"/>
                    <a:pt x="21600" y="10853"/>
                  </a:cubicBezTo>
                  <a:cubicBezTo>
                    <a:pt x="21600" y="11063"/>
                    <a:pt x="21529" y="11482"/>
                    <a:pt x="21458" y="11692"/>
                  </a:cubicBezTo>
                  <a:cubicBezTo>
                    <a:pt x="16289" y="21338"/>
                    <a:pt x="16289" y="21338"/>
                    <a:pt x="16289" y="21338"/>
                  </a:cubicBezTo>
                  <a:cubicBezTo>
                    <a:pt x="16218" y="21548"/>
                    <a:pt x="16147" y="21548"/>
                    <a:pt x="16076" y="21548"/>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05" name="Freeform 285"/>
            <p:cNvSpPr/>
            <p:nvPr/>
          </p:nvSpPr>
          <p:spPr>
            <a:xfrm>
              <a:off x="6264869" y="432589"/>
              <a:ext cx="650173" cy="643444"/>
            </a:xfrm>
            <a:custGeom>
              <a:avLst/>
              <a:gdLst/>
              <a:ahLst/>
              <a:cxnLst>
                <a:cxn ang="0">
                  <a:pos x="wd2" y="hd2"/>
                </a:cxn>
                <a:cxn ang="5400000">
                  <a:pos x="wd2" y="hd2"/>
                </a:cxn>
                <a:cxn ang="10800000">
                  <a:pos x="wd2" y="hd2"/>
                </a:cxn>
                <a:cxn ang="16200000">
                  <a:pos x="wd2" y="hd2"/>
                </a:cxn>
              </a:cxnLst>
              <a:rect l="0" t="0" r="r" b="b"/>
              <a:pathLst>
                <a:path w="21449" h="21403" extrusionOk="0">
                  <a:moveTo>
                    <a:pt x="13502" y="21403"/>
                  </a:moveTo>
                  <a:cubicBezTo>
                    <a:pt x="13094" y="21403"/>
                    <a:pt x="12687" y="21197"/>
                    <a:pt x="12687" y="20580"/>
                  </a:cubicBezTo>
                  <a:cubicBezTo>
                    <a:pt x="12483" y="20169"/>
                    <a:pt x="12687" y="19552"/>
                    <a:pt x="13298" y="19346"/>
                  </a:cubicBezTo>
                  <a:cubicBezTo>
                    <a:pt x="14521" y="18934"/>
                    <a:pt x="15743" y="18317"/>
                    <a:pt x="16762" y="17289"/>
                  </a:cubicBezTo>
                  <a:cubicBezTo>
                    <a:pt x="17170" y="16877"/>
                    <a:pt x="17781" y="16877"/>
                    <a:pt x="18189" y="17289"/>
                  </a:cubicBezTo>
                  <a:cubicBezTo>
                    <a:pt x="18596" y="17700"/>
                    <a:pt x="18596" y="18317"/>
                    <a:pt x="18189" y="18729"/>
                  </a:cubicBezTo>
                  <a:cubicBezTo>
                    <a:pt x="16966" y="19963"/>
                    <a:pt x="15540" y="20786"/>
                    <a:pt x="13909" y="21403"/>
                  </a:cubicBezTo>
                  <a:cubicBezTo>
                    <a:pt x="13706" y="21403"/>
                    <a:pt x="13706" y="21403"/>
                    <a:pt x="13502" y="21403"/>
                  </a:cubicBezTo>
                  <a:close/>
                  <a:moveTo>
                    <a:pt x="6166" y="20786"/>
                  </a:moveTo>
                  <a:cubicBezTo>
                    <a:pt x="5962" y="20786"/>
                    <a:pt x="5758" y="20580"/>
                    <a:pt x="5555" y="20580"/>
                  </a:cubicBezTo>
                  <a:cubicBezTo>
                    <a:pt x="4128" y="19757"/>
                    <a:pt x="2906" y="18729"/>
                    <a:pt x="1887" y="17289"/>
                  </a:cubicBezTo>
                  <a:cubicBezTo>
                    <a:pt x="1479" y="16877"/>
                    <a:pt x="1683" y="16260"/>
                    <a:pt x="2091" y="15849"/>
                  </a:cubicBezTo>
                  <a:cubicBezTo>
                    <a:pt x="2498" y="15643"/>
                    <a:pt x="3109" y="15643"/>
                    <a:pt x="3517" y="16054"/>
                  </a:cubicBezTo>
                  <a:cubicBezTo>
                    <a:pt x="4332" y="17289"/>
                    <a:pt x="5351" y="18112"/>
                    <a:pt x="6574" y="18934"/>
                  </a:cubicBezTo>
                  <a:cubicBezTo>
                    <a:pt x="6981" y="19140"/>
                    <a:pt x="7185" y="19757"/>
                    <a:pt x="6981" y="20169"/>
                  </a:cubicBezTo>
                  <a:cubicBezTo>
                    <a:pt x="6777" y="20580"/>
                    <a:pt x="6370" y="20786"/>
                    <a:pt x="6166" y="20786"/>
                  </a:cubicBezTo>
                  <a:close/>
                  <a:moveTo>
                    <a:pt x="20430" y="11117"/>
                  </a:moveTo>
                  <a:cubicBezTo>
                    <a:pt x="19411" y="10912"/>
                    <a:pt x="19411" y="10912"/>
                    <a:pt x="19411" y="10912"/>
                  </a:cubicBezTo>
                  <a:cubicBezTo>
                    <a:pt x="19411" y="9472"/>
                    <a:pt x="19207" y="8237"/>
                    <a:pt x="18596" y="6797"/>
                  </a:cubicBezTo>
                  <a:cubicBezTo>
                    <a:pt x="18189" y="6386"/>
                    <a:pt x="18392" y="5769"/>
                    <a:pt x="19004" y="5563"/>
                  </a:cubicBezTo>
                  <a:cubicBezTo>
                    <a:pt x="19411" y="5357"/>
                    <a:pt x="20023" y="5563"/>
                    <a:pt x="20226" y="5974"/>
                  </a:cubicBezTo>
                  <a:cubicBezTo>
                    <a:pt x="21041" y="7620"/>
                    <a:pt x="21449" y="9266"/>
                    <a:pt x="21449" y="10912"/>
                  </a:cubicBezTo>
                  <a:lnTo>
                    <a:pt x="20430" y="11117"/>
                  </a:lnTo>
                  <a:close/>
                  <a:moveTo>
                    <a:pt x="868" y="10294"/>
                  </a:moveTo>
                  <a:cubicBezTo>
                    <a:pt x="868" y="10294"/>
                    <a:pt x="868" y="10294"/>
                    <a:pt x="868" y="10294"/>
                  </a:cubicBezTo>
                  <a:cubicBezTo>
                    <a:pt x="257" y="10294"/>
                    <a:pt x="-151" y="9677"/>
                    <a:pt x="53" y="9060"/>
                  </a:cubicBezTo>
                  <a:cubicBezTo>
                    <a:pt x="257" y="7414"/>
                    <a:pt x="868" y="5769"/>
                    <a:pt x="1887" y="4534"/>
                  </a:cubicBezTo>
                  <a:cubicBezTo>
                    <a:pt x="2294" y="4123"/>
                    <a:pt x="2906" y="3917"/>
                    <a:pt x="3313" y="4329"/>
                  </a:cubicBezTo>
                  <a:cubicBezTo>
                    <a:pt x="3721" y="4534"/>
                    <a:pt x="3721" y="5152"/>
                    <a:pt x="3517" y="5563"/>
                  </a:cubicBezTo>
                  <a:cubicBezTo>
                    <a:pt x="2702" y="6797"/>
                    <a:pt x="2091" y="8032"/>
                    <a:pt x="1887" y="9472"/>
                  </a:cubicBezTo>
                  <a:cubicBezTo>
                    <a:pt x="1887" y="9883"/>
                    <a:pt x="1479" y="10294"/>
                    <a:pt x="868" y="10294"/>
                  </a:cubicBezTo>
                  <a:close/>
                  <a:moveTo>
                    <a:pt x="13706" y="2477"/>
                  </a:moveTo>
                  <a:cubicBezTo>
                    <a:pt x="13502" y="2477"/>
                    <a:pt x="13502" y="2477"/>
                    <a:pt x="13298" y="2477"/>
                  </a:cubicBezTo>
                  <a:cubicBezTo>
                    <a:pt x="12075" y="2066"/>
                    <a:pt x="10649" y="1860"/>
                    <a:pt x="9223" y="2066"/>
                  </a:cubicBezTo>
                  <a:cubicBezTo>
                    <a:pt x="8815" y="2272"/>
                    <a:pt x="8204" y="1860"/>
                    <a:pt x="8204" y="1243"/>
                  </a:cubicBezTo>
                  <a:cubicBezTo>
                    <a:pt x="8000" y="832"/>
                    <a:pt x="8407" y="214"/>
                    <a:pt x="9019" y="214"/>
                  </a:cubicBezTo>
                  <a:cubicBezTo>
                    <a:pt x="10649" y="-197"/>
                    <a:pt x="12483" y="9"/>
                    <a:pt x="13909" y="626"/>
                  </a:cubicBezTo>
                  <a:cubicBezTo>
                    <a:pt x="14521" y="832"/>
                    <a:pt x="14724" y="1243"/>
                    <a:pt x="14521" y="1860"/>
                  </a:cubicBezTo>
                  <a:cubicBezTo>
                    <a:pt x="14521" y="2272"/>
                    <a:pt x="14113" y="2477"/>
                    <a:pt x="13706" y="2477"/>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06" name="Oval 286"/>
            <p:cNvSpPr/>
            <p:nvPr/>
          </p:nvSpPr>
          <p:spPr>
            <a:xfrm>
              <a:off x="6445451" y="625225"/>
              <a:ext cx="279073" cy="276389"/>
            </a:xfrm>
            <a:prstGeom prst="ellipse">
              <a:avLst/>
            </a:pr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07" name="Oval 287"/>
            <p:cNvSpPr/>
            <p:nvPr/>
          </p:nvSpPr>
          <p:spPr>
            <a:xfrm>
              <a:off x="15751373" y="3413243"/>
              <a:ext cx="203937" cy="203937"/>
            </a:xfrm>
            <a:prstGeom prst="ellipse">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908" name="Oval 288"/>
            <p:cNvSpPr/>
            <p:nvPr/>
          </p:nvSpPr>
          <p:spPr>
            <a:xfrm>
              <a:off x="15338133" y="3413243"/>
              <a:ext cx="203937" cy="203937"/>
            </a:xfrm>
            <a:prstGeom prst="ellipse">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909" name="Oval 289"/>
            <p:cNvSpPr/>
            <p:nvPr/>
          </p:nvSpPr>
          <p:spPr>
            <a:xfrm>
              <a:off x="16159246" y="3413243"/>
              <a:ext cx="211989" cy="203937"/>
            </a:xfrm>
            <a:prstGeom prst="ellipse">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910" name="Freeform 290"/>
            <p:cNvSpPr/>
            <p:nvPr/>
          </p:nvSpPr>
          <p:spPr>
            <a:xfrm>
              <a:off x="9188746" y="1038463"/>
              <a:ext cx="2642826" cy="3480332"/>
            </a:xfrm>
            <a:custGeom>
              <a:avLst/>
              <a:gdLst/>
              <a:ahLst/>
              <a:cxnLst>
                <a:cxn ang="0">
                  <a:pos x="wd2" y="hd2"/>
                </a:cxn>
                <a:cxn ang="5400000">
                  <a:pos x="wd2" y="hd2"/>
                </a:cxn>
                <a:cxn ang="10800000">
                  <a:pos x="wd2" y="hd2"/>
                </a:cxn>
                <a:cxn ang="16200000">
                  <a:pos x="wd2" y="hd2"/>
                </a:cxn>
              </a:cxnLst>
              <a:rect l="0" t="0" r="r" b="b"/>
              <a:pathLst>
                <a:path w="21189" h="21600" extrusionOk="0">
                  <a:moveTo>
                    <a:pt x="12148" y="21600"/>
                  </a:moveTo>
                  <a:cubicBezTo>
                    <a:pt x="11999" y="21600"/>
                    <a:pt x="11900" y="21523"/>
                    <a:pt x="11900" y="21408"/>
                  </a:cubicBezTo>
                  <a:cubicBezTo>
                    <a:pt x="11900" y="21370"/>
                    <a:pt x="11900" y="20602"/>
                    <a:pt x="12346" y="18416"/>
                  </a:cubicBezTo>
                  <a:cubicBezTo>
                    <a:pt x="12445" y="18109"/>
                    <a:pt x="12643" y="17456"/>
                    <a:pt x="12891" y="16996"/>
                  </a:cubicBezTo>
                  <a:cubicBezTo>
                    <a:pt x="12941" y="16958"/>
                    <a:pt x="12990" y="16919"/>
                    <a:pt x="13040" y="16919"/>
                  </a:cubicBezTo>
                  <a:cubicBezTo>
                    <a:pt x="13089" y="16881"/>
                    <a:pt x="13188" y="16919"/>
                    <a:pt x="13238" y="16919"/>
                  </a:cubicBezTo>
                  <a:cubicBezTo>
                    <a:pt x="13238" y="16919"/>
                    <a:pt x="13238" y="16958"/>
                    <a:pt x="13287" y="16958"/>
                  </a:cubicBezTo>
                  <a:cubicBezTo>
                    <a:pt x="13535" y="17034"/>
                    <a:pt x="13931" y="17188"/>
                    <a:pt x="15269" y="17418"/>
                  </a:cubicBezTo>
                  <a:cubicBezTo>
                    <a:pt x="16507" y="17648"/>
                    <a:pt x="17746" y="17380"/>
                    <a:pt x="18192" y="16958"/>
                  </a:cubicBezTo>
                  <a:cubicBezTo>
                    <a:pt x="18390" y="16804"/>
                    <a:pt x="18341" y="16459"/>
                    <a:pt x="18241" y="16152"/>
                  </a:cubicBezTo>
                  <a:cubicBezTo>
                    <a:pt x="18192" y="16075"/>
                    <a:pt x="18192" y="15999"/>
                    <a:pt x="18142" y="15922"/>
                  </a:cubicBezTo>
                  <a:cubicBezTo>
                    <a:pt x="18093" y="15692"/>
                    <a:pt x="17994" y="15461"/>
                    <a:pt x="18043" y="15308"/>
                  </a:cubicBezTo>
                  <a:cubicBezTo>
                    <a:pt x="18043" y="15001"/>
                    <a:pt x="18390" y="14848"/>
                    <a:pt x="18737" y="14694"/>
                  </a:cubicBezTo>
                  <a:cubicBezTo>
                    <a:pt x="18836" y="14656"/>
                    <a:pt x="18935" y="14617"/>
                    <a:pt x="19034" y="14541"/>
                  </a:cubicBezTo>
                  <a:cubicBezTo>
                    <a:pt x="19084" y="14502"/>
                    <a:pt x="19133" y="14464"/>
                    <a:pt x="19183" y="14426"/>
                  </a:cubicBezTo>
                  <a:cubicBezTo>
                    <a:pt x="19183" y="14387"/>
                    <a:pt x="19183" y="14349"/>
                    <a:pt x="19183" y="14349"/>
                  </a:cubicBezTo>
                  <a:cubicBezTo>
                    <a:pt x="19183" y="14310"/>
                    <a:pt x="19034" y="14234"/>
                    <a:pt x="18687" y="14234"/>
                  </a:cubicBezTo>
                  <a:cubicBezTo>
                    <a:pt x="18588" y="14195"/>
                    <a:pt x="18489" y="14157"/>
                    <a:pt x="18489" y="14042"/>
                  </a:cubicBezTo>
                  <a:cubicBezTo>
                    <a:pt x="18489" y="13965"/>
                    <a:pt x="18539" y="13888"/>
                    <a:pt x="18687" y="13850"/>
                  </a:cubicBezTo>
                  <a:cubicBezTo>
                    <a:pt x="19084" y="13773"/>
                    <a:pt x="19381" y="13658"/>
                    <a:pt x="19430" y="13582"/>
                  </a:cubicBezTo>
                  <a:cubicBezTo>
                    <a:pt x="19430" y="13582"/>
                    <a:pt x="19430" y="13543"/>
                    <a:pt x="19381" y="13390"/>
                  </a:cubicBezTo>
                  <a:cubicBezTo>
                    <a:pt x="19381" y="13275"/>
                    <a:pt x="19381" y="13275"/>
                    <a:pt x="19381" y="13275"/>
                  </a:cubicBezTo>
                  <a:cubicBezTo>
                    <a:pt x="19331" y="13121"/>
                    <a:pt x="19331" y="12968"/>
                    <a:pt x="19282" y="12814"/>
                  </a:cubicBezTo>
                  <a:cubicBezTo>
                    <a:pt x="19282" y="12661"/>
                    <a:pt x="19282" y="12546"/>
                    <a:pt x="19331" y="12469"/>
                  </a:cubicBezTo>
                  <a:cubicBezTo>
                    <a:pt x="19331" y="12431"/>
                    <a:pt x="19331" y="12392"/>
                    <a:pt x="19331" y="12354"/>
                  </a:cubicBezTo>
                  <a:cubicBezTo>
                    <a:pt x="19381" y="12277"/>
                    <a:pt x="19430" y="12239"/>
                    <a:pt x="19530" y="12200"/>
                  </a:cubicBezTo>
                  <a:cubicBezTo>
                    <a:pt x="20074" y="12162"/>
                    <a:pt x="20619" y="11970"/>
                    <a:pt x="20719" y="11740"/>
                  </a:cubicBezTo>
                  <a:cubicBezTo>
                    <a:pt x="20818" y="11510"/>
                    <a:pt x="20025" y="10627"/>
                    <a:pt x="19480" y="10013"/>
                  </a:cubicBezTo>
                  <a:cubicBezTo>
                    <a:pt x="18737" y="9208"/>
                    <a:pt x="18786" y="8134"/>
                    <a:pt x="18786" y="7290"/>
                  </a:cubicBezTo>
                  <a:cubicBezTo>
                    <a:pt x="18786" y="7213"/>
                    <a:pt x="18786" y="7098"/>
                    <a:pt x="18786" y="7021"/>
                  </a:cubicBezTo>
                  <a:cubicBezTo>
                    <a:pt x="18786" y="6177"/>
                    <a:pt x="18142" y="4105"/>
                    <a:pt x="17300" y="3146"/>
                  </a:cubicBezTo>
                  <a:cubicBezTo>
                    <a:pt x="17052" y="2877"/>
                    <a:pt x="14774" y="384"/>
                    <a:pt x="9671" y="384"/>
                  </a:cubicBezTo>
                  <a:cubicBezTo>
                    <a:pt x="3775" y="384"/>
                    <a:pt x="952" y="3606"/>
                    <a:pt x="555" y="5793"/>
                  </a:cubicBezTo>
                  <a:cubicBezTo>
                    <a:pt x="208" y="7481"/>
                    <a:pt x="1447" y="10090"/>
                    <a:pt x="2141" y="11471"/>
                  </a:cubicBezTo>
                  <a:cubicBezTo>
                    <a:pt x="2289" y="11817"/>
                    <a:pt x="2438" y="12085"/>
                    <a:pt x="2537" y="12277"/>
                  </a:cubicBezTo>
                  <a:cubicBezTo>
                    <a:pt x="2586" y="12469"/>
                    <a:pt x="2636" y="12699"/>
                    <a:pt x="2685" y="12968"/>
                  </a:cubicBezTo>
                  <a:cubicBezTo>
                    <a:pt x="2685" y="13198"/>
                    <a:pt x="2685" y="13390"/>
                    <a:pt x="2685" y="13658"/>
                  </a:cubicBezTo>
                  <a:cubicBezTo>
                    <a:pt x="2636" y="13965"/>
                    <a:pt x="2487" y="14694"/>
                    <a:pt x="2190" y="15845"/>
                  </a:cubicBezTo>
                  <a:cubicBezTo>
                    <a:pt x="2190" y="15922"/>
                    <a:pt x="2041" y="15999"/>
                    <a:pt x="1942" y="15960"/>
                  </a:cubicBezTo>
                  <a:cubicBezTo>
                    <a:pt x="1794" y="15960"/>
                    <a:pt x="1695" y="15845"/>
                    <a:pt x="1744" y="15768"/>
                  </a:cubicBezTo>
                  <a:cubicBezTo>
                    <a:pt x="2041" y="14656"/>
                    <a:pt x="2190" y="13927"/>
                    <a:pt x="2190" y="13620"/>
                  </a:cubicBezTo>
                  <a:cubicBezTo>
                    <a:pt x="2190" y="13390"/>
                    <a:pt x="2190" y="13198"/>
                    <a:pt x="2190" y="13006"/>
                  </a:cubicBezTo>
                  <a:cubicBezTo>
                    <a:pt x="2190" y="12776"/>
                    <a:pt x="2141" y="12546"/>
                    <a:pt x="2041" y="12392"/>
                  </a:cubicBezTo>
                  <a:cubicBezTo>
                    <a:pt x="1992" y="12200"/>
                    <a:pt x="1843" y="11932"/>
                    <a:pt x="1695" y="11625"/>
                  </a:cubicBezTo>
                  <a:cubicBezTo>
                    <a:pt x="952" y="10090"/>
                    <a:pt x="-287" y="7520"/>
                    <a:pt x="60" y="5717"/>
                  </a:cubicBezTo>
                  <a:cubicBezTo>
                    <a:pt x="506" y="3415"/>
                    <a:pt x="3429" y="0"/>
                    <a:pt x="9671" y="0"/>
                  </a:cubicBezTo>
                  <a:cubicBezTo>
                    <a:pt x="15021" y="0"/>
                    <a:pt x="17449" y="2647"/>
                    <a:pt x="17696" y="2954"/>
                  </a:cubicBezTo>
                  <a:cubicBezTo>
                    <a:pt x="18588" y="3990"/>
                    <a:pt x="19282" y="6139"/>
                    <a:pt x="19282" y="7021"/>
                  </a:cubicBezTo>
                  <a:cubicBezTo>
                    <a:pt x="19282" y="7098"/>
                    <a:pt x="19282" y="7213"/>
                    <a:pt x="19282" y="7328"/>
                  </a:cubicBezTo>
                  <a:cubicBezTo>
                    <a:pt x="19232" y="8095"/>
                    <a:pt x="19232" y="9093"/>
                    <a:pt x="19876" y="9822"/>
                  </a:cubicBezTo>
                  <a:cubicBezTo>
                    <a:pt x="20768" y="10819"/>
                    <a:pt x="21313" y="11471"/>
                    <a:pt x="21164" y="11893"/>
                  </a:cubicBezTo>
                  <a:cubicBezTo>
                    <a:pt x="20966" y="12239"/>
                    <a:pt x="20322" y="12469"/>
                    <a:pt x="19777" y="12546"/>
                  </a:cubicBezTo>
                  <a:cubicBezTo>
                    <a:pt x="19777" y="12622"/>
                    <a:pt x="19777" y="12699"/>
                    <a:pt x="19777" y="12776"/>
                  </a:cubicBezTo>
                  <a:cubicBezTo>
                    <a:pt x="19777" y="12929"/>
                    <a:pt x="19827" y="13083"/>
                    <a:pt x="19827" y="13236"/>
                  </a:cubicBezTo>
                  <a:cubicBezTo>
                    <a:pt x="19876" y="13351"/>
                    <a:pt x="19876" y="13351"/>
                    <a:pt x="19876" y="13351"/>
                  </a:cubicBezTo>
                  <a:cubicBezTo>
                    <a:pt x="19926" y="13505"/>
                    <a:pt x="19926" y="13658"/>
                    <a:pt x="19876" y="13735"/>
                  </a:cubicBezTo>
                  <a:cubicBezTo>
                    <a:pt x="19777" y="13850"/>
                    <a:pt x="19629" y="13965"/>
                    <a:pt x="19480" y="14042"/>
                  </a:cubicBezTo>
                  <a:cubicBezTo>
                    <a:pt x="19530" y="14042"/>
                    <a:pt x="19579" y="14080"/>
                    <a:pt x="19579" y="14157"/>
                  </a:cubicBezTo>
                  <a:cubicBezTo>
                    <a:pt x="19678" y="14234"/>
                    <a:pt x="19728" y="14387"/>
                    <a:pt x="19579" y="14579"/>
                  </a:cubicBezTo>
                  <a:cubicBezTo>
                    <a:pt x="19530" y="14656"/>
                    <a:pt x="19430" y="14733"/>
                    <a:pt x="19331" y="14848"/>
                  </a:cubicBezTo>
                  <a:cubicBezTo>
                    <a:pt x="19232" y="14886"/>
                    <a:pt x="19084" y="14963"/>
                    <a:pt x="18985" y="15001"/>
                  </a:cubicBezTo>
                  <a:cubicBezTo>
                    <a:pt x="18737" y="15116"/>
                    <a:pt x="18539" y="15231"/>
                    <a:pt x="18489" y="15346"/>
                  </a:cubicBezTo>
                  <a:cubicBezTo>
                    <a:pt x="18489" y="15461"/>
                    <a:pt x="18539" y="15653"/>
                    <a:pt x="18638" y="15807"/>
                  </a:cubicBezTo>
                  <a:cubicBezTo>
                    <a:pt x="18638" y="15922"/>
                    <a:pt x="18687" y="15999"/>
                    <a:pt x="18687" y="16075"/>
                  </a:cubicBezTo>
                  <a:cubicBezTo>
                    <a:pt x="18786" y="16459"/>
                    <a:pt x="18885" y="16919"/>
                    <a:pt x="18539" y="17226"/>
                  </a:cubicBezTo>
                  <a:cubicBezTo>
                    <a:pt x="17994" y="17687"/>
                    <a:pt x="16656" y="18032"/>
                    <a:pt x="15170" y="17763"/>
                  </a:cubicBezTo>
                  <a:cubicBezTo>
                    <a:pt x="14080" y="17572"/>
                    <a:pt x="13535" y="17456"/>
                    <a:pt x="13238" y="17341"/>
                  </a:cubicBezTo>
                  <a:cubicBezTo>
                    <a:pt x="13040" y="17725"/>
                    <a:pt x="12891" y="18224"/>
                    <a:pt x="12841" y="18492"/>
                  </a:cubicBezTo>
                  <a:cubicBezTo>
                    <a:pt x="12396" y="20641"/>
                    <a:pt x="12396" y="21408"/>
                    <a:pt x="12396" y="21408"/>
                  </a:cubicBezTo>
                  <a:cubicBezTo>
                    <a:pt x="12396" y="21523"/>
                    <a:pt x="12296" y="21600"/>
                    <a:pt x="12148"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11" name="Freeform 291"/>
            <p:cNvSpPr/>
            <p:nvPr/>
          </p:nvSpPr>
          <p:spPr>
            <a:xfrm>
              <a:off x="9802345" y="517889"/>
              <a:ext cx="1228983" cy="1601973"/>
            </a:xfrm>
            <a:custGeom>
              <a:avLst/>
              <a:gdLst/>
              <a:ahLst/>
              <a:cxnLst>
                <a:cxn ang="0">
                  <a:pos x="wd2" y="hd2"/>
                </a:cxn>
                <a:cxn ang="5400000">
                  <a:pos x="wd2" y="hd2"/>
                </a:cxn>
                <a:cxn ang="10800000">
                  <a:pos x="wd2" y="hd2"/>
                </a:cxn>
                <a:cxn ang="16200000">
                  <a:pos x="wd2" y="hd2"/>
                </a:cxn>
              </a:cxnLst>
              <a:rect l="0" t="0" r="r" b="b"/>
              <a:pathLst>
                <a:path w="21600" h="21600" extrusionOk="0">
                  <a:moveTo>
                    <a:pt x="19646" y="12927"/>
                  </a:moveTo>
                  <a:cubicBezTo>
                    <a:pt x="20840" y="11592"/>
                    <a:pt x="21600" y="10008"/>
                    <a:pt x="21600" y="8256"/>
                  </a:cubicBezTo>
                  <a:cubicBezTo>
                    <a:pt x="21600" y="3669"/>
                    <a:pt x="16716" y="0"/>
                    <a:pt x="10854" y="0"/>
                  </a:cubicBezTo>
                  <a:cubicBezTo>
                    <a:pt x="4884" y="0"/>
                    <a:pt x="0" y="3669"/>
                    <a:pt x="0" y="8256"/>
                  </a:cubicBezTo>
                  <a:cubicBezTo>
                    <a:pt x="0" y="10008"/>
                    <a:pt x="760" y="11592"/>
                    <a:pt x="1954" y="12927"/>
                  </a:cubicBezTo>
                  <a:cubicBezTo>
                    <a:pt x="1954" y="12927"/>
                    <a:pt x="2605" y="13594"/>
                    <a:pt x="2931" y="13927"/>
                  </a:cubicBezTo>
                  <a:cubicBezTo>
                    <a:pt x="5861" y="16513"/>
                    <a:pt x="6187" y="18931"/>
                    <a:pt x="6838" y="21600"/>
                  </a:cubicBezTo>
                  <a:cubicBezTo>
                    <a:pt x="9443" y="21600"/>
                    <a:pt x="12157" y="21600"/>
                    <a:pt x="14762" y="21600"/>
                  </a:cubicBezTo>
                  <a:cubicBezTo>
                    <a:pt x="15413" y="18931"/>
                    <a:pt x="15739" y="16513"/>
                    <a:pt x="18669" y="13927"/>
                  </a:cubicBezTo>
                  <a:cubicBezTo>
                    <a:pt x="18995" y="13594"/>
                    <a:pt x="19646" y="12927"/>
                    <a:pt x="19646" y="12927"/>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12" name="Freeform 292"/>
            <p:cNvSpPr/>
            <p:nvPr/>
          </p:nvSpPr>
          <p:spPr>
            <a:xfrm>
              <a:off x="10220952" y="2423081"/>
              <a:ext cx="389091" cy="67087"/>
            </a:xfrm>
            <a:custGeom>
              <a:avLst/>
              <a:gdLst/>
              <a:ahLst/>
              <a:cxnLst>
                <a:cxn ang="0">
                  <a:pos x="wd2" y="hd2"/>
                </a:cxn>
                <a:cxn ang="5400000">
                  <a:pos x="wd2" y="hd2"/>
                </a:cxn>
                <a:cxn ang="10800000">
                  <a:pos x="wd2" y="hd2"/>
                </a:cxn>
                <a:cxn ang="16200000">
                  <a:pos x="wd2" y="hd2"/>
                </a:cxn>
              </a:cxnLst>
              <a:rect l="0" t="0" r="r" b="b"/>
              <a:pathLst>
                <a:path w="21600" h="21600" extrusionOk="0">
                  <a:moveTo>
                    <a:pt x="15492" y="21600"/>
                  </a:moveTo>
                  <a:lnTo>
                    <a:pt x="6257" y="21600"/>
                  </a:lnTo>
                  <a:lnTo>
                    <a:pt x="0" y="0"/>
                  </a:lnTo>
                  <a:lnTo>
                    <a:pt x="21600" y="0"/>
                  </a:lnTo>
                  <a:lnTo>
                    <a:pt x="15492" y="21600"/>
                  </a:ln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13" name="Freeform 293"/>
            <p:cNvSpPr/>
            <p:nvPr/>
          </p:nvSpPr>
          <p:spPr>
            <a:xfrm>
              <a:off x="10191433" y="2119859"/>
              <a:ext cx="450807" cy="61719"/>
            </a:xfrm>
            <a:custGeom>
              <a:avLst/>
              <a:gdLst/>
              <a:ahLst/>
              <a:cxnLst>
                <a:cxn ang="0">
                  <a:pos x="wd2" y="hd2"/>
                </a:cxn>
                <a:cxn ang="5400000">
                  <a:pos x="wd2" y="hd2"/>
                </a:cxn>
                <a:cxn ang="10800000">
                  <a:pos x="wd2" y="hd2"/>
                </a:cxn>
                <a:cxn ang="16200000">
                  <a:pos x="wd2" y="hd2"/>
                </a:cxn>
              </a:cxnLst>
              <a:rect l="0" t="0" r="r" b="b"/>
              <a:pathLst>
                <a:path w="21600" h="21600" extrusionOk="0">
                  <a:moveTo>
                    <a:pt x="20057" y="21600"/>
                  </a:moveTo>
                  <a:lnTo>
                    <a:pt x="1414" y="21600"/>
                  </a:lnTo>
                  <a:lnTo>
                    <a:pt x="0" y="0"/>
                  </a:lnTo>
                  <a:lnTo>
                    <a:pt x="21600" y="0"/>
                  </a:lnTo>
                  <a:lnTo>
                    <a:pt x="20057" y="21600"/>
                  </a:ln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14" name="Rectangle 294"/>
            <p:cNvSpPr/>
            <p:nvPr/>
          </p:nvSpPr>
          <p:spPr>
            <a:xfrm>
              <a:off x="10220952" y="2181580"/>
              <a:ext cx="389091" cy="241505"/>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915" name="Freeform 295"/>
            <p:cNvSpPr/>
            <p:nvPr/>
          </p:nvSpPr>
          <p:spPr>
            <a:xfrm>
              <a:off x="10202167" y="2209206"/>
              <a:ext cx="440073" cy="49396"/>
            </a:xfrm>
            <a:custGeom>
              <a:avLst/>
              <a:gdLst/>
              <a:ahLst/>
              <a:cxnLst>
                <a:cxn ang="0">
                  <a:pos x="wd2" y="hd2"/>
                </a:cxn>
                <a:cxn ang="5400000">
                  <a:pos x="wd2" y="hd2"/>
                </a:cxn>
                <a:cxn ang="10800000">
                  <a:pos x="wd2" y="hd2"/>
                </a:cxn>
                <a:cxn ang="16200000">
                  <a:pos x="wd2" y="hd2"/>
                </a:cxn>
              </a:cxnLst>
              <a:rect l="0" t="0" r="r" b="b"/>
              <a:pathLst>
                <a:path w="21600" h="18933" extrusionOk="0">
                  <a:moveTo>
                    <a:pt x="608" y="8267"/>
                  </a:moveTo>
                  <a:cubicBezTo>
                    <a:pt x="3955" y="5867"/>
                    <a:pt x="7301" y="3467"/>
                    <a:pt x="10648" y="1067"/>
                  </a:cubicBezTo>
                  <a:cubicBezTo>
                    <a:pt x="13994" y="1067"/>
                    <a:pt x="17341" y="-1333"/>
                    <a:pt x="20687" y="1067"/>
                  </a:cubicBezTo>
                  <a:cubicBezTo>
                    <a:pt x="21296" y="1067"/>
                    <a:pt x="21600" y="3467"/>
                    <a:pt x="21600" y="5867"/>
                  </a:cubicBezTo>
                  <a:cubicBezTo>
                    <a:pt x="21600" y="8267"/>
                    <a:pt x="21296" y="10667"/>
                    <a:pt x="20992" y="10667"/>
                  </a:cubicBezTo>
                  <a:cubicBezTo>
                    <a:pt x="17645" y="13067"/>
                    <a:pt x="14299" y="15467"/>
                    <a:pt x="10952" y="17867"/>
                  </a:cubicBezTo>
                  <a:cubicBezTo>
                    <a:pt x="7606" y="17867"/>
                    <a:pt x="4259" y="20267"/>
                    <a:pt x="913" y="17867"/>
                  </a:cubicBezTo>
                  <a:cubicBezTo>
                    <a:pt x="304" y="17867"/>
                    <a:pt x="0" y="15467"/>
                    <a:pt x="0" y="13067"/>
                  </a:cubicBezTo>
                  <a:cubicBezTo>
                    <a:pt x="0" y="10667"/>
                    <a:pt x="304" y="8267"/>
                    <a:pt x="608" y="8267"/>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16" name="Freeform 296"/>
            <p:cNvSpPr/>
            <p:nvPr/>
          </p:nvSpPr>
          <p:spPr>
            <a:xfrm>
              <a:off x="10196800" y="2278850"/>
              <a:ext cx="440073" cy="44946"/>
            </a:xfrm>
            <a:custGeom>
              <a:avLst/>
              <a:gdLst/>
              <a:ahLst/>
              <a:cxnLst>
                <a:cxn ang="0">
                  <a:pos x="wd2" y="hd2"/>
                </a:cxn>
                <a:cxn ang="5400000">
                  <a:pos x="wd2" y="hd2"/>
                </a:cxn>
                <a:cxn ang="10800000">
                  <a:pos x="wd2" y="hd2"/>
                </a:cxn>
                <a:cxn ang="16200000">
                  <a:pos x="wd2" y="hd2"/>
                </a:cxn>
              </a:cxnLst>
              <a:rect l="0" t="0" r="r" b="b"/>
              <a:pathLst>
                <a:path w="21600" h="20100" extrusionOk="0">
                  <a:moveTo>
                    <a:pt x="608" y="9300"/>
                  </a:moveTo>
                  <a:cubicBezTo>
                    <a:pt x="3955" y="6600"/>
                    <a:pt x="7301" y="3900"/>
                    <a:pt x="10648" y="1200"/>
                  </a:cubicBezTo>
                  <a:cubicBezTo>
                    <a:pt x="13994" y="1200"/>
                    <a:pt x="17341" y="-1500"/>
                    <a:pt x="20687" y="1200"/>
                  </a:cubicBezTo>
                  <a:cubicBezTo>
                    <a:pt x="21296" y="1200"/>
                    <a:pt x="21600" y="3900"/>
                    <a:pt x="21600" y="6600"/>
                  </a:cubicBezTo>
                  <a:cubicBezTo>
                    <a:pt x="21600" y="9300"/>
                    <a:pt x="21296" y="9300"/>
                    <a:pt x="20992" y="12000"/>
                  </a:cubicBezTo>
                  <a:cubicBezTo>
                    <a:pt x="17645" y="14700"/>
                    <a:pt x="14299" y="17400"/>
                    <a:pt x="10952" y="17400"/>
                  </a:cubicBezTo>
                  <a:cubicBezTo>
                    <a:pt x="7606" y="20100"/>
                    <a:pt x="4259" y="20100"/>
                    <a:pt x="913" y="20100"/>
                  </a:cubicBezTo>
                  <a:cubicBezTo>
                    <a:pt x="304" y="20100"/>
                    <a:pt x="0" y="17400"/>
                    <a:pt x="0" y="14700"/>
                  </a:cubicBezTo>
                  <a:cubicBezTo>
                    <a:pt x="0" y="12000"/>
                    <a:pt x="304" y="9300"/>
                    <a:pt x="608" y="93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17" name="Freeform 297"/>
            <p:cNvSpPr/>
            <p:nvPr/>
          </p:nvSpPr>
          <p:spPr>
            <a:xfrm>
              <a:off x="10191433" y="2342582"/>
              <a:ext cx="437391" cy="48301"/>
            </a:xfrm>
            <a:custGeom>
              <a:avLst/>
              <a:gdLst/>
              <a:ahLst/>
              <a:cxnLst>
                <a:cxn ang="0">
                  <a:pos x="wd2" y="hd2"/>
                </a:cxn>
                <a:cxn ang="5400000">
                  <a:pos x="wd2" y="hd2"/>
                </a:cxn>
                <a:cxn ang="10800000">
                  <a:pos x="wd2" y="hd2"/>
                </a:cxn>
                <a:cxn ang="16200000">
                  <a:pos x="wd2" y="hd2"/>
                </a:cxn>
              </a:cxnLst>
              <a:rect l="0" t="0" r="r" b="b"/>
              <a:pathLst>
                <a:path w="21600" h="21600" extrusionOk="0">
                  <a:moveTo>
                    <a:pt x="608" y="10800"/>
                  </a:moveTo>
                  <a:cubicBezTo>
                    <a:pt x="3955" y="5400"/>
                    <a:pt x="7301" y="2700"/>
                    <a:pt x="10648" y="2700"/>
                  </a:cubicBezTo>
                  <a:cubicBezTo>
                    <a:pt x="13994" y="0"/>
                    <a:pt x="17341" y="0"/>
                    <a:pt x="20992" y="0"/>
                  </a:cubicBezTo>
                  <a:cubicBezTo>
                    <a:pt x="21296" y="0"/>
                    <a:pt x="21600" y="2700"/>
                    <a:pt x="21600" y="5400"/>
                  </a:cubicBezTo>
                  <a:cubicBezTo>
                    <a:pt x="21600" y="8100"/>
                    <a:pt x="21296" y="10800"/>
                    <a:pt x="20992" y="10800"/>
                  </a:cubicBezTo>
                  <a:cubicBezTo>
                    <a:pt x="17645" y="16200"/>
                    <a:pt x="14299" y="18900"/>
                    <a:pt x="10952" y="18900"/>
                  </a:cubicBezTo>
                  <a:cubicBezTo>
                    <a:pt x="7606" y="21600"/>
                    <a:pt x="4259" y="21600"/>
                    <a:pt x="913" y="21600"/>
                  </a:cubicBezTo>
                  <a:cubicBezTo>
                    <a:pt x="304" y="21600"/>
                    <a:pt x="0" y="18900"/>
                    <a:pt x="0" y="16200"/>
                  </a:cubicBezTo>
                  <a:cubicBezTo>
                    <a:pt x="0" y="13500"/>
                    <a:pt x="304" y="10800"/>
                    <a:pt x="608" y="108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18" name="Freeform 298"/>
            <p:cNvSpPr/>
            <p:nvPr/>
          </p:nvSpPr>
          <p:spPr>
            <a:xfrm>
              <a:off x="10371219" y="5365"/>
              <a:ext cx="91235" cy="397139"/>
            </a:xfrm>
            <a:custGeom>
              <a:avLst/>
              <a:gdLst/>
              <a:ahLst/>
              <a:cxnLst>
                <a:cxn ang="0">
                  <a:pos x="wd2" y="hd2"/>
                </a:cxn>
                <a:cxn ang="5400000">
                  <a:pos x="wd2" y="hd2"/>
                </a:cxn>
                <a:cxn ang="10800000">
                  <a:pos x="wd2" y="hd2"/>
                </a:cxn>
                <a:cxn ang="16200000">
                  <a:pos x="wd2" y="hd2"/>
                </a:cxn>
              </a:cxnLst>
              <a:rect l="0" t="0" r="r" b="b"/>
              <a:pathLst>
                <a:path w="21600" h="21600" extrusionOk="0">
                  <a:moveTo>
                    <a:pt x="10080" y="21600"/>
                  </a:moveTo>
                  <a:cubicBezTo>
                    <a:pt x="4320" y="21600"/>
                    <a:pt x="0" y="20587"/>
                    <a:pt x="0" y="19238"/>
                  </a:cubicBezTo>
                  <a:cubicBezTo>
                    <a:pt x="0" y="2363"/>
                    <a:pt x="0" y="2363"/>
                    <a:pt x="0" y="2363"/>
                  </a:cubicBezTo>
                  <a:cubicBezTo>
                    <a:pt x="0" y="1013"/>
                    <a:pt x="4320" y="0"/>
                    <a:pt x="10080" y="0"/>
                  </a:cubicBezTo>
                  <a:cubicBezTo>
                    <a:pt x="15840" y="0"/>
                    <a:pt x="21600" y="1013"/>
                    <a:pt x="21600" y="2363"/>
                  </a:cubicBezTo>
                  <a:cubicBezTo>
                    <a:pt x="21600" y="19238"/>
                    <a:pt x="21600" y="19238"/>
                    <a:pt x="21600" y="19238"/>
                  </a:cubicBezTo>
                  <a:cubicBezTo>
                    <a:pt x="21600" y="20587"/>
                    <a:pt x="15840" y="21600"/>
                    <a:pt x="10080" y="21600"/>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19" name="Freeform 299"/>
            <p:cNvSpPr/>
            <p:nvPr/>
          </p:nvSpPr>
          <p:spPr>
            <a:xfrm>
              <a:off x="9608422" y="307838"/>
              <a:ext cx="312716" cy="309338"/>
            </a:xfrm>
            <a:custGeom>
              <a:avLst/>
              <a:gdLst/>
              <a:ahLst/>
              <a:cxnLst>
                <a:cxn ang="0">
                  <a:pos x="wd2" y="hd2"/>
                </a:cxn>
                <a:cxn ang="5400000">
                  <a:pos x="wd2" y="hd2"/>
                </a:cxn>
                <a:cxn ang="10800000">
                  <a:pos x="wd2" y="hd2"/>
                </a:cxn>
                <a:cxn ang="16200000">
                  <a:pos x="wd2" y="hd2"/>
                </a:cxn>
              </a:cxnLst>
              <a:rect l="0" t="0" r="r" b="b"/>
              <a:pathLst>
                <a:path w="20977" h="21282" extrusionOk="0">
                  <a:moveTo>
                    <a:pt x="17965" y="21282"/>
                  </a:moveTo>
                  <a:cubicBezTo>
                    <a:pt x="17134" y="21282"/>
                    <a:pt x="16303" y="20858"/>
                    <a:pt x="15473" y="20011"/>
                  </a:cubicBezTo>
                  <a:cubicBezTo>
                    <a:pt x="934" y="5188"/>
                    <a:pt x="934" y="5188"/>
                    <a:pt x="934" y="5188"/>
                  </a:cubicBezTo>
                  <a:cubicBezTo>
                    <a:pt x="-312" y="3917"/>
                    <a:pt x="-312" y="2223"/>
                    <a:pt x="934" y="953"/>
                  </a:cubicBezTo>
                  <a:cubicBezTo>
                    <a:pt x="2180" y="-318"/>
                    <a:pt x="4257" y="-318"/>
                    <a:pt x="5503" y="953"/>
                  </a:cubicBezTo>
                  <a:cubicBezTo>
                    <a:pt x="20042" y="15776"/>
                    <a:pt x="20042" y="15776"/>
                    <a:pt x="20042" y="15776"/>
                  </a:cubicBezTo>
                  <a:cubicBezTo>
                    <a:pt x="21288" y="17047"/>
                    <a:pt x="21288" y="19164"/>
                    <a:pt x="20042" y="20011"/>
                  </a:cubicBezTo>
                  <a:cubicBezTo>
                    <a:pt x="19211" y="20858"/>
                    <a:pt x="18380" y="21282"/>
                    <a:pt x="17965" y="21282"/>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20" name="Freeform 300"/>
            <p:cNvSpPr/>
            <p:nvPr/>
          </p:nvSpPr>
          <p:spPr>
            <a:xfrm>
              <a:off x="9289822" y="1057245"/>
              <a:ext cx="394457" cy="91235"/>
            </a:xfrm>
            <a:custGeom>
              <a:avLst/>
              <a:gdLst/>
              <a:ahLst/>
              <a:cxnLst>
                <a:cxn ang="0">
                  <a:pos x="wd2" y="hd2"/>
                </a:cxn>
                <a:cxn ang="5400000">
                  <a:pos x="wd2" y="hd2"/>
                </a:cxn>
                <a:cxn ang="10800000">
                  <a:pos x="wd2" y="hd2"/>
                </a:cxn>
                <a:cxn ang="16200000">
                  <a:pos x="wd2" y="hd2"/>
                </a:cxn>
              </a:cxnLst>
              <a:rect l="0" t="0" r="r" b="b"/>
              <a:pathLst>
                <a:path w="21600" h="21600" extrusionOk="0">
                  <a:moveTo>
                    <a:pt x="2362" y="21600"/>
                  </a:moveTo>
                  <a:cubicBezTo>
                    <a:pt x="1012" y="21600"/>
                    <a:pt x="0" y="17280"/>
                    <a:pt x="0" y="11520"/>
                  </a:cubicBezTo>
                  <a:cubicBezTo>
                    <a:pt x="0" y="4320"/>
                    <a:pt x="1012" y="0"/>
                    <a:pt x="2362" y="0"/>
                  </a:cubicBezTo>
                  <a:cubicBezTo>
                    <a:pt x="19237" y="0"/>
                    <a:pt x="19237" y="0"/>
                    <a:pt x="19237" y="0"/>
                  </a:cubicBezTo>
                  <a:cubicBezTo>
                    <a:pt x="19237" y="0"/>
                    <a:pt x="19237" y="0"/>
                    <a:pt x="19237" y="0"/>
                  </a:cubicBezTo>
                  <a:cubicBezTo>
                    <a:pt x="20588" y="0"/>
                    <a:pt x="21600" y="4320"/>
                    <a:pt x="21600" y="11520"/>
                  </a:cubicBezTo>
                  <a:cubicBezTo>
                    <a:pt x="21600" y="17280"/>
                    <a:pt x="20588" y="21600"/>
                    <a:pt x="19237" y="21600"/>
                  </a:cubicBezTo>
                  <a:cubicBezTo>
                    <a:pt x="2362" y="21600"/>
                    <a:pt x="2362" y="21600"/>
                    <a:pt x="2362" y="21600"/>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21" name="Freeform 301"/>
            <p:cNvSpPr/>
            <p:nvPr/>
          </p:nvSpPr>
          <p:spPr>
            <a:xfrm>
              <a:off x="9589647" y="1598576"/>
              <a:ext cx="307327" cy="311982"/>
            </a:xfrm>
            <a:custGeom>
              <a:avLst/>
              <a:gdLst/>
              <a:ahLst/>
              <a:cxnLst>
                <a:cxn ang="0">
                  <a:pos x="wd2" y="hd2"/>
                </a:cxn>
                <a:cxn ang="5400000">
                  <a:pos x="wd2" y="hd2"/>
                </a:cxn>
                <a:cxn ang="10800000">
                  <a:pos x="wd2" y="hd2"/>
                </a:cxn>
                <a:cxn ang="16200000">
                  <a:pos x="wd2" y="hd2"/>
                </a:cxn>
              </a:cxnLst>
              <a:rect l="0" t="0" r="r" b="b"/>
              <a:pathLst>
                <a:path w="20965" h="21282" extrusionOk="0">
                  <a:moveTo>
                    <a:pt x="3070" y="21282"/>
                  </a:moveTo>
                  <a:cubicBezTo>
                    <a:pt x="2223" y="21282"/>
                    <a:pt x="1376" y="20858"/>
                    <a:pt x="953" y="20435"/>
                  </a:cubicBezTo>
                  <a:cubicBezTo>
                    <a:pt x="-318" y="19164"/>
                    <a:pt x="-318" y="17047"/>
                    <a:pt x="953" y="15776"/>
                  </a:cubicBezTo>
                  <a:cubicBezTo>
                    <a:pt x="15776" y="953"/>
                    <a:pt x="15776" y="953"/>
                    <a:pt x="15776" y="953"/>
                  </a:cubicBezTo>
                  <a:cubicBezTo>
                    <a:pt x="17047" y="-318"/>
                    <a:pt x="18741" y="-318"/>
                    <a:pt x="20011" y="953"/>
                  </a:cubicBezTo>
                  <a:cubicBezTo>
                    <a:pt x="21282" y="2223"/>
                    <a:pt x="21282" y="4341"/>
                    <a:pt x="20011" y="5611"/>
                  </a:cubicBezTo>
                  <a:cubicBezTo>
                    <a:pt x="5188" y="20435"/>
                    <a:pt x="5188" y="20435"/>
                    <a:pt x="5188" y="20435"/>
                  </a:cubicBezTo>
                  <a:cubicBezTo>
                    <a:pt x="4764" y="20858"/>
                    <a:pt x="3917" y="21282"/>
                    <a:pt x="3070" y="21282"/>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22" name="Freeform 302"/>
            <p:cNvSpPr/>
            <p:nvPr/>
          </p:nvSpPr>
          <p:spPr>
            <a:xfrm>
              <a:off x="10880338" y="1621184"/>
              <a:ext cx="312716" cy="308158"/>
            </a:xfrm>
            <a:custGeom>
              <a:avLst/>
              <a:gdLst/>
              <a:ahLst/>
              <a:cxnLst>
                <a:cxn ang="0">
                  <a:pos x="wd2" y="hd2"/>
                </a:cxn>
                <a:cxn ang="5400000">
                  <a:pos x="wd2" y="hd2"/>
                </a:cxn>
                <a:cxn ang="10800000">
                  <a:pos x="wd2" y="hd2"/>
                </a:cxn>
                <a:cxn ang="16200000">
                  <a:pos x="wd2" y="hd2"/>
                </a:cxn>
              </a:cxnLst>
              <a:rect l="0" t="0" r="r" b="b"/>
              <a:pathLst>
                <a:path w="20977" h="21384" extrusionOk="0">
                  <a:moveTo>
                    <a:pt x="17550" y="21384"/>
                  </a:moveTo>
                  <a:cubicBezTo>
                    <a:pt x="16719" y="21384"/>
                    <a:pt x="16303" y="21384"/>
                    <a:pt x="15473" y="20520"/>
                  </a:cubicBezTo>
                  <a:cubicBezTo>
                    <a:pt x="934" y="5400"/>
                    <a:pt x="934" y="5400"/>
                    <a:pt x="934" y="5400"/>
                  </a:cubicBezTo>
                  <a:cubicBezTo>
                    <a:pt x="-312" y="4104"/>
                    <a:pt x="-312" y="1944"/>
                    <a:pt x="934" y="648"/>
                  </a:cubicBezTo>
                  <a:cubicBezTo>
                    <a:pt x="2180" y="-216"/>
                    <a:pt x="4257" y="-216"/>
                    <a:pt x="5503" y="648"/>
                  </a:cubicBezTo>
                  <a:cubicBezTo>
                    <a:pt x="20042" y="16200"/>
                    <a:pt x="20042" y="16200"/>
                    <a:pt x="20042" y="16200"/>
                  </a:cubicBezTo>
                  <a:cubicBezTo>
                    <a:pt x="21288" y="17064"/>
                    <a:pt x="21288" y="19224"/>
                    <a:pt x="20042" y="20520"/>
                  </a:cubicBezTo>
                  <a:cubicBezTo>
                    <a:pt x="19211" y="21384"/>
                    <a:pt x="18380" y="21384"/>
                    <a:pt x="17550" y="21384"/>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23" name="Freeform 303"/>
            <p:cNvSpPr/>
            <p:nvPr/>
          </p:nvSpPr>
          <p:spPr>
            <a:xfrm>
              <a:off x="11117198" y="1086763"/>
              <a:ext cx="397139" cy="93919"/>
            </a:xfrm>
            <a:custGeom>
              <a:avLst/>
              <a:gdLst/>
              <a:ahLst/>
              <a:cxnLst>
                <a:cxn ang="0">
                  <a:pos x="wd2" y="hd2"/>
                </a:cxn>
                <a:cxn ang="5400000">
                  <a:pos x="wd2" y="hd2"/>
                </a:cxn>
                <a:cxn ang="10800000">
                  <a:pos x="wd2" y="hd2"/>
                </a:cxn>
                <a:cxn ang="16200000">
                  <a:pos x="wd2" y="hd2"/>
                </a:cxn>
              </a:cxnLst>
              <a:rect l="0" t="0" r="r" b="b"/>
              <a:pathLst>
                <a:path w="21600" h="21600" extrusionOk="0">
                  <a:moveTo>
                    <a:pt x="2363" y="21600"/>
                  </a:moveTo>
                  <a:cubicBezTo>
                    <a:pt x="1013" y="21600"/>
                    <a:pt x="0" y="15840"/>
                    <a:pt x="0" y="10080"/>
                  </a:cubicBezTo>
                  <a:cubicBezTo>
                    <a:pt x="0" y="4320"/>
                    <a:pt x="1013" y="0"/>
                    <a:pt x="2363" y="0"/>
                  </a:cubicBezTo>
                  <a:cubicBezTo>
                    <a:pt x="19238" y="0"/>
                    <a:pt x="19238" y="0"/>
                    <a:pt x="19238" y="0"/>
                  </a:cubicBezTo>
                  <a:cubicBezTo>
                    <a:pt x="20587" y="0"/>
                    <a:pt x="21600" y="4320"/>
                    <a:pt x="21600" y="10080"/>
                  </a:cubicBezTo>
                  <a:cubicBezTo>
                    <a:pt x="21600" y="15840"/>
                    <a:pt x="20587" y="21600"/>
                    <a:pt x="19238" y="21600"/>
                  </a:cubicBezTo>
                  <a:lnTo>
                    <a:pt x="2363" y="21600"/>
                  </a:ln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24" name="Freeform 304"/>
            <p:cNvSpPr/>
            <p:nvPr/>
          </p:nvSpPr>
          <p:spPr>
            <a:xfrm>
              <a:off x="10905605" y="326620"/>
              <a:ext cx="306260" cy="309338"/>
            </a:xfrm>
            <a:custGeom>
              <a:avLst/>
              <a:gdLst/>
              <a:ahLst/>
              <a:cxnLst>
                <a:cxn ang="0">
                  <a:pos x="wd2" y="hd2"/>
                </a:cxn>
                <a:cxn ang="5400000">
                  <a:pos x="wd2" y="hd2"/>
                </a:cxn>
                <a:cxn ang="10800000">
                  <a:pos x="wd2" y="hd2"/>
                </a:cxn>
                <a:cxn ang="16200000">
                  <a:pos x="wd2" y="hd2"/>
                </a:cxn>
              </a:cxnLst>
              <a:rect l="0" t="0" r="r" b="b"/>
              <a:pathLst>
                <a:path w="21071" h="21282" extrusionOk="0">
                  <a:moveTo>
                    <a:pt x="3176" y="21282"/>
                  </a:moveTo>
                  <a:cubicBezTo>
                    <a:pt x="2329" y="21282"/>
                    <a:pt x="1482" y="20858"/>
                    <a:pt x="635" y="20435"/>
                  </a:cubicBezTo>
                  <a:cubicBezTo>
                    <a:pt x="-212" y="19164"/>
                    <a:pt x="-212" y="17047"/>
                    <a:pt x="635" y="15776"/>
                  </a:cubicBezTo>
                  <a:cubicBezTo>
                    <a:pt x="15882" y="953"/>
                    <a:pt x="15882" y="953"/>
                    <a:pt x="15882" y="953"/>
                  </a:cubicBezTo>
                  <a:cubicBezTo>
                    <a:pt x="16729" y="-318"/>
                    <a:pt x="18847" y="-318"/>
                    <a:pt x="20117" y="953"/>
                  </a:cubicBezTo>
                  <a:cubicBezTo>
                    <a:pt x="21388" y="2223"/>
                    <a:pt x="21388" y="4341"/>
                    <a:pt x="20117" y="5611"/>
                  </a:cubicBezTo>
                  <a:cubicBezTo>
                    <a:pt x="5294" y="20435"/>
                    <a:pt x="5294" y="20435"/>
                    <a:pt x="5294" y="20435"/>
                  </a:cubicBezTo>
                  <a:cubicBezTo>
                    <a:pt x="4447" y="20858"/>
                    <a:pt x="4023" y="21282"/>
                    <a:pt x="3176" y="21282"/>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25" name="Freeform 305"/>
            <p:cNvSpPr/>
            <p:nvPr/>
          </p:nvSpPr>
          <p:spPr>
            <a:xfrm>
              <a:off x="8991169" y="3646697"/>
              <a:ext cx="693109" cy="692311"/>
            </a:xfrm>
            <a:custGeom>
              <a:avLst/>
              <a:gdLst/>
              <a:ahLst/>
              <a:cxnLst>
                <a:cxn ang="0">
                  <a:pos x="wd2" y="hd2"/>
                </a:cxn>
                <a:cxn ang="5400000">
                  <a:pos x="wd2" y="hd2"/>
                </a:cxn>
                <a:cxn ang="10800000">
                  <a:pos x="wd2" y="hd2"/>
                </a:cxn>
                <a:cxn ang="16200000">
                  <a:pos x="wd2" y="hd2"/>
                </a:cxn>
              </a:cxnLst>
              <a:rect l="0" t="0" r="r" b="b"/>
              <a:pathLst>
                <a:path w="21459" h="21600" extrusionOk="0">
                  <a:moveTo>
                    <a:pt x="9225" y="21600"/>
                  </a:moveTo>
                  <a:cubicBezTo>
                    <a:pt x="9225" y="21600"/>
                    <a:pt x="9225" y="21600"/>
                    <a:pt x="9034" y="21600"/>
                  </a:cubicBezTo>
                  <a:cubicBezTo>
                    <a:pt x="7505" y="21407"/>
                    <a:pt x="6167" y="20829"/>
                    <a:pt x="4829" y="20057"/>
                  </a:cubicBezTo>
                  <a:cubicBezTo>
                    <a:pt x="4447" y="19671"/>
                    <a:pt x="4255" y="19093"/>
                    <a:pt x="4447" y="18707"/>
                  </a:cubicBezTo>
                  <a:cubicBezTo>
                    <a:pt x="4829" y="18321"/>
                    <a:pt x="5402" y="18129"/>
                    <a:pt x="5785" y="18321"/>
                  </a:cubicBezTo>
                  <a:cubicBezTo>
                    <a:pt x="6932" y="19093"/>
                    <a:pt x="8078" y="19671"/>
                    <a:pt x="9417" y="19864"/>
                  </a:cubicBezTo>
                  <a:cubicBezTo>
                    <a:pt x="9799" y="19864"/>
                    <a:pt x="10181" y="20250"/>
                    <a:pt x="10181" y="20829"/>
                  </a:cubicBezTo>
                  <a:cubicBezTo>
                    <a:pt x="9990" y="21214"/>
                    <a:pt x="9608" y="21600"/>
                    <a:pt x="9225" y="21600"/>
                  </a:cubicBezTo>
                  <a:close/>
                  <a:moveTo>
                    <a:pt x="13431" y="21407"/>
                  </a:moveTo>
                  <a:cubicBezTo>
                    <a:pt x="13048" y="21407"/>
                    <a:pt x="12666" y="21021"/>
                    <a:pt x="12475" y="20636"/>
                  </a:cubicBezTo>
                  <a:cubicBezTo>
                    <a:pt x="12475" y="20250"/>
                    <a:pt x="12666" y="19671"/>
                    <a:pt x="13240" y="19479"/>
                  </a:cubicBezTo>
                  <a:cubicBezTo>
                    <a:pt x="14386" y="19093"/>
                    <a:pt x="15533" y="18514"/>
                    <a:pt x="16489" y="17743"/>
                  </a:cubicBezTo>
                  <a:cubicBezTo>
                    <a:pt x="16871" y="17357"/>
                    <a:pt x="17445" y="17357"/>
                    <a:pt x="17827" y="17743"/>
                  </a:cubicBezTo>
                  <a:cubicBezTo>
                    <a:pt x="18209" y="18129"/>
                    <a:pt x="18209" y="18707"/>
                    <a:pt x="17827" y="19093"/>
                  </a:cubicBezTo>
                  <a:cubicBezTo>
                    <a:pt x="16489" y="20057"/>
                    <a:pt x="15151" y="20829"/>
                    <a:pt x="13622" y="21407"/>
                  </a:cubicBezTo>
                  <a:cubicBezTo>
                    <a:pt x="13622" y="21407"/>
                    <a:pt x="13431" y="21407"/>
                    <a:pt x="13431" y="21407"/>
                  </a:cubicBezTo>
                  <a:close/>
                  <a:moveTo>
                    <a:pt x="2344" y="17164"/>
                  </a:moveTo>
                  <a:cubicBezTo>
                    <a:pt x="1962" y="17164"/>
                    <a:pt x="1771" y="16971"/>
                    <a:pt x="1579" y="16586"/>
                  </a:cubicBezTo>
                  <a:cubicBezTo>
                    <a:pt x="815" y="15236"/>
                    <a:pt x="241" y="13886"/>
                    <a:pt x="50" y="12343"/>
                  </a:cubicBezTo>
                  <a:cubicBezTo>
                    <a:pt x="-141" y="11764"/>
                    <a:pt x="241" y="11379"/>
                    <a:pt x="815" y="11186"/>
                  </a:cubicBezTo>
                  <a:cubicBezTo>
                    <a:pt x="1388" y="11186"/>
                    <a:pt x="1771" y="11571"/>
                    <a:pt x="1771" y="11957"/>
                  </a:cubicBezTo>
                  <a:cubicBezTo>
                    <a:pt x="1962" y="13307"/>
                    <a:pt x="2344" y="14464"/>
                    <a:pt x="3109" y="15621"/>
                  </a:cubicBezTo>
                  <a:cubicBezTo>
                    <a:pt x="3300" y="16007"/>
                    <a:pt x="3300" y="16586"/>
                    <a:pt x="2917" y="16971"/>
                  </a:cubicBezTo>
                  <a:cubicBezTo>
                    <a:pt x="2726" y="16971"/>
                    <a:pt x="2535" y="17164"/>
                    <a:pt x="2344" y="17164"/>
                  </a:cubicBezTo>
                  <a:close/>
                  <a:moveTo>
                    <a:pt x="19739" y="16007"/>
                  </a:moveTo>
                  <a:cubicBezTo>
                    <a:pt x="19547" y="16007"/>
                    <a:pt x="19356" y="16007"/>
                    <a:pt x="19356" y="15814"/>
                  </a:cubicBezTo>
                  <a:cubicBezTo>
                    <a:pt x="18783" y="15621"/>
                    <a:pt x="18592" y="15043"/>
                    <a:pt x="18783" y="14657"/>
                  </a:cubicBezTo>
                  <a:cubicBezTo>
                    <a:pt x="19356" y="13500"/>
                    <a:pt x="19739" y="12150"/>
                    <a:pt x="19739" y="10800"/>
                  </a:cubicBezTo>
                  <a:cubicBezTo>
                    <a:pt x="19739" y="10029"/>
                    <a:pt x="19547" y="9257"/>
                    <a:pt x="19356" y="8486"/>
                  </a:cubicBezTo>
                  <a:cubicBezTo>
                    <a:pt x="19165" y="8100"/>
                    <a:pt x="19547" y="7521"/>
                    <a:pt x="19930" y="7329"/>
                  </a:cubicBezTo>
                  <a:cubicBezTo>
                    <a:pt x="20503" y="7329"/>
                    <a:pt x="21077" y="7521"/>
                    <a:pt x="21077" y="8100"/>
                  </a:cubicBezTo>
                  <a:cubicBezTo>
                    <a:pt x="21459" y="9064"/>
                    <a:pt x="21459" y="9836"/>
                    <a:pt x="21459" y="10800"/>
                  </a:cubicBezTo>
                  <a:cubicBezTo>
                    <a:pt x="21459" y="12536"/>
                    <a:pt x="21077" y="13886"/>
                    <a:pt x="20503" y="15429"/>
                  </a:cubicBezTo>
                  <a:cubicBezTo>
                    <a:pt x="20312" y="15814"/>
                    <a:pt x="20121" y="16007"/>
                    <a:pt x="19739" y="16007"/>
                  </a:cubicBezTo>
                  <a:close/>
                  <a:moveTo>
                    <a:pt x="1197" y="8871"/>
                  </a:moveTo>
                  <a:cubicBezTo>
                    <a:pt x="1197" y="8871"/>
                    <a:pt x="1006" y="8871"/>
                    <a:pt x="1006" y="8871"/>
                  </a:cubicBezTo>
                  <a:cubicBezTo>
                    <a:pt x="432" y="8679"/>
                    <a:pt x="241" y="8100"/>
                    <a:pt x="432" y="7714"/>
                  </a:cubicBezTo>
                  <a:cubicBezTo>
                    <a:pt x="815" y="6171"/>
                    <a:pt x="1579" y="4821"/>
                    <a:pt x="2726" y="3664"/>
                  </a:cubicBezTo>
                  <a:cubicBezTo>
                    <a:pt x="2917" y="3279"/>
                    <a:pt x="3682" y="3086"/>
                    <a:pt x="4064" y="3471"/>
                  </a:cubicBezTo>
                  <a:cubicBezTo>
                    <a:pt x="4255" y="3857"/>
                    <a:pt x="4447" y="4436"/>
                    <a:pt x="4064" y="4821"/>
                  </a:cubicBezTo>
                  <a:cubicBezTo>
                    <a:pt x="3109" y="5786"/>
                    <a:pt x="2535" y="6943"/>
                    <a:pt x="2153" y="8100"/>
                  </a:cubicBezTo>
                  <a:cubicBezTo>
                    <a:pt x="1962" y="8486"/>
                    <a:pt x="1579" y="8871"/>
                    <a:pt x="1197" y="8871"/>
                  </a:cubicBezTo>
                  <a:close/>
                  <a:moveTo>
                    <a:pt x="18401" y="5400"/>
                  </a:moveTo>
                  <a:cubicBezTo>
                    <a:pt x="18018" y="5400"/>
                    <a:pt x="17827" y="5400"/>
                    <a:pt x="17636" y="5207"/>
                  </a:cubicBezTo>
                  <a:cubicBezTo>
                    <a:pt x="16871" y="4050"/>
                    <a:pt x="15724" y="3279"/>
                    <a:pt x="14578" y="2700"/>
                  </a:cubicBezTo>
                  <a:cubicBezTo>
                    <a:pt x="14195" y="2507"/>
                    <a:pt x="14004" y="1929"/>
                    <a:pt x="14195" y="1543"/>
                  </a:cubicBezTo>
                  <a:cubicBezTo>
                    <a:pt x="14386" y="964"/>
                    <a:pt x="14960" y="771"/>
                    <a:pt x="15342" y="964"/>
                  </a:cubicBezTo>
                  <a:cubicBezTo>
                    <a:pt x="16871" y="1736"/>
                    <a:pt x="18018" y="2700"/>
                    <a:pt x="18974" y="3857"/>
                  </a:cubicBezTo>
                  <a:cubicBezTo>
                    <a:pt x="19356" y="4243"/>
                    <a:pt x="19356" y="4821"/>
                    <a:pt x="18974" y="5207"/>
                  </a:cubicBezTo>
                  <a:cubicBezTo>
                    <a:pt x="18783" y="5400"/>
                    <a:pt x="18592" y="5400"/>
                    <a:pt x="18401" y="5400"/>
                  </a:cubicBezTo>
                  <a:close/>
                  <a:moveTo>
                    <a:pt x="6740" y="2700"/>
                  </a:moveTo>
                  <a:cubicBezTo>
                    <a:pt x="6358" y="2700"/>
                    <a:pt x="6167" y="2507"/>
                    <a:pt x="5976" y="2121"/>
                  </a:cubicBezTo>
                  <a:cubicBezTo>
                    <a:pt x="5785" y="1543"/>
                    <a:pt x="5976" y="1157"/>
                    <a:pt x="6358" y="771"/>
                  </a:cubicBezTo>
                  <a:cubicBezTo>
                    <a:pt x="7696" y="193"/>
                    <a:pt x="9225" y="0"/>
                    <a:pt x="10755" y="0"/>
                  </a:cubicBezTo>
                  <a:cubicBezTo>
                    <a:pt x="10946" y="0"/>
                    <a:pt x="10946" y="0"/>
                    <a:pt x="10946" y="0"/>
                  </a:cubicBezTo>
                  <a:cubicBezTo>
                    <a:pt x="11519" y="0"/>
                    <a:pt x="11901" y="386"/>
                    <a:pt x="11901" y="964"/>
                  </a:cubicBezTo>
                  <a:cubicBezTo>
                    <a:pt x="11901" y="1350"/>
                    <a:pt x="11328" y="1736"/>
                    <a:pt x="10946" y="1736"/>
                  </a:cubicBezTo>
                  <a:cubicBezTo>
                    <a:pt x="10946" y="1736"/>
                    <a:pt x="10946" y="1736"/>
                    <a:pt x="10946" y="1736"/>
                  </a:cubicBezTo>
                  <a:cubicBezTo>
                    <a:pt x="10755" y="1736"/>
                    <a:pt x="10755" y="1736"/>
                    <a:pt x="10755" y="1736"/>
                  </a:cubicBezTo>
                  <a:cubicBezTo>
                    <a:pt x="9417" y="1736"/>
                    <a:pt x="8270" y="2121"/>
                    <a:pt x="7123" y="2507"/>
                  </a:cubicBezTo>
                  <a:cubicBezTo>
                    <a:pt x="6932" y="2700"/>
                    <a:pt x="6932" y="2700"/>
                    <a:pt x="6740" y="27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26" name="Freeform 306"/>
            <p:cNvSpPr/>
            <p:nvPr/>
          </p:nvSpPr>
          <p:spPr>
            <a:xfrm>
              <a:off x="9126964" y="3757540"/>
              <a:ext cx="571453" cy="396315"/>
            </a:xfrm>
            <a:custGeom>
              <a:avLst/>
              <a:gdLst/>
              <a:ahLst/>
              <a:cxnLst>
                <a:cxn ang="0">
                  <a:pos x="wd2" y="hd2"/>
                </a:cxn>
                <a:cxn ang="5400000">
                  <a:pos x="wd2" y="hd2"/>
                </a:cxn>
                <a:cxn ang="10800000">
                  <a:pos x="wd2" y="hd2"/>
                </a:cxn>
                <a:cxn ang="16200000">
                  <a:pos x="wd2" y="hd2"/>
                </a:cxn>
              </a:cxnLst>
              <a:rect l="0" t="0" r="r" b="b"/>
              <a:pathLst>
                <a:path w="21198" h="21268" extrusionOk="0">
                  <a:moveTo>
                    <a:pt x="8732" y="21268"/>
                  </a:moveTo>
                  <a:cubicBezTo>
                    <a:pt x="8732" y="21268"/>
                    <a:pt x="8732" y="21268"/>
                    <a:pt x="8732" y="21268"/>
                  </a:cubicBezTo>
                  <a:cubicBezTo>
                    <a:pt x="8042" y="21268"/>
                    <a:pt x="7583" y="20936"/>
                    <a:pt x="7123" y="20271"/>
                  </a:cubicBezTo>
                  <a:cubicBezTo>
                    <a:pt x="689" y="10966"/>
                    <a:pt x="689" y="10966"/>
                    <a:pt x="689" y="10966"/>
                  </a:cubicBezTo>
                  <a:cubicBezTo>
                    <a:pt x="-230" y="9637"/>
                    <a:pt x="-230" y="7643"/>
                    <a:pt x="689" y="6646"/>
                  </a:cubicBezTo>
                  <a:cubicBezTo>
                    <a:pt x="1379" y="5317"/>
                    <a:pt x="2757" y="5317"/>
                    <a:pt x="3676" y="6646"/>
                  </a:cubicBezTo>
                  <a:cubicBezTo>
                    <a:pt x="8732" y="13957"/>
                    <a:pt x="8732" y="13957"/>
                    <a:pt x="8732" y="13957"/>
                  </a:cubicBezTo>
                  <a:cubicBezTo>
                    <a:pt x="17693" y="997"/>
                    <a:pt x="17693" y="997"/>
                    <a:pt x="17693" y="997"/>
                  </a:cubicBezTo>
                  <a:cubicBezTo>
                    <a:pt x="18383" y="-332"/>
                    <a:pt x="19761" y="-332"/>
                    <a:pt x="20681" y="997"/>
                  </a:cubicBezTo>
                  <a:cubicBezTo>
                    <a:pt x="21370" y="2326"/>
                    <a:pt x="21370" y="4320"/>
                    <a:pt x="20681" y="5317"/>
                  </a:cubicBezTo>
                  <a:cubicBezTo>
                    <a:pt x="10110" y="20271"/>
                    <a:pt x="10110" y="20271"/>
                    <a:pt x="10110" y="20271"/>
                  </a:cubicBezTo>
                  <a:cubicBezTo>
                    <a:pt x="9881" y="20936"/>
                    <a:pt x="9191" y="21268"/>
                    <a:pt x="8732" y="21268"/>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27" name="Oval 307"/>
            <p:cNvSpPr/>
            <p:nvPr/>
          </p:nvSpPr>
          <p:spPr>
            <a:xfrm>
              <a:off x="13738848" y="1636853"/>
              <a:ext cx="1827377" cy="1830061"/>
            </a:xfrm>
            <a:prstGeom prst="ellipse">
              <a:avLst/>
            </a:prstGeom>
            <a:solidFill>
              <a:srgbClr val="FBD9E4"/>
            </a:solidFill>
            <a:ln w="12700" cap="flat">
              <a:noFill/>
              <a:miter lim="400000"/>
            </a:ln>
            <a:effectLst/>
          </p:spPr>
          <p:txBody>
            <a:bodyPr wrap="square" lIns="91439" tIns="91439" rIns="91439" bIns="91439" numCol="1" anchor="t">
              <a:noAutofit/>
            </a:bodyPr>
            <a:lstStyle/>
            <a:p>
              <a:endParaRPr/>
            </a:p>
          </p:txBody>
        </p:sp>
        <p:sp>
          <p:nvSpPr>
            <p:cNvPr id="928" name="Freeform 308"/>
            <p:cNvSpPr/>
            <p:nvPr/>
          </p:nvSpPr>
          <p:spPr>
            <a:xfrm>
              <a:off x="14254191" y="1744189"/>
              <a:ext cx="1312031" cy="893218"/>
            </a:xfrm>
            <a:custGeom>
              <a:avLst/>
              <a:gdLst/>
              <a:ahLst/>
              <a:cxnLst>
                <a:cxn ang="0">
                  <a:pos x="wd2" y="hd2"/>
                </a:cxn>
                <a:cxn ang="5400000">
                  <a:pos x="wd2" y="hd2"/>
                </a:cxn>
                <a:cxn ang="10800000">
                  <a:pos x="wd2" y="hd2"/>
                </a:cxn>
                <a:cxn ang="16200000">
                  <a:pos x="wd2" y="hd2"/>
                </a:cxn>
              </a:cxnLst>
              <a:rect l="0" t="0" r="r" b="b"/>
              <a:pathLst>
                <a:path w="21466" h="20721" extrusionOk="0">
                  <a:moveTo>
                    <a:pt x="13492" y="0"/>
                  </a:moveTo>
                  <a:cubicBezTo>
                    <a:pt x="13391" y="0"/>
                    <a:pt x="13189" y="0"/>
                    <a:pt x="12987" y="0"/>
                  </a:cubicBezTo>
                  <a:cubicBezTo>
                    <a:pt x="12584" y="143"/>
                    <a:pt x="12281" y="143"/>
                    <a:pt x="11877" y="143"/>
                  </a:cubicBezTo>
                  <a:cubicBezTo>
                    <a:pt x="11373" y="0"/>
                    <a:pt x="11070" y="0"/>
                    <a:pt x="10666" y="286"/>
                  </a:cubicBezTo>
                  <a:cubicBezTo>
                    <a:pt x="10363" y="429"/>
                    <a:pt x="10161" y="715"/>
                    <a:pt x="9859" y="1001"/>
                  </a:cubicBezTo>
                  <a:cubicBezTo>
                    <a:pt x="9556" y="1001"/>
                    <a:pt x="9152" y="1144"/>
                    <a:pt x="8849" y="1144"/>
                  </a:cubicBezTo>
                  <a:cubicBezTo>
                    <a:pt x="8546" y="1144"/>
                    <a:pt x="8445" y="1287"/>
                    <a:pt x="8143" y="1430"/>
                  </a:cubicBezTo>
                  <a:cubicBezTo>
                    <a:pt x="7941" y="1574"/>
                    <a:pt x="7739" y="1860"/>
                    <a:pt x="7436" y="1717"/>
                  </a:cubicBezTo>
                  <a:cubicBezTo>
                    <a:pt x="7537" y="1144"/>
                    <a:pt x="7335" y="1001"/>
                    <a:pt x="6931" y="1001"/>
                  </a:cubicBezTo>
                  <a:cubicBezTo>
                    <a:pt x="6629" y="1001"/>
                    <a:pt x="6326" y="1001"/>
                    <a:pt x="6023" y="1001"/>
                  </a:cubicBezTo>
                  <a:cubicBezTo>
                    <a:pt x="5417" y="1144"/>
                    <a:pt x="5014" y="1430"/>
                    <a:pt x="4408" y="1717"/>
                  </a:cubicBezTo>
                  <a:cubicBezTo>
                    <a:pt x="4206" y="1860"/>
                    <a:pt x="4004" y="2003"/>
                    <a:pt x="3802" y="2146"/>
                  </a:cubicBezTo>
                  <a:cubicBezTo>
                    <a:pt x="3399" y="2289"/>
                    <a:pt x="3500" y="2718"/>
                    <a:pt x="3903" y="2718"/>
                  </a:cubicBezTo>
                  <a:cubicBezTo>
                    <a:pt x="4004" y="2718"/>
                    <a:pt x="4206" y="2718"/>
                    <a:pt x="4307" y="2718"/>
                  </a:cubicBezTo>
                  <a:cubicBezTo>
                    <a:pt x="4610" y="2861"/>
                    <a:pt x="4408" y="2861"/>
                    <a:pt x="4509" y="3147"/>
                  </a:cubicBezTo>
                  <a:cubicBezTo>
                    <a:pt x="4711" y="3433"/>
                    <a:pt x="5115" y="3290"/>
                    <a:pt x="5216" y="3004"/>
                  </a:cubicBezTo>
                  <a:cubicBezTo>
                    <a:pt x="5316" y="2575"/>
                    <a:pt x="5014" y="2146"/>
                    <a:pt x="5518" y="1860"/>
                  </a:cubicBezTo>
                  <a:cubicBezTo>
                    <a:pt x="6023" y="1717"/>
                    <a:pt x="5619" y="2289"/>
                    <a:pt x="5720" y="2575"/>
                  </a:cubicBezTo>
                  <a:cubicBezTo>
                    <a:pt x="6023" y="2575"/>
                    <a:pt x="6427" y="2575"/>
                    <a:pt x="6023" y="3004"/>
                  </a:cubicBezTo>
                  <a:cubicBezTo>
                    <a:pt x="5922" y="3147"/>
                    <a:pt x="5821" y="3147"/>
                    <a:pt x="5720" y="3290"/>
                  </a:cubicBezTo>
                  <a:cubicBezTo>
                    <a:pt x="5518" y="3290"/>
                    <a:pt x="5518" y="3433"/>
                    <a:pt x="5417" y="3576"/>
                  </a:cubicBezTo>
                  <a:cubicBezTo>
                    <a:pt x="5316" y="3862"/>
                    <a:pt x="5014" y="4005"/>
                    <a:pt x="4711" y="3862"/>
                  </a:cubicBezTo>
                  <a:cubicBezTo>
                    <a:pt x="4408" y="3862"/>
                    <a:pt x="4408" y="3290"/>
                    <a:pt x="4004" y="3433"/>
                  </a:cubicBezTo>
                  <a:cubicBezTo>
                    <a:pt x="3903" y="4148"/>
                    <a:pt x="3197" y="4148"/>
                    <a:pt x="2894" y="4291"/>
                  </a:cubicBezTo>
                  <a:cubicBezTo>
                    <a:pt x="2692" y="4434"/>
                    <a:pt x="2490" y="4864"/>
                    <a:pt x="2288" y="4864"/>
                  </a:cubicBezTo>
                  <a:cubicBezTo>
                    <a:pt x="2187" y="5007"/>
                    <a:pt x="1784" y="4721"/>
                    <a:pt x="1683" y="5007"/>
                  </a:cubicBezTo>
                  <a:cubicBezTo>
                    <a:pt x="1582" y="5436"/>
                    <a:pt x="1986" y="5722"/>
                    <a:pt x="1986" y="6008"/>
                  </a:cubicBezTo>
                  <a:cubicBezTo>
                    <a:pt x="2087" y="6437"/>
                    <a:pt x="1784" y="6723"/>
                    <a:pt x="1481" y="6580"/>
                  </a:cubicBezTo>
                  <a:cubicBezTo>
                    <a:pt x="1178" y="6580"/>
                    <a:pt x="875" y="6151"/>
                    <a:pt x="673" y="6580"/>
                  </a:cubicBezTo>
                  <a:cubicBezTo>
                    <a:pt x="472" y="6866"/>
                    <a:pt x="472" y="7295"/>
                    <a:pt x="270" y="7581"/>
                  </a:cubicBezTo>
                  <a:cubicBezTo>
                    <a:pt x="169" y="7725"/>
                    <a:pt x="-134" y="8154"/>
                    <a:pt x="68" y="8440"/>
                  </a:cubicBezTo>
                  <a:cubicBezTo>
                    <a:pt x="68" y="8440"/>
                    <a:pt x="270" y="8440"/>
                    <a:pt x="371" y="8583"/>
                  </a:cubicBezTo>
                  <a:cubicBezTo>
                    <a:pt x="472" y="8726"/>
                    <a:pt x="472" y="8869"/>
                    <a:pt x="673" y="8869"/>
                  </a:cubicBezTo>
                  <a:cubicBezTo>
                    <a:pt x="774" y="8869"/>
                    <a:pt x="1178" y="8583"/>
                    <a:pt x="1380" y="8440"/>
                  </a:cubicBezTo>
                  <a:cubicBezTo>
                    <a:pt x="1582" y="8297"/>
                    <a:pt x="1683" y="8011"/>
                    <a:pt x="1885" y="7725"/>
                  </a:cubicBezTo>
                  <a:cubicBezTo>
                    <a:pt x="1986" y="7438"/>
                    <a:pt x="2288" y="7152"/>
                    <a:pt x="2490" y="7009"/>
                  </a:cubicBezTo>
                  <a:cubicBezTo>
                    <a:pt x="2793" y="6580"/>
                    <a:pt x="2995" y="6437"/>
                    <a:pt x="3399" y="6437"/>
                  </a:cubicBezTo>
                  <a:cubicBezTo>
                    <a:pt x="3702" y="6580"/>
                    <a:pt x="4509" y="7295"/>
                    <a:pt x="4610" y="7725"/>
                  </a:cubicBezTo>
                  <a:cubicBezTo>
                    <a:pt x="4711" y="8154"/>
                    <a:pt x="3903" y="8440"/>
                    <a:pt x="4408" y="8726"/>
                  </a:cubicBezTo>
                  <a:cubicBezTo>
                    <a:pt x="4913" y="8869"/>
                    <a:pt x="5115" y="7868"/>
                    <a:pt x="5014" y="7438"/>
                  </a:cubicBezTo>
                  <a:cubicBezTo>
                    <a:pt x="4812" y="7009"/>
                    <a:pt x="4206" y="6723"/>
                    <a:pt x="4206" y="6294"/>
                  </a:cubicBezTo>
                  <a:cubicBezTo>
                    <a:pt x="4509" y="6151"/>
                    <a:pt x="4610" y="6580"/>
                    <a:pt x="4913" y="6723"/>
                  </a:cubicBezTo>
                  <a:cubicBezTo>
                    <a:pt x="5216" y="6866"/>
                    <a:pt x="5316" y="6723"/>
                    <a:pt x="5417" y="7295"/>
                  </a:cubicBezTo>
                  <a:cubicBezTo>
                    <a:pt x="5518" y="8154"/>
                    <a:pt x="5720" y="8440"/>
                    <a:pt x="6225" y="8869"/>
                  </a:cubicBezTo>
                  <a:cubicBezTo>
                    <a:pt x="6528" y="8440"/>
                    <a:pt x="6225" y="8011"/>
                    <a:pt x="6225" y="7725"/>
                  </a:cubicBezTo>
                  <a:cubicBezTo>
                    <a:pt x="6225" y="7581"/>
                    <a:pt x="6427" y="7438"/>
                    <a:pt x="6528" y="7438"/>
                  </a:cubicBezTo>
                  <a:cubicBezTo>
                    <a:pt x="6629" y="7438"/>
                    <a:pt x="6730" y="7438"/>
                    <a:pt x="6730" y="7725"/>
                  </a:cubicBezTo>
                  <a:cubicBezTo>
                    <a:pt x="6830" y="8011"/>
                    <a:pt x="6830" y="8440"/>
                    <a:pt x="7032" y="8726"/>
                  </a:cubicBezTo>
                  <a:cubicBezTo>
                    <a:pt x="7234" y="8869"/>
                    <a:pt x="7638" y="9012"/>
                    <a:pt x="7840" y="9012"/>
                  </a:cubicBezTo>
                  <a:cubicBezTo>
                    <a:pt x="8143" y="9155"/>
                    <a:pt x="8445" y="8726"/>
                    <a:pt x="8647" y="9012"/>
                  </a:cubicBezTo>
                  <a:cubicBezTo>
                    <a:pt x="8849" y="9298"/>
                    <a:pt x="8748" y="9870"/>
                    <a:pt x="8647" y="10156"/>
                  </a:cubicBezTo>
                  <a:cubicBezTo>
                    <a:pt x="8546" y="10585"/>
                    <a:pt x="8345" y="10585"/>
                    <a:pt x="8143" y="10872"/>
                  </a:cubicBezTo>
                  <a:cubicBezTo>
                    <a:pt x="7941" y="11015"/>
                    <a:pt x="7941" y="11158"/>
                    <a:pt x="8042" y="11158"/>
                  </a:cubicBezTo>
                  <a:cubicBezTo>
                    <a:pt x="8042" y="11158"/>
                    <a:pt x="8042" y="11158"/>
                    <a:pt x="8042" y="11158"/>
                  </a:cubicBezTo>
                  <a:cubicBezTo>
                    <a:pt x="8042" y="11301"/>
                    <a:pt x="8042" y="11301"/>
                    <a:pt x="8042" y="11301"/>
                  </a:cubicBezTo>
                  <a:cubicBezTo>
                    <a:pt x="8042" y="11301"/>
                    <a:pt x="8042" y="11301"/>
                    <a:pt x="8143" y="11444"/>
                  </a:cubicBezTo>
                  <a:cubicBezTo>
                    <a:pt x="8143" y="11444"/>
                    <a:pt x="8143" y="11444"/>
                    <a:pt x="8143" y="11444"/>
                  </a:cubicBezTo>
                  <a:cubicBezTo>
                    <a:pt x="8143" y="11444"/>
                    <a:pt x="8244" y="11587"/>
                    <a:pt x="8345" y="11587"/>
                  </a:cubicBezTo>
                  <a:cubicBezTo>
                    <a:pt x="8445" y="11873"/>
                    <a:pt x="8546" y="12302"/>
                    <a:pt x="8748" y="12159"/>
                  </a:cubicBezTo>
                  <a:cubicBezTo>
                    <a:pt x="8748" y="12016"/>
                    <a:pt x="8849" y="11873"/>
                    <a:pt x="8950" y="11873"/>
                  </a:cubicBezTo>
                  <a:cubicBezTo>
                    <a:pt x="9051" y="12588"/>
                    <a:pt x="9253" y="13160"/>
                    <a:pt x="9657" y="13732"/>
                  </a:cubicBezTo>
                  <a:cubicBezTo>
                    <a:pt x="10060" y="14448"/>
                    <a:pt x="10161" y="15020"/>
                    <a:pt x="10464" y="15735"/>
                  </a:cubicBezTo>
                  <a:cubicBezTo>
                    <a:pt x="10666" y="16450"/>
                    <a:pt x="10969" y="17023"/>
                    <a:pt x="11272" y="17595"/>
                  </a:cubicBezTo>
                  <a:cubicBezTo>
                    <a:pt x="11373" y="17881"/>
                    <a:pt x="11373" y="18453"/>
                    <a:pt x="11574" y="18596"/>
                  </a:cubicBezTo>
                  <a:cubicBezTo>
                    <a:pt x="11776" y="18882"/>
                    <a:pt x="12180" y="18596"/>
                    <a:pt x="12382" y="18310"/>
                  </a:cubicBezTo>
                  <a:cubicBezTo>
                    <a:pt x="12786" y="18024"/>
                    <a:pt x="13088" y="17595"/>
                    <a:pt x="13391" y="17166"/>
                  </a:cubicBezTo>
                  <a:cubicBezTo>
                    <a:pt x="13593" y="16879"/>
                    <a:pt x="13795" y="16593"/>
                    <a:pt x="13997" y="16307"/>
                  </a:cubicBezTo>
                  <a:cubicBezTo>
                    <a:pt x="14098" y="15878"/>
                    <a:pt x="14401" y="15306"/>
                    <a:pt x="14401" y="14877"/>
                  </a:cubicBezTo>
                  <a:cubicBezTo>
                    <a:pt x="14602" y="14162"/>
                    <a:pt x="14199" y="14162"/>
                    <a:pt x="13896" y="13732"/>
                  </a:cubicBezTo>
                  <a:cubicBezTo>
                    <a:pt x="13694" y="13446"/>
                    <a:pt x="13694" y="13017"/>
                    <a:pt x="13391" y="13160"/>
                  </a:cubicBezTo>
                  <a:cubicBezTo>
                    <a:pt x="13189" y="14305"/>
                    <a:pt x="12483" y="13446"/>
                    <a:pt x="12180" y="12731"/>
                  </a:cubicBezTo>
                  <a:cubicBezTo>
                    <a:pt x="11978" y="12445"/>
                    <a:pt x="11776" y="12159"/>
                    <a:pt x="11776" y="11730"/>
                  </a:cubicBezTo>
                  <a:cubicBezTo>
                    <a:pt x="11675" y="11158"/>
                    <a:pt x="12079" y="11301"/>
                    <a:pt x="12281" y="11444"/>
                  </a:cubicBezTo>
                  <a:cubicBezTo>
                    <a:pt x="12584" y="11730"/>
                    <a:pt x="12685" y="12302"/>
                    <a:pt x="12987" y="12445"/>
                  </a:cubicBezTo>
                  <a:cubicBezTo>
                    <a:pt x="13088" y="12445"/>
                    <a:pt x="13290" y="12302"/>
                    <a:pt x="13391" y="12302"/>
                  </a:cubicBezTo>
                  <a:cubicBezTo>
                    <a:pt x="13492" y="12445"/>
                    <a:pt x="13593" y="12588"/>
                    <a:pt x="13694" y="12731"/>
                  </a:cubicBezTo>
                  <a:cubicBezTo>
                    <a:pt x="14098" y="13303"/>
                    <a:pt x="14804" y="12731"/>
                    <a:pt x="15309" y="13160"/>
                  </a:cubicBezTo>
                  <a:cubicBezTo>
                    <a:pt x="15612" y="13303"/>
                    <a:pt x="15612" y="13732"/>
                    <a:pt x="15814" y="14162"/>
                  </a:cubicBezTo>
                  <a:cubicBezTo>
                    <a:pt x="15915" y="14305"/>
                    <a:pt x="16016" y="14305"/>
                    <a:pt x="16116" y="14448"/>
                  </a:cubicBezTo>
                  <a:cubicBezTo>
                    <a:pt x="16217" y="14591"/>
                    <a:pt x="16217" y="14877"/>
                    <a:pt x="16217" y="15020"/>
                  </a:cubicBezTo>
                  <a:cubicBezTo>
                    <a:pt x="16520" y="15449"/>
                    <a:pt x="16722" y="14877"/>
                    <a:pt x="16823" y="14591"/>
                  </a:cubicBezTo>
                  <a:cubicBezTo>
                    <a:pt x="17227" y="15306"/>
                    <a:pt x="17227" y="16021"/>
                    <a:pt x="17328" y="16879"/>
                  </a:cubicBezTo>
                  <a:cubicBezTo>
                    <a:pt x="17328" y="17595"/>
                    <a:pt x="17630" y="18310"/>
                    <a:pt x="17731" y="19168"/>
                  </a:cubicBezTo>
                  <a:cubicBezTo>
                    <a:pt x="17832" y="19454"/>
                    <a:pt x="18337" y="21600"/>
                    <a:pt x="18539" y="20313"/>
                  </a:cubicBezTo>
                  <a:cubicBezTo>
                    <a:pt x="18640" y="20026"/>
                    <a:pt x="18741" y="19597"/>
                    <a:pt x="18741" y="19168"/>
                  </a:cubicBezTo>
                  <a:cubicBezTo>
                    <a:pt x="18842" y="18739"/>
                    <a:pt x="18640" y="18310"/>
                    <a:pt x="18539" y="17881"/>
                  </a:cubicBezTo>
                  <a:cubicBezTo>
                    <a:pt x="18337" y="17166"/>
                    <a:pt x="18842" y="16736"/>
                    <a:pt x="19044" y="16021"/>
                  </a:cubicBezTo>
                  <a:cubicBezTo>
                    <a:pt x="19145" y="15735"/>
                    <a:pt x="19044" y="14162"/>
                    <a:pt x="19245" y="14019"/>
                  </a:cubicBezTo>
                  <a:cubicBezTo>
                    <a:pt x="19649" y="13732"/>
                    <a:pt x="19952" y="15020"/>
                    <a:pt x="19952" y="15306"/>
                  </a:cubicBezTo>
                  <a:cubicBezTo>
                    <a:pt x="20053" y="15735"/>
                    <a:pt x="20053" y="16879"/>
                    <a:pt x="20457" y="16879"/>
                  </a:cubicBezTo>
                  <a:cubicBezTo>
                    <a:pt x="20558" y="16736"/>
                    <a:pt x="20558" y="16593"/>
                    <a:pt x="20659" y="16593"/>
                  </a:cubicBezTo>
                  <a:cubicBezTo>
                    <a:pt x="20659" y="16450"/>
                    <a:pt x="20961" y="17881"/>
                    <a:pt x="20961" y="18024"/>
                  </a:cubicBezTo>
                  <a:cubicBezTo>
                    <a:pt x="20961" y="18453"/>
                    <a:pt x="20961" y="19168"/>
                    <a:pt x="21264" y="19311"/>
                  </a:cubicBezTo>
                  <a:cubicBezTo>
                    <a:pt x="21365" y="19454"/>
                    <a:pt x="21466" y="19454"/>
                    <a:pt x="21466" y="19454"/>
                  </a:cubicBezTo>
                  <a:cubicBezTo>
                    <a:pt x="21466" y="19168"/>
                    <a:pt x="21466" y="19025"/>
                    <a:pt x="21466" y="18739"/>
                  </a:cubicBezTo>
                  <a:cubicBezTo>
                    <a:pt x="21466" y="10585"/>
                    <a:pt x="18236" y="3576"/>
                    <a:pt x="13492" y="0"/>
                  </a:cubicBezTo>
                  <a:close/>
                  <a:moveTo>
                    <a:pt x="8748" y="7152"/>
                  </a:moveTo>
                  <a:cubicBezTo>
                    <a:pt x="8445" y="7295"/>
                    <a:pt x="7537" y="7438"/>
                    <a:pt x="7234" y="7295"/>
                  </a:cubicBezTo>
                  <a:cubicBezTo>
                    <a:pt x="6830" y="7295"/>
                    <a:pt x="6931" y="6580"/>
                    <a:pt x="7032" y="6151"/>
                  </a:cubicBezTo>
                  <a:cubicBezTo>
                    <a:pt x="7133" y="6008"/>
                    <a:pt x="7234" y="5722"/>
                    <a:pt x="7436" y="5722"/>
                  </a:cubicBezTo>
                  <a:cubicBezTo>
                    <a:pt x="7638" y="5722"/>
                    <a:pt x="7739" y="6008"/>
                    <a:pt x="7840" y="6151"/>
                  </a:cubicBezTo>
                  <a:cubicBezTo>
                    <a:pt x="8042" y="6294"/>
                    <a:pt x="8244" y="6151"/>
                    <a:pt x="8445" y="6151"/>
                  </a:cubicBezTo>
                  <a:cubicBezTo>
                    <a:pt x="8849" y="6151"/>
                    <a:pt x="9253" y="6866"/>
                    <a:pt x="8748" y="7152"/>
                  </a:cubicBezTo>
                  <a:close/>
                  <a:moveTo>
                    <a:pt x="11675" y="8726"/>
                  </a:moveTo>
                  <a:cubicBezTo>
                    <a:pt x="11373" y="8583"/>
                    <a:pt x="11070" y="8583"/>
                    <a:pt x="10969" y="8154"/>
                  </a:cubicBezTo>
                  <a:cubicBezTo>
                    <a:pt x="10868" y="7725"/>
                    <a:pt x="11070" y="7581"/>
                    <a:pt x="10666" y="7152"/>
                  </a:cubicBezTo>
                  <a:cubicBezTo>
                    <a:pt x="10464" y="6866"/>
                    <a:pt x="10161" y="6437"/>
                    <a:pt x="10262" y="6008"/>
                  </a:cubicBezTo>
                  <a:cubicBezTo>
                    <a:pt x="10363" y="5579"/>
                    <a:pt x="10666" y="5579"/>
                    <a:pt x="10868" y="5722"/>
                  </a:cubicBezTo>
                  <a:cubicBezTo>
                    <a:pt x="11171" y="5865"/>
                    <a:pt x="11070" y="5865"/>
                    <a:pt x="10969" y="6151"/>
                  </a:cubicBezTo>
                  <a:cubicBezTo>
                    <a:pt x="10969" y="6151"/>
                    <a:pt x="10868" y="6151"/>
                    <a:pt x="10767" y="6151"/>
                  </a:cubicBezTo>
                  <a:cubicBezTo>
                    <a:pt x="10666" y="6437"/>
                    <a:pt x="10868" y="6723"/>
                    <a:pt x="10969" y="6723"/>
                  </a:cubicBezTo>
                  <a:cubicBezTo>
                    <a:pt x="11272" y="7009"/>
                    <a:pt x="11373" y="6866"/>
                    <a:pt x="11574" y="7295"/>
                  </a:cubicBezTo>
                  <a:cubicBezTo>
                    <a:pt x="11675" y="7725"/>
                    <a:pt x="11776" y="7868"/>
                    <a:pt x="11978" y="8154"/>
                  </a:cubicBezTo>
                  <a:cubicBezTo>
                    <a:pt x="12281" y="8726"/>
                    <a:pt x="12079" y="8726"/>
                    <a:pt x="11675" y="8726"/>
                  </a:cubicBezTo>
                  <a:close/>
                  <a:moveTo>
                    <a:pt x="12180" y="6723"/>
                  </a:moveTo>
                  <a:cubicBezTo>
                    <a:pt x="12079" y="6580"/>
                    <a:pt x="11776" y="6294"/>
                    <a:pt x="11776" y="6151"/>
                  </a:cubicBezTo>
                  <a:cubicBezTo>
                    <a:pt x="11675" y="4721"/>
                    <a:pt x="13290" y="6866"/>
                    <a:pt x="12180" y="6723"/>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29" name="Freeform 309"/>
            <p:cNvSpPr/>
            <p:nvPr/>
          </p:nvSpPr>
          <p:spPr>
            <a:xfrm>
              <a:off x="14067175" y="2106157"/>
              <a:ext cx="994742" cy="1236435"/>
            </a:xfrm>
            <a:custGeom>
              <a:avLst/>
              <a:gdLst/>
              <a:ahLst/>
              <a:cxnLst>
                <a:cxn ang="0">
                  <a:pos x="wd2" y="hd2"/>
                </a:cxn>
                <a:cxn ang="5400000">
                  <a:pos x="wd2" y="hd2"/>
                </a:cxn>
                <a:cxn ang="10800000">
                  <a:pos x="wd2" y="hd2"/>
                </a:cxn>
                <a:cxn ang="16200000">
                  <a:pos x="wd2" y="hd2"/>
                </a:cxn>
              </a:cxnLst>
              <a:rect l="0" t="0" r="r" b="b"/>
              <a:pathLst>
                <a:path w="21296" h="21086" extrusionOk="0">
                  <a:moveTo>
                    <a:pt x="21274" y="8989"/>
                  </a:moveTo>
                  <a:cubicBezTo>
                    <a:pt x="21142" y="9516"/>
                    <a:pt x="20744" y="10148"/>
                    <a:pt x="20347" y="10569"/>
                  </a:cubicBezTo>
                  <a:cubicBezTo>
                    <a:pt x="19949" y="11096"/>
                    <a:pt x="19552" y="11412"/>
                    <a:pt x="19287" y="11939"/>
                  </a:cubicBezTo>
                  <a:cubicBezTo>
                    <a:pt x="19022" y="12255"/>
                    <a:pt x="19022" y="12466"/>
                    <a:pt x="18757" y="12677"/>
                  </a:cubicBezTo>
                  <a:cubicBezTo>
                    <a:pt x="18359" y="12887"/>
                    <a:pt x="18094" y="12993"/>
                    <a:pt x="17829" y="13203"/>
                  </a:cubicBezTo>
                  <a:cubicBezTo>
                    <a:pt x="17167" y="13730"/>
                    <a:pt x="17432" y="14257"/>
                    <a:pt x="17432" y="14889"/>
                  </a:cubicBezTo>
                  <a:cubicBezTo>
                    <a:pt x="17299" y="15522"/>
                    <a:pt x="17697" y="16364"/>
                    <a:pt x="17167" y="16891"/>
                  </a:cubicBezTo>
                  <a:cubicBezTo>
                    <a:pt x="16901" y="17207"/>
                    <a:pt x="16371" y="17313"/>
                    <a:pt x="15974" y="17523"/>
                  </a:cubicBezTo>
                  <a:cubicBezTo>
                    <a:pt x="15311" y="17945"/>
                    <a:pt x="15311" y="18156"/>
                    <a:pt x="15311" y="18682"/>
                  </a:cubicBezTo>
                  <a:cubicBezTo>
                    <a:pt x="15311" y="18999"/>
                    <a:pt x="15046" y="18999"/>
                    <a:pt x="14781" y="19209"/>
                  </a:cubicBezTo>
                  <a:cubicBezTo>
                    <a:pt x="14384" y="19420"/>
                    <a:pt x="14384" y="19736"/>
                    <a:pt x="14251" y="19947"/>
                  </a:cubicBezTo>
                  <a:cubicBezTo>
                    <a:pt x="13986" y="20158"/>
                    <a:pt x="13721" y="20368"/>
                    <a:pt x="13456" y="20579"/>
                  </a:cubicBezTo>
                  <a:cubicBezTo>
                    <a:pt x="12926" y="20895"/>
                    <a:pt x="12131" y="21422"/>
                    <a:pt x="11468" y="20790"/>
                  </a:cubicBezTo>
                  <a:cubicBezTo>
                    <a:pt x="10938" y="20368"/>
                    <a:pt x="10673" y="19736"/>
                    <a:pt x="10541" y="19209"/>
                  </a:cubicBezTo>
                  <a:cubicBezTo>
                    <a:pt x="10408" y="18893"/>
                    <a:pt x="10276" y="18577"/>
                    <a:pt x="10143" y="18366"/>
                  </a:cubicBezTo>
                  <a:cubicBezTo>
                    <a:pt x="9878" y="18156"/>
                    <a:pt x="9613" y="18050"/>
                    <a:pt x="9481" y="17840"/>
                  </a:cubicBezTo>
                  <a:cubicBezTo>
                    <a:pt x="9348" y="17629"/>
                    <a:pt x="9216" y="17207"/>
                    <a:pt x="9216" y="16997"/>
                  </a:cubicBezTo>
                  <a:cubicBezTo>
                    <a:pt x="9216" y="16681"/>
                    <a:pt x="9083" y="16364"/>
                    <a:pt x="9348" y="16048"/>
                  </a:cubicBezTo>
                  <a:cubicBezTo>
                    <a:pt x="9481" y="15732"/>
                    <a:pt x="9613" y="15732"/>
                    <a:pt x="9613" y="15311"/>
                  </a:cubicBezTo>
                  <a:cubicBezTo>
                    <a:pt x="9481" y="14995"/>
                    <a:pt x="9481" y="14784"/>
                    <a:pt x="9348" y="14468"/>
                  </a:cubicBezTo>
                  <a:cubicBezTo>
                    <a:pt x="9083" y="13941"/>
                    <a:pt x="8553" y="13520"/>
                    <a:pt x="8155" y="12993"/>
                  </a:cubicBezTo>
                  <a:cubicBezTo>
                    <a:pt x="8023" y="12782"/>
                    <a:pt x="7890" y="12571"/>
                    <a:pt x="7890" y="12255"/>
                  </a:cubicBezTo>
                  <a:cubicBezTo>
                    <a:pt x="7890" y="11939"/>
                    <a:pt x="7890" y="11623"/>
                    <a:pt x="7890" y="11307"/>
                  </a:cubicBezTo>
                  <a:cubicBezTo>
                    <a:pt x="7890" y="10464"/>
                    <a:pt x="7095" y="10780"/>
                    <a:pt x="6433" y="10359"/>
                  </a:cubicBezTo>
                  <a:cubicBezTo>
                    <a:pt x="6168" y="10148"/>
                    <a:pt x="6168" y="9937"/>
                    <a:pt x="5638" y="10148"/>
                  </a:cubicBezTo>
                  <a:cubicBezTo>
                    <a:pt x="5240" y="10253"/>
                    <a:pt x="5108" y="10359"/>
                    <a:pt x="4578" y="10359"/>
                  </a:cubicBezTo>
                  <a:cubicBezTo>
                    <a:pt x="4180" y="10359"/>
                    <a:pt x="3782" y="10359"/>
                    <a:pt x="3385" y="10359"/>
                  </a:cubicBezTo>
                  <a:cubicBezTo>
                    <a:pt x="2987" y="10464"/>
                    <a:pt x="2590" y="10569"/>
                    <a:pt x="2325" y="10359"/>
                  </a:cubicBezTo>
                  <a:cubicBezTo>
                    <a:pt x="1795" y="10148"/>
                    <a:pt x="1397" y="9410"/>
                    <a:pt x="1265" y="8989"/>
                  </a:cubicBezTo>
                  <a:cubicBezTo>
                    <a:pt x="867" y="8567"/>
                    <a:pt x="337" y="8146"/>
                    <a:pt x="72" y="7619"/>
                  </a:cubicBezTo>
                  <a:cubicBezTo>
                    <a:pt x="-193" y="7092"/>
                    <a:pt x="337" y="6671"/>
                    <a:pt x="602" y="6144"/>
                  </a:cubicBezTo>
                  <a:cubicBezTo>
                    <a:pt x="867" y="5512"/>
                    <a:pt x="470" y="4880"/>
                    <a:pt x="602" y="4247"/>
                  </a:cubicBezTo>
                  <a:cubicBezTo>
                    <a:pt x="735" y="3721"/>
                    <a:pt x="1530" y="3194"/>
                    <a:pt x="2060" y="2878"/>
                  </a:cubicBezTo>
                  <a:cubicBezTo>
                    <a:pt x="2325" y="2667"/>
                    <a:pt x="2590" y="2456"/>
                    <a:pt x="2855" y="2245"/>
                  </a:cubicBezTo>
                  <a:cubicBezTo>
                    <a:pt x="3120" y="2035"/>
                    <a:pt x="3120" y="1824"/>
                    <a:pt x="3252" y="1508"/>
                  </a:cubicBezTo>
                  <a:cubicBezTo>
                    <a:pt x="3650" y="876"/>
                    <a:pt x="4445" y="560"/>
                    <a:pt x="5240" y="454"/>
                  </a:cubicBezTo>
                  <a:cubicBezTo>
                    <a:pt x="5638" y="454"/>
                    <a:pt x="5903" y="454"/>
                    <a:pt x="6300" y="243"/>
                  </a:cubicBezTo>
                  <a:cubicBezTo>
                    <a:pt x="6830" y="33"/>
                    <a:pt x="8023" y="-178"/>
                    <a:pt x="8553" y="243"/>
                  </a:cubicBezTo>
                  <a:cubicBezTo>
                    <a:pt x="8818" y="665"/>
                    <a:pt x="8155" y="770"/>
                    <a:pt x="8288" y="1086"/>
                  </a:cubicBezTo>
                  <a:cubicBezTo>
                    <a:pt x="8420" y="1192"/>
                    <a:pt x="9083" y="1402"/>
                    <a:pt x="9216" y="1402"/>
                  </a:cubicBezTo>
                  <a:cubicBezTo>
                    <a:pt x="9613" y="1508"/>
                    <a:pt x="9878" y="1613"/>
                    <a:pt x="10143" y="1719"/>
                  </a:cubicBezTo>
                  <a:cubicBezTo>
                    <a:pt x="10408" y="1824"/>
                    <a:pt x="10806" y="2035"/>
                    <a:pt x="11071" y="1929"/>
                  </a:cubicBezTo>
                  <a:cubicBezTo>
                    <a:pt x="11336" y="1824"/>
                    <a:pt x="11203" y="1508"/>
                    <a:pt x="11601" y="1297"/>
                  </a:cubicBezTo>
                  <a:cubicBezTo>
                    <a:pt x="11866" y="1086"/>
                    <a:pt x="12263" y="1402"/>
                    <a:pt x="12661" y="1508"/>
                  </a:cubicBezTo>
                  <a:cubicBezTo>
                    <a:pt x="13191" y="1719"/>
                    <a:pt x="13854" y="1719"/>
                    <a:pt x="14384" y="2035"/>
                  </a:cubicBezTo>
                  <a:cubicBezTo>
                    <a:pt x="14516" y="2035"/>
                    <a:pt x="14516" y="2035"/>
                    <a:pt x="14516" y="2035"/>
                  </a:cubicBezTo>
                  <a:cubicBezTo>
                    <a:pt x="14516" y="2035"/>
                    <a:pt x="14516" y="2035"/>
                    <a:pt x="14516" y="2035"/>
                  </a:cubicBezTo>
                  <a:cubicBezTo>
                    <a:pt x="14516" y="2140"/>
                    <a:pt x="14516" y="2140"/>
                    <a:pt x="14516" y="2140"/>
                  </a:cubicBezTo>
                  <a:cubicBezTo>
                    <a:pt x="14516" y="2140"/>
                    <a:pt x="14516" y="2140"/>
                    <a:pt x="14649" y="2245"/>
                  </a:cubicBezTo>
                  <a:cubicBezTo>
                    <a:pt x="14649" y="2245"/>
                    <a:pt x="14649" y="2245"/>
                    <a:pt x="14649" y="2245"/>
                  </a:cubicBezTo>
                  <a:cubicBezTo>
                    <a:pt x="14914" y="2456"/>
                    <a:pt x="15046" y="2772"/>
                    <a:pt x="15179" y="3194"/>
                  </a:cubicBezTo>
                  <a:cubicBezTo>
                    <a:pt x="15576" y="3826"/>
                    <a:pt x="15974" y="4353"/>
                    <a:pt x="16371" y="4985"/>
                  </a:cubicBezTo>
                  <a:cubicBezTo>
                    <a:pt x="16504" y="5301"/>
                    <a:pt x="16636" y="5512"/>
                    <a:pt x="16769" y="5722"/>
                  </a:cubicBezTo>
                  <a:cubicBezTo>
                    <a:pt x="16901" y="5933"/>
                    <a:pt x="17167" y="6144"/>
                    <a:pt x="17299" y="6355"/>
                  </a:cubicBezTo>
                  <a:cubicBezTo>
                    <a:pt x="17564" y="6565"/>
                    <a:pt x="17564" y="6882"/>
                    <a:pt x="17697" y="7092"/>
                  </a:cubicBezTo>
                  <a:cubicBezTo>
                    <a:pt x="17962" y="7303"/>
                    <a:pt x="18227" y="7514"/>
                    <a:pt x="18359" y="7619"/>
                  </a:cubicBezTo>
                  <a:cubicBezTo>
                    <a:pt x="18624" y="7830"/>
                    <a:pt x="18624" y="8146"/>
                    <a:pt x="18889" y="8357"/>
                  </a:cubicBezTo>
                  <a:cubicBezTo>
                    <a:pt x="19154" y="8462"/>
                    <a:pt x="19552" y="8462"/>
                    <a:pt x="19949" y="8357"/>
                  </a:cubicBezTo>
                  <a:cubicBezTo>
                    <a:pt x="20214" y="8357"/>
                    <a:pt x="20744" y="8146"/>
                    <a:pt x="21009" y="8251"/>
                  </a:cubicBezTo>
                  <a:cubicBezTo>
                    <a:pt x="21407" y="8251"/>
                    <a:pt x="21274" y="8778"/>
                    <a:pt x="21274" y="8989"/>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30" name="Freeform 310"/>
            <p:cNvSpPr/>
            <p:nvPr/>
          </p:nvSpPr>
          <p:spPr>
            <a:xfrm>
              <a:off x="14866802" y="3029523"/>
              <a:ext cx="132415" cy="182365"/>
            </a:xfrm>
            <a:custGeom>
              <a:avLst/>
              <a:gdLst/>
              <a:ahLst/>
              <a:cxnLst>
                <a:cxn ang="0">
                  <a:pos x="wd2" y="hd2"/>
                </a:cxn>
                <a:cxn ang="5400000">
                  <a:pos x="wd2" y="hd2"/>
                </a:cxn>
                <a:cxn ang="10800000">
                  <a:pos x="wd2" y="hd2"/>
                </a:cxn>
                <a:cxn ang="16200000">
                  <a:pos x="wd2" y="hd2"/>
                </a:cxn>
              </a:cxnLst>
              <a:rect l="0" t="0" r="r" b="b"/>
              <a:pathLst>
                <a:path w="20111" h="20675" extrusionOk="0">
                  <a:moveTo>
                    <a:pt x="19172" y="5574"/>
                  </a:moveTo>
                  <a:cubicBezTo>
                    <a:pt x="17293" y="6968"/>
                    <a:pt x="15415" y="7665"/>
                    <a:pt x="14476" y="9058"/>
                  </a:cubicBezTo>
                  <a:cubicBezTo>
                    <a:pt x="12598" y="12542"/>
                    <a:pt x="11659" y="16026"/>
                    <a:pt x="6963" y="18813"/>
                  </a:cubicBezTo>
                  <a:cubicBezTo>
                    <a:pt x="6024" y="19510"/>
                    <a:pt x="2267" y="21600"/>
                    <a:pt x="389" y="20206"/>
                  </a:cubicBezTo>
                  <a:cubicBezTo>
                    <a:pt x="-550" y="19510"/>
                    <a:pt x="389" y="15329"/>
                    <a:pt x="1328" y="14632"/>
                  </a:cubicBezTo>
                  <a:cubicBezTo>
                    <a:pt x="2267" y="13239"/>
                    <a:pt x="4146" y="11845"/>
                    <a:pt x="5085" y="10452"/>
                  </a:cubicBezTo>
                  <a:cubicBezTo>
                    <a:pt x="6024" y="8361"/>
                    <a:pt x="5085" y="6968"/>
                    <a:pt x="7902" y="6271"/>
                  </a:cubicBezTo>
                  <a:cubicBezTo>
                    <a:pt x="9780" y="4877"/>
                    <a:pt x="11659" y="4877"/>
                    <a:pt x="13537" y="3484"/>
                  </a:cubicBezTo>
                  <a:cubicBezTo>
                    <a:pt x="14476" y="2787"/>
                    <a:pt x="16354" y="0"/>
                    <a:pt x="18233" y="0"/>
                  </a:cubicBezTo>
                  <a:cubicBezTo>
                    <a:pt x="21050" y="697"/>
                    <a:pt x="20111" y="4181"/>
                    <a:pt x="19172" y="5574"/>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31" name="Freeform 311"/>
            <p:cNvSpPr/>
            <p:nvPr/>
          </p:nvSpPr>
          <p:spPr>
            <a:xfrm>
              <a:off x="14331218" y="1846232"/>
              <a:ext cx="99938" cy="83922"/>
            </a:xfrm>
            <a:custGeom>
              <a:avLst/>
              <a:gdLst/>
              <a:ahLst/>
              <a:cxnLst>
                <a:cxn ang="0">
                  <a:pos x="wd2" y="hd2"/>
                </a:cxn>
                <a:cxn ang="5400000">
                  <a:pos x="wd2" y="hd2"/>
                </a:cxn>
                <a:cxn ang="10800000">
                  <a:pos x="wd2" y="hd2"/>
                </a:cxn>
                <a:cxn ang="16200000">
                  <a:pos x="wd2" y="hd2"/>
                </a:cxn>
              </a:cxnLst>
              <a:rect l="0" t="0" r="r" b="b"/>
              <a:pathLst>
                <a:path w="20111" h="19301" extrusionOk="0">
                  <a:moveTo>
                    <a:pt x="20111" y="188"/>
                  </a:moveTo>
                  <a:cubicBezTo>
                    <a:pt x="20111" y="3068"/>
                    <a:pt x="18840" y="5948"/>
                    <a:pt x="17570" y="8828"/>
                  </a:cubicBezTo>
                  <a:cubicBezTo>
                    <a:pt x="17570" y="11708"/>
                    <a:pt x="18840" y="13148"/>
                    <a:pt x="16299" y="16028"/>
                  </a:cubicBezTo>
                  <a:cubicBezTo>
                    <a:pt x="15029" y="17468"/>
                    <a:pt x="12487" y="20348"/>
                    <a:pt x="9946" y="18908"/>
                  </a:cubicBezTo>
                  <a:cubicBezTo>
                    <a:pt x="6135" y="18908"/>
                    <a:pt x="8676" y="17468"/>
                    <a:pt x="8676" y="13148"/>
                  </a:cubicBezTo>
                  <a:cubicBezTo>
                    <a:pt x="7405" y="14588"/>
                    <a:pt x="3593" y="20348"/>
                    <a:pt x="1052" y="18908"/>
                  </a:cubicBezTo>
                  <a:cubicBezTo>
                    <a:pt x="-1489" y="17468"/>
                    <a:pt x="1052" y="13148"/>
                    <a:pt x="3593" y="11708"/>
                  </a:cubicBezTo>
                  <a:cubicBezTo>
                    <a:pt x="6135" y="8828"/>
                    <a:pt x="8676" y="10268"/>
                    <a:pt x="11217" y="8828"/>
                  </a:cubicBezTo>
                  <a:cubicBezTo>
                    <a:pt x="13758" y="5948"/>
                    <a:pt x="13758" y="-1252"/>
                    <a:pt x="20111" y="188"/>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32" name="Freeform 312"/>
            <p:cNvSpPr/>
            <p:nvPr/>
          </p:nvSpPr>
          <p:spPr>
            <a:xfrm>
              <a:off x="15281786" y="2868522"/>
              <a:ext cx="236137" cy="346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053" y="8100"/>
                    <a:pt x="9663" y="15814"/>
                    <a:pt x="0" y="21600"/>
                  </a:cubicBezTo>
                  <a:cubicBezTo>
                    <a:pt x="568" y="21214"/>
                    <a:pt x="568" y="20443"/>
                    <a:pt x="1137" y="19671"/>
                  </a:cubicBezTo>
                  <a:cubicBezTo>
                    <a:pt x="2274" y="17743"/>
                    <a:pt x="3411" y="15429"/>
                    <a:pt x="5684" y="13886"/>
                  </a:cubicBezTo>
                  <a:cubicBezTo>
                    <a:pt x="6253" y="13114"/>
                    <a:pt x="7389" y="12729"/>
                    <a:pt x="7389" y="11571"/>
                  </a:cubicBezTo>
                  <a:cubicBezTo>
                    <a:pt x="7958" y="10414"/>
                    <a:pt x="9095" y="10029"/>
                    <a:pt x="9663" y="8871"/>
                  </a:cubicBezTo>
                  <a:cubicBezTo>
                    <a:pt x="10800" y="8100"/>
                    <a:pt x="10800" y="7714"/>
                    <a:pt x="11937" y="6943"/>
                  </a:cubicBezTo>
                  <a:cubicBezTo>
                    <a:pt x="13642" y="5786"/>
                    <a:pt x="14211" y="5014"/>
                    <a:pt x="14779" y="4243"/>
                  </a:cubicBezTo>
                  <a:cubicBezTo>
                    <a:pt x="16484" y="2314"/>
                    <a:pt x="18758" y="771"/>
                    <a:pt x="21600" y="0"/>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33" name="Freeform 313"/>
            <p:cNvSpPr/>
            <p:nvPr/>
          </p:nvSpPr>
          <p:spPr>
            <a:xfrm>
              <a:off x="13738848" y="2584083"/>
              <a:ext cx="356889" cy="6976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8938" y="16630"/>
                    <a:pt x="745" y="8793"/>
                    <a:pt x="0" y="0"/>
                  </a:cubicBezTo>
                  <a:cubicBezTo>
                    <a:pt x="745" y="765"/>
                    <a:pt x="1117" y="1338"/>
                    <a:pt x="1862" y="1912"/>
                  </a:cubicBezTo>
                  <a:cubicBezTo>
                    <a:pt x="2607" y="2294"/>
                    <a:pt x="3352" y="2676"/>
                    <a:pt x="3724" y="3250"/>
                  </a:cubicBezTo>
                  <a:cubicBezTo>
                    <a:pt x="4469" y="3823"/>
                    <a:pt x="4469" y="4205"/>
                    <a:pt x="4469" y="4970"/>
                  </a:cubicBezTo>
                  <a:cubicBezTo>
                    <a:pt x="4469" y="6308"/>
                    <a:pt x="5959" y="6690"/>
                    <a:pt x="7076" y="7837"/>
                  </a:cubicBezTo>
                  <a:cubicBezTo>
                    <a:pt x="8566" y="8793"/>
                    <a:pt x="9683" y="9940"/>
                    <a:pt x="10800" y="11087"/>
                  </a:cubicBezTo>
                  <a:cubicBezTo>
                    <a:pt x="11545" y="12234"/>
                    <a:pt x="11917" y="13381"/>
                    <a:pt x="13034" y="14336"/>
                  </a:cubicBezTo>
                  <a:cubicBezTo>
                    <a:pt x="13779" y="14719"/>
                    <a:pt x="14897" y="15292"/>
                    <a:pt x="15641" y="15674"/>
                  </a:cubicBezTo>
                  <a:cubicBezTo>
                    <a:pt x="16386" y="16248"/>
                    <a:pt x="16759" y="16821"/>
                    <a:pt x="17503" y="17395"/>
                  </a:cubicBezTo>
                  <a:cubicBezTo>
                    <a:pt x="18993" y="18733"/>
                    <a:pt x="20483" y="20071"/>
                    <a:pt x="21600" y="21600"/>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34" name="Freeform 314"/>
            <p:cNvSpPr/>
            <p:nvPr/>
          </p:nvSpPr>
          <p:spPr>
            <a:xfrm>
              <a:off x="14181604" y="1725405"/>
              <a:ext cx="254921" cy="122560"/>
            </a:xfrm>
            <a:custGeom>
              <a:avLst/>
              <a:gdLst/>
              <a:ahLst/>
              <a:cxnLst>
                <a:cxn ang="0">
                  <a:pos x="wd2" y="hd2"/>
                </a:cxn>
                <a:cxn ang="5400000">
                  <a:pos x="wd2" y="hd2"/>
                </a:cxn>
                <a:cxn ang="10800000">
                  <a:pos x="wd2" y="hd2"/>
                </a:cxn>
                <a:cxn ang="16200000">
                  <a:pos x="wd2" y="hd2"/>
                </a:cxn>
              </a:cxnLst>
              <a:rect l="0" t="0" r="r" b="b"/>
              <a:pathLst>
                <a:path w="21600" h="19731" extrusionOk="0">
                  <a:moveTo>
                    <a:pt x="21600" y="2945"/>
                  </a:moveTo>
                  <a:cubicBezTo>
                    <a:pt x="21600" y="2945"/>
                    <a:pt x="21073" y="3927"/>
                    <a:pt x="21073" y="3927"/>
                  </a:cubicBezTo>
                  <a:cubicBezTo>
                    <a:pt x="20546" y="5891"/>
                    <a:pt x="17912" y="7855"/>
                    <a:pt x="17385" y="7855"/>
                  </a:cubicBezTo>
                  <a:cubicBezTo>
                    <a:pt x="15805" y="9818"/>
                    <a:pt x="14224" y="8836"/>
                    <a:pt x="12644" y="9818"/>
                  </a:cubicBezTo>
                  <a:cubicBezTo>
                    <a:pt x="9483" y="9818"/>
                    <a:pt x="5795" y="13745"/>
                    <a:pt x="3161" y="16691"/>
                  </a:cubicBezTo>
                  <a:cubicBezTo>
                    <a:pt x="2634" y="17673"/>
                    <a:pt x="527" y="21600"/>
                    <a:pt x="0" y="18655"/>
                  </a:cubicBezTo>
                  <a:cubicBezTo>
                    <a:pt x="0" y="15709"/>
                    <a:pt x="2107" y="13745"/>
                    <a:pt x="3161" y="12764"/>
                  </a:cubicBezTo>
                  <a:cubicBezTo>
                    <a:pt x="4215" y="10800"/>
                    <a:pt x="5795" y="9818"/>
                    <a:pt x="7376" y="6873"/>
                  </a:cubicBezTo>
                  <a:cubicBezTo>
                    <a:pt x="8956" y="4909"/>
                    <a:pt x="7902" y="982"/>
                    <a:pt x="10010" y="0"/>
                  </a:cubicBezTo>
                  <a:cubicBezTo>
                    <a:pt x="11063" y="0"/>
                    <a:pt x="12117" y="0"/>
                    <a:pt x="13171" y="982"/>
                  </a:cubicBezTo>
                  <a:cubicBezTo>
                    <a:pt x="13171" y="982"/>
                    <a:pt x="13171" y="1964"/>
                    <a:pt x="13698" y="1964"/>
                  </a:cubicBezTo>
                  <a:cubicBezTo>
                    <a:pt x="15805" y="2945"/>
                    <a:pt x="18966" y="982"/>
                    <a:pt x="21600" y="2945"/>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35" name="Freeform 315"/>
            <p:cNvSpPr/>
            <p:nvPr/>
          </p:nvSpPr>
          <p:spPr>
            <a:xfrm>
              <a:off x="13873015" y="1736139"/>
              <a:ext cx="364939" cy="33542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234" y="800"/>
                    <a:pt x="20868" y="1200"/>
                    <a:pt x="20502" y="2000"/>
                  </a:cubicBezTo>
                  <a:cubicBezTo>
                    <a:pt x="19403" y="3600"/>
                    <a:pt x="17939" y="4000"/>
                    <a:pt x="16475" y="5200"/>
                  </a:cubicBezTo>
                  <a:cubicBezTo>
                    <a:pt x="15376" y="6400"/>
                    <a:pt x="14644" y="7600"/>
                    <a:pt x="13912" y="9600"/>
                  </a:cubicBezTo>
                  <a:cubicBezTo>
                    <a:pt x="13546" y="11200"/>
                    <a:pt x="12081" y="12800"/>
                    <a:pt x="10617" y="13200"/>
                  </a:cubicBezTo>
                  <a:cubicBezTo>
                    <a:pt x="10983" y="12400"/>
                    <a:pt x="11715" y="11600"/>
                    <a:pt x="10617" y="11600"/>
                  </a:cubicBezTo>
                  <a:cubicBezTo>
                    <a:pt x="9885" y="11600"/>
                    <a:pt x="9153" y="12400"/>
                    <a:pt x="8420" y="12800"/>
                  </a:cubicBezTo>
                  <a:cubicBezTo>
                    <a:pt x="6956" y="14000"/>
                    <a:pt x="6590" y="16000"/>
                    <a:pt x="5492" y="17200"/>
                  </a:cubicBezTo>
                  <a:cubicBezTo>
                    <a:pt x="4027" y="18800"/>
                    <a:pt x="2197" y="20000"/>
                    <a:pt x="732" y="21200"/>
                  </a:cubicBezTo>
                  <a:cubicBezTo>
                    <a:pt x="366" y="21200"/>
                    <a:pt x="366" y="21600"/>
                    <a:pt x="0" y="21600"/>
                  </a:cubicBezTo>
                  <a:cubicBezTo>
                    <a:pt x="5125" y="12400"/>
                    <a:pt x="12814" y="4800"/>
                    <a:pt x="21600" y="0"/>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36" name="Rectangle 316"/>
            <p:cNvSpPr/>
            <p:nvPr/>
          </p:nvSpPr>
          <p:spPr>
            <a:xfrm>
              <a:off x="5079617" y="697675"/>
              <a:ext cx="1033099" cy="136853"/>
            </a:xfrm>
            <a:prstGeom prst="rect">
              <a:avLst/>
            </a:prstGeom>
            <a:solidFill>
              <a:srgbClr val="44546A"/>
            </a:solidFill>
            <a:ln w="12700" cap="flat">
              <a:noFill/>
              <a:miter lim="400000"/>
            </a:ln>
            <a:effectLst/>
          </p:spPr>
          <p:txBody>
            <a:bodyPr wrap="square" lIns="91439" tIns="91439" rIns="91439" bIns="91439" numCol="1" anchor="t">
              <a:noAutofit/>
            </a:bodyPr>
            <a:lstStyle/>
            <a:p>
              <a:endParaRPr/>
            </a:p>
          </p:txBody>
        </p:sp>
        <p:sp>
          <p:nvSpPr>
            <p:cNvPr id="937" name="Freeform 317"/>
            <p:cNvSpPr/>
            <p:nvPr/>
          </p:nvSpPr>
          <p:spPr>
            <a:xfrm>
              <a:off x="6069779" y="241501"/>
              <a:ext cx="1038465" cy="10384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14" y="0"/>
                    <a:pt x="21600" y="4886"/>
                    <a:pt x="21600" y="10800"/>
                  </a:cubicBezTo>
                  <a:cubicBezTo>
                    <a:pt x="21600" y="16714"/>
                    <a:pt x="16714" y="21600"/>
                    <a:pt x="10800" y="21600"/>
                  </a:cubicBezTo>
                  <a:cubicBezTo>
                    <a:pt x="4886" y="21600"/>
                    <a:pt x="0" y="16714"/>
                    <a:pt x="0" y="10800"/>
                  </a:cubicBezTo>
                  <a:cubicBezTo>
                    <a:pt x="0" y="4886"/>
                    <a:pt x="4886" y="0"/>
                    <a:pt x="10800" y="0"/>
                  </a:cubicBezTo>
                  <a:moveTo>
                    <a:pt x="10800" y="1800"/>
                  </a:moveTo>
                  <a:cubicBezTo>
                    <a:pt x="5786" y="1800"/>
                    <a:pt x="1671" y="5786"/>
                    <a:pt x="1671" y="10800"/>
                  </a:cubicBezTo>
                  <a:cubicBezTo>
                    <a:pt x="1671" y="15814"/>
                    <a:pt x="5786" y="19929"/>
                    <a:pt x="10800" y="19929"/>
                  </a:cubicBezTo>
                  <a:cubicBezTo>
                    <a:pt x="15814" y="19929"/>
                    <a:pt x="19800" y="15814"/>
                    <a:pt x="19800" y="10800"/>
                  </a:cubicBezTo>
                  <a:cubicBezTo>
                    <a:pt x="19800" y="5786"/>
                    <a:pt x="15814" y="1800"/>
                    <a:pt x="10800" y="1800"/>
                  </a:cubicBezTo>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38" name="Freeform 318"/>
            <p:cNvSpPr/>
            <p:nvPr/>
          </p:nvSpPr>
          <p:spPr>
            <a:xfrm>
              <a:off x="7091519" y="697675"/>
              <a:ext cx="25401" cy="617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6480"/>
                    <a:pt x="21600" y="15120"/>
                    <a:pt x="21600" y="21600"/>
                  </a:cubicBezTo>
                  <a:cubicBezTo>
                    <a:pt x="21600" y="21600"/>
                    <a:pt x="21600" y="21600"/>
                    <a:pt x="21600" y="21600"/>
                  </a:cubicBezTo>
                  <a:cubicBezTo>
                    <a:pt x="21600" y="15120"/>
                    <a:pt x="0" y="6480"/>
                    <a:pt x="0" y="0"/>
                  </a:cubicBezTo>
                  <a:moveTo>
                    <a:pt x="0" y="0"/>
                  </a:moveTo>
                  <a:cubicBezTo>
                    <a:pt x="0" y="0"/>
                    <a:pt x="0" y="0"/>
                    <a:pt x="0" y="0"/>
                  </a:cubicBezTo>
                  <a:cubicBezTo>
                    <a:pt x="0" y="0"/>
                    <a:pt x="0" y="0"/>
                    <a:pt x="0" y="0"/>
                  </a:cubicBezTo>
                </a:path>
              </a:pathLst>
            </a:custGeom>
            <a:solidFill>
              <a:srgbClr val="DCDDDD"/>
            </a:solidFill>
            <a:ln w="12700" cap="flat">
              <a:noFill/>
              <a:miter lim="400000"/>
            </a:ln>
            <a:effectLst/>
          </p:spPr>
          <p:txBody>
            <a:bodyPr wrap="square" lIns="91439" tIns="91439" rIns="91439" bIns="91439" numCol="1" anchor="t">
              <a:noAutofit/>
            </a:bodyPr>
            <a:lstStyle/>
            <a:p>
              <a:endParaRPr/>
            </a:p>
          </p:txBody>
        </p:sp>
        <p:sp>
          <p:nvSpPr>
            <p:cNvPr id="939" name="Freeform 319"/>
            <p:cNvSpPr/>
            <p:nvPr/>
          </p:nvSpPr>
          <p:spPr>
            <a:xfrm>
              <a:off x="6211999" y="389087"/>
              <a:ext cx="896247" cy="890879"/>
            </a:xfrm>
            <a:custGeom>
              <a:avLst/>
              <a:gdLst/>
              <a:ahLst/>
              <a:cxnLst>
                <a:cxn ang="0">
                  <a:pos x="wd2" y="hd2"/>
                </a:cxn>
                <a:cxn ang="5400000">
                  <a:pos x="wd2" y="hd2"/>
                </a:cxn>
                <a:cxn ang="10800000">
                  <a:pos x="wd2" y="hd2"/>
                </a:cxn>
                <a:cxn ang="16200000">
                  <a:pos x="wd2" y="hd2"/>
                </a:cxn>
              </a:cxnLst>
              <a:rect l="0" t="0" r="r" b="b"/>
              <a:pathLst>
                <a:path w="21600" h="21600" extrusionOk="0">
                  <a:moveTo>
                    <a:pt x="17727" y="0"/>
                  </a:moveTo>
                  <a:cubicBezTo>
                    <a:pt x="19812" y="2250"/>
                    <a:pt x="21153" y="5250"/>
                    <a:pt x="21153" y="8550"/>
                  </a:cubicBezTo>
                  <a:cubicBezTo>
                    <a:pt x="21153" y="15600"/>
                    <a:pt x="15492" y="21150"/>
                    <a:pt x="8640" y="21150"/>
                  </a:cubicBezTo>
                  <a:cubicBezTo>
                    <a:pt x="5363" y="21150"/>
                    <a:pt x="2234" y="19800"/>
                    <a:pt x="0" y="17700"/>
                  </a:cubicBezTo>
                  <a:cubicBezTo>
                    <a:pt x="2383" y="20100"/>
                    <a:pt x="5512" y="21600"/>
                    <a:pt x="9087" y="21600"/>
                  </a:cubicBezTo>
                  <a:cubicBezTo>
                    <a:pt x="15939" y="21600"/>
                    <a:pt x="21600" y="15900"/>
                    <a:pt x="21600" y="9000"/>
                  </a:cubicBezTo>
                  <a:cubicBezTo>
                    <a:pt x="21600" y="8550"/>
                    <a:pt x="21451" y="7950"/>
                    <a:pt x="21451" y="7500"/>
                  </a:cubicBezTo>
                  <a:cubicBezTo>
                    <a:pt x="21451" y="7500"/>
                    <a:pt x="21451" y="7500"/>
                    <a:pt x="21451" y="7500"/>
                  </a:cubicBezTo>
                  <a:cubicBezTo>
                    <a:pt x="21451" y="7500"/>
                    <a:pt x="21451" y="7500"/>
                    <a:pt x="21451" y="7500"/>
                  </a:cubicBezTo>
                  <a:cubicBezTo>
                    <a:pt x="21153" y="4500"/>
                    <a:pt x="19663" y="1950"/>
                    <a:pt x="17727" y="0"/>
                  </a:cubicBezTo>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40" name="Freeform 320"/>
            <p:cNvSpPr/>
            <p:nvPr/>
          </p:nvSpPr>
          <p:spPr>
            <a:xfrm>
              <a:off x="5079617" y="649373"/>
              <a:ext cx="810379" cy="233455"/>
            </a:xfrm>
            <a:custGeom>
              <a:avLst/>
              <a:gdLst/>
              <a:ahLst/>
              <a:cxnLst>
                <a:cxn ang="0">
                  <a:pos x="wd2" y="hd2"/>
                </a:cxn>
                <a:cxn ang="5400000">
                  <a:pos x="wd2" y="hd2"/>
                </a:cxn>
                <a:cxn ang="10800000">
                  <a:pos x="wd2" y="hd2"/>
                </a:cxn>
                <a:cxn ang="16200000">
                  <a:pos x="wd2" y="hd2"/>
                </a:cxn>
              </a:cxnLst>
              <a:rect l="0" t="0" r="r" b="b"/>
              <a:pathLst>
                <a:path w="21600" h="21600" extrusionOk="0">
                  <a:moveTo>
                    <a:pt x="0" y="3411"/>
                  </a:moveTo>
                  <a:cubicBezTo>
                    <a:pt x="0" y="18189"/>
                    <a:pt x="0" y="18189"/>
                    <a:pt x="0" y="18189"/>
                  </a:cubicBezTo>
                  <a:cubicBezTo>
                    <a:pt x="0" y="19895"/>
                    <a:pt x="330" y="21600"/>
                    <a:pt x="824" y="21600"/>
                  </a:cubicBezTo>
                  <a:cubicBezTo>
                    <a:pt x="20776" y="21600"/>
                    <a:pt x="20776" y="21600"/>
                    <a:pt x="20776" y="21600"/>
                  </a:cubicBezTo>
                  <a:cubicBezTo>
                    <a:pt x="21270" y="21600"/>
                    <a:pt x="21600" y="19895"/>
                    <a:pt x="21600" y="18189"/>
                  </a:cubicBezTo>
                  <a:cubicBezTo>
                    <a:pt x="21600" y="3411"/>
                    <a:pt x="21600" y="3411"/>
                    <a:pt x="21600" y="3411"/>
                  </a:cubicBezTo>
                  <a:cubicBezTo>
                    <a:pt x="21600" y="1705"/>
                    <a:pt x="21270" y="0"/>
                    <a:pt x="20776" y="0"/>
                  </a:cubicBezTo>
                  <a:cubicBezTo>
                    <a:pt x="824" y="0"/>
                    <a:pt x="824" y="0"/>
                    <a:pt x="824" y="0"/>
                  </a:cubicBezTo>
                  <a:cubicBezTo>
                    <a:pt x="330" y="0"/>
                    <a:pt x="0" y="1705"/>
                    <a:pt x="0" y="3411"/>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41" name="Freeform 321"/>
            <p:cNvSpPr/>
            <p:nvPr/>
          </p:nvSpPr>
          <p:spPr>
            <a:xfrm>
              <a:off x="7483916" y="939177"/>
              <a:ext cx="1775986" cy="440073"/>
            </a:xfrm>
            <a:custGeom>
              <a:avLst/>
              <a:gdLst/>
              <a:ahLst/>
              <a:cxnLst>
                <a:cxn ang="0">
                  <a:pos x="wd2" y="hd2"/>
                </a:cxn>
                <a:cxn ang="5400000">
                  <a:pos x="wd2" y="hd2"/>
                </a:cxn>
                <a:cxn ang="10800000">
                  <a:pos x="wd2" y="hd2"/>
                </a:cxn>
                <a:cxn ang="16200000">
                  <a:pos x="wd2" y="hd2"/>
                </a:cxn>
              </a:cxnLst>
              <a:rect l="0" t="0" r="r" b="b"/>
              <a:pathLst>
                <a:path w="21563" h="21600" extrusionOk="0">
                  <a:moveTo>
                    <a:pt x="21150" y="21600"/>
                  </a:moveTo>
                  <a:cubicBezTo>
                    <a:pt x="21075" y="21600"/>
                    <a:pt x="21000" y="21600"/>
                    <a:pt x="20925" y="21296"/>
                  </a:cubicBezTo>
                  <a:cubicBezTo>
                    <a:pt x="16425" y="3042"/>
                    <a:pt x="16425" y="3042"/>
                    <a:pt x="16425" y="3042"/>
                  </a:cubicBezTo>
                  <a:cubicBezTo>
                    <a:pt x="300" y="3042"/>
                    <a:pt x="300" y="3042"/>
                    <a:pt x="300" y="3042"/>
                  </a:cubicBezTo>
                  <a:cubicBezTo>
                    <a:pt x="150" y="3042"/>
                    <a:pt x="0" y="2434"/>
                    <a:pt x="0" y="1521"/>
                  </a:cubicBezTo>
                  <a:cubicBezTo>
                    <a:pt x="0" y="608"/>
                    <a:pt x="150" y="0"/>
                    <a:pt x="300" y="0"/>
                  </a:cubicBezTo>
                  <a:cubicBezTo>
                    <a:pt x="16575" y="0"/>
                    <a:pt x="16575" y="0"/>
                    <a:pt x="16575" y="0"/>
                  </a:cubicBezTo>
                  <a:cubicBezTo>
                    <a:pt x="16650" y="0"/>
                    <a:pt x="16725" y="304"/>
                    <a:pt x="16800" y="304"/>
                  </a:cubicBezTo>
                  <a:cubicBezTo>
                    <a:pt x="21450" y="19166"/>
                    <a:pt x="21450" y="19166"/>
                    <a:pt x="21450" y="19166"/>
                  </a:cubicBezTo>
                  <a:cubicBezTo>
                    <a:pt x="21600" y="19775"/>
                    <a:pt x="21600" y="20687"/>
                    <a:pt x="21450" y="21296"/>
                  </a:cubicBezTo>
                  <a:cubicBezTo>
                    <a:pt x="21375" y="21600"/>
                    <a:pt x="21225" y="21600"/>
                    <a:pt x="2115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42" name="Freeform 322"/>
            <p:cNvSpPr/>
            <p:nvPr/>
          </p:nvSpPr>
          <p:spPr>
            <a:xfrm>
              <a:off x="7483916" y="1081397"/>
              <a:ext cx="1025047" cy="61719"/>
            </a:xfrm>
            <a:custGeom>
              <a:avLst/>
              <a:gdLst/>
              <a:ahLst/>
              <a:cxnLst>
                <a:cxn ang="0">
                  <a:pos x="wd2" y="hd2"/>
                </a:cxn>
                <a:cxn ang="5400000">
                  <a:pos x="wd2" y="hd2"/>
                </a:cxn>
                <a:cxn ang="10800000">
                  <a:pos x="wd2" y="hd2"/>
                </a:cxn>
                <a:cxn ang="16200000">
                  <a:pos x="wd2" y="hd2"/>
                </a:cxn>
              </a:cxnLst>
              <a:rect l="0" t="0" r="r" b="b"/>
              <a:pathLst>
                <a:path w="21600" h="21600" extrusionOk="0">
                  <a:moveTo>
                    <a:pt x="20949" y="21600"/>
                  </a:moveTo>
                  <a:cubicBezTo>
                    <a:pt x="520" y="21600"/>
                    <a:pt x="520" y="21600"/>
                    <a:pt x="520" y="21600"/>
                  </a:cubicBezTo>
                  <a:cubicBezTo>
                    <a:pt x="260" y="21600"/>
                    <a:pt x="0" y="17280"/>
                    <a:pt x="0" y="10800"/>
                  </a:cubicBezTo>
                  <a:cubicBezTo>
                    <a:pt x="0" y="4320"/>
                    <a:pt x="260" y="0"/>
                    <a:pt x="520" y="0"/>
                  </a:cubicBezTo>
                  <a:cubicBezTo>
                    <a:pt x="20949" y="0"/>
                    <a:pt x="20949" y="0"/>
                    <a:pt x="20949" y="0"/>
                  </a:cubicBezTo>
                  <a:cubicBezTo>
                    <a:pt x="21340" y="0"/>
                    <a:pt x="21600" y="4320"/>
                    <a:pt x="21600" y="10800"/>
                  </a:cubicBezTo>
                  <a:cubicBezTo>
                    <a:pt x="21600" y="17280"/>
                    <a:pt x="21340" y="21600"/>
                    <a:pt x="20949"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43" name="Freeform 323"/>
            <p:cNvSpPr/>
            <p:nvPr/>
          </p:nvSpPr>
          <p:spPr>
            <a:xfrm>
              <a:off x="7483916" y="1228981"/>
              <a:ext cx="933813" cy="56353"/>
            </a:xfrm>
            <a:custGeom>
              <a:avLst/>
              <a:gdLst/>
              <a:ahLst/>
              <a:cxnLst>
                <a:cxn ang="0">
                  <a:pos x="wd2" y="hd2"/>
                </a:cxn>
                <a:cxn ang="5400000">
                  <a:pos x="wd2" y="hd2"/>
                </a:cxn>
                <a:cxn ang="10800000">
                  <a:pos x="wd2" y="hd2"/>
                </a:cxn>
                <a:cxn ang="16200000">
                  <a:pos x="wd2" y="hd2"/>
                </a:cxn>
              </a:cxnLst>
              <a:rect l="0" t="0" r="r" b="b"/>
              <a:pathLst>
                <a:path w="21600" h="21600" extrusionOk="0">
                  <a:moveTo>
                    <a:pt x="20885" y="21600"/>
                  </a:moveTo>
                  <a:cubicBezTo>
                    <a:pt x="572" y="21600"/>
                    <a:pt x="572" y="21600"/>
                    <a:pt x="572" y="21600"/>
                  </a:cubicBezTo>
                  <a:cubicBezTo>
                    <a:pt x="286" y="21600"/>
                    <a:pt x="0" y="16800"/>
                    <a:pt x="0" y="12000"/>
                  </a:cubicBezTo>
                  <a:cubicBezTo>
                    <a:pt x="0" y="4800"/>
                    <a:pt x="286" y="0"/>
                    <a:pt x="572" y="0"/>
                  </a:cubicBezTo>
                  <a:cubicBezTo>
                    <a:pt x="20885" y="0"/>
                    <a:pt x="20885" y="0"/>
                    <a:pt x="20885" y="0"/>
                  </a:cubicBezTo>
                  <a:cubicBezTo>
                    <a:pt x="21314" y="0"/>
                    <a:pt x="21600" y="4800"/>
                    <a:pt x="21600" y="12000"/>
                  </a:cubicBezTo>
                  <a:cubicBezTo>
                    <a:pt x="21600" y="16800"/>
                    <a:pt x="21314" y="21600"/>
                    <a:pt x="20885"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44" name="Freeform 324"/>
            <p:cNvSpPr/>
            <p:nvPr/>
          </p:nvSpPr>
          <p:spPr>
            <a:xfrm>
              <a:off x="7483916" y="1371201"/>
              <a:ext cx="805011" cy="61719"/>
            </a:xfrm>
            <a:custGeom>
              <a:avLst/>
              <a:gdLst/>
              <a:ahLst/>
              <a:cxnLst>
                <a:cxn ang="0">
                  <a:pos x="wd2" y="hd2"/>
                </a:cxn>
                <a:cxn ang="5400000">
                  <a:pos x="wd2" y="hd2"/>
                </a:cxn>
                <a:cxn ang="10800000">
                  <a:pos x="wd2" y="hd2"/>
                </a:cxn>
                <a:cxn ang="16200000">
                  <a:pos x="wd2" y="hd2"/>
                </a:cxn>
              </a:cxnLst>
              <a:rect l="0" t="0" r="r" b="b"/>
              <a:pathLst>
                <a:path w="21600" h="21600" extrusionOk="0">
                  <a:moveTo>
                    <a:pt x="20935" y="21600"/>
                  </a:moveTo>
                  <a:cubicBezTo>
                    <a:pt x="665" y="21600"/>
                    <a:pt x="665" y="21600"/>
                    <a:pt x="665" y="21600"/>
                  </a:cubicBezTo>
                  <a:cubicBezTo>
                    <a:pt x="332" y="21600"/>
                    <a:pt x="0" y="17280"/>
                    <a:pt x="0" y="10800"/>
                  </a:cubicBezTo>
                  <a:cubicBezTo>
                    <a:pt x="0" y="4320"/>
                    <a:pt x="332" y="0"/>
                    <a:pt x="665" y="0"/>
                  </a:cubicBezTo>
                  <a:cubicBezTo>
                    <a:pt x="20935" y="0"/>
                    <a:pt x="20935" y="0"/>
                    <a:pt x="20935" y="0"/>
                  </a:cubicBezTo>
                  <a:cubicBezTo>
                    <a:pt x="21268" y="0"/>
                    <a:pt x="21600" y="4320"/>
                    <a:pt x="21600" y="10800"/>
                  </a:cubicBezTo>
                  <a:cubicBezTo>
                    <a:pt x="21600" y="17280"/>
                    <a:pt x="21268" y="21600"/>
                    <a:pt x="20935"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45" name="Freeform 325"/>
            <p:cNvSpPr/>
            <p:nvPr/>
          </p:nvSpPr>
          <p:spPr>
            <a:xfrm>
              <a:off x="19606573" y="2067423"/>
              <a:ext cx="126319" cy="90005"/>
            </a:xfrm>
            <a:custGeom>
              <a:avLst/>
              <a:gdLst/>
              <a:ahLst/>
              <a:cxnLst>
                <a:cxn ang="0">
                  <a:pos x="wd2" y="hd2"/>
                </a:cxn>
                <a:cxn ang="5400000">
                  <a:pos x="wd2" y="hd2"/>
                </a:cxn>
                <a:cxn ang="10800000">
                  <a:pos x="wd2" y="hd2"/>
                </a:cxn>
                <a:cxn ang="16200000">
                  <a:pos x="wd2" y="hd2"/>
                </a:cxn>
              </a:cxnLst>
              <a:rect l="0" t="0" r="r" b="b"/>
              <a:pathLst>
                <a:path w="19937" h="20700" extrusionOk="0">
                  <a:moveTo>
                    <a:pt x="5170" y="20700"/>
                  </a:moveTo>
                  <a:cubicBezTo>
                    <a:pt x="3206" y="20700"/>
                    <a:pt x="1243" y="19260"/>
                    <a:pt x="261" y="16380"/>
                  </a:cubicBezTo>
                  <a:cubicBezTo>
                    <a:pt x="-721" y="13500"/>
                    <a:pt x="1243" y="9180"/>
                    <a:pt x="3206" y="7740"/>
                  </a:cubicBezTo>
                  <a:cubicBezTo>
                    <a:pt x="6152" y="6300"/>
                    <a:pt x="10079" y="3420"/>
                    <a:pt x="13024" y="540"/>
                  </a:cubicBezTo>
                  <a:cubicBezTo>
                    <a:pt x="14988" y="-900"/>
                    <a:pt x="17934" y="540"/>
                    <a:pt x="18915" y="4860"/>
                  </a:cubicBezTo>
                  <a:cubicBezTo>
                    <a:pt x="20879" y="7740"/>
                    <a:pt x="19897" y="12060"/>
                    <a:pt x="16952" y="13500"/>
                  </a:cubicBezTo>
                  <a:cubicBezTo>
                    <a:pt x="14006" y="16380"/>
                    <a:pt x="10079" y="17820"/>
                    <a:pt x="7134" y="20700"/>
                  </a:cubicBezTo>
                  <a:cubicBezTo>
                    <a:pt x="6152" y="20700"/>
                    <a:pt x="6152" y="20700"/>
                    <a:pt x="5170" y="207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46" name="Freeform 326"/>
            <p:cNvSpPr/>
            <p:nvPr/>
          </p:nvSpPr>
          <p:spPr>
            <a:xfrm>
              <a:off x="19070944" y="915029"/>
              <a:ext cx="987236" cy="1062615"/>
            </a:xfrm>
            <a:custGeom>
              <a:avLst/>
              <a:gdLst/>
              <a:ahLst/>
              <a:cxnLst>
                <a:cxn ang="0">
                  <a:pos x="wd2" y="hd2"/>
                </a:cxn>
                <a:cxn ang="5400000">
                  <a:pos x="wd2" y="hd2"/>
                </a:cxn>
                <a:cxn ang="10800000">
                  <a:pos x="wd2" y="hd2"/>
                </a:cxn>
                <a:cxn ang="16200000">
                  <a:pos x="wd2" y="hd2"/>
                </a:cxn>
              </a:cxnLst>
              <a:rect l="0" t="0" r="r" b="b"/>
              <a:pathLst>
                <a:path w="21478" h="21600" extrusionOk="0">
                  <a:moveTo>
                    <a:pt x="17856" y="21600"/>
                  </a:moveTo>
                  <a:cubicBezTo>
                    <a:pt x="17587" y="21600"/>
                    <a:pt x="17453" y="21474"/>
                    <a:pt x="17319" y="21474"/>
                  </a:cubicBezTo>
                  <a:cubicBezTo>
                    <a:pt x="17051" y="21223"/>
                    <a:pt x="17051" y="20847"/>
                    <a:pt x="17319" y="20595"/>
                  </a:cubicBezTo>
                  <a:cubicBezTo>
                    <a:pt x="17990" y="19842"/>
                    <a:pt x="18526" y="18963"/>
                    <a:pt x="18929" y="18209"/>
                  </a:cubicBezTo>
                  <a:cubicBezTo>
                    <a:pt x="19063" y="17833"/>
                    <a:pt x="19466" y="17707"/>
                    <a:pt x="19734" y="17833"/>
                  </a:cubicBezTo>
                  <a:cubicBezTo>
                    <a:pt x="20136" y="18084"/>
                    <a:pt x="20271" y="18335"/>
                    <a:pt x="20136" y="18712"/>
                  </a:cubicBezTo>
                  <a:cubicBezTo>
                    <a:pt x="19600" y="19591"/>
                    <a:pt x="19063" y="20470"/>
                    <a:pt x="18258" y="21349"/>
                  </a:cubicBezTo>
                  <a:cubicBezTo>
                    <a:pt x="18124" y="21474"/>
                    <a:pt x="17990" y="21600"/>
                    <a:pt x="17856" y="21600"/>
                  </a:cubicBezTo>
                  <a:close/>
                  <a:moveTo>
                    <a:pt x="20807" y="14191"/>
                  </a:moveTo>
                  <a:cubicBezTo>
                    <a:pt x="20807" y="14191"/>
                    <a:pt x="20807" y="14191"/>
                    <a:pt x="20807" y="14191"/>
                  </a:cubicBezTo>
                  <a:cubicBezTo>
                    <a:pt x="20405" y="14191"/>
                    <a:pt x="20136" y="13940"/>
                    <a:pt x="20136" y="13563"/>
                  </a:cubicBezTo>
                  <a:cubicBezTo>
                    <a:pt x="20136" y="13437"/>
                    <a:pt x="20136" y="13186"/>
                    <a:pt x="20136" y="13060"/>
                  </a:cubicBezTo>
                  <a:cubicBezTo>
                    <a:pt x="20136" y="12307"/>
                    <a:pt x="20136" y="11553"/>
                    <a:pt x="19868" y="10800"/>
                  </a:cubicBezTo>
                  <a:cubicBezTo>
                    <a:pt x="19868" y="10423"/>
                    <a:pt x="20136" y="10172"/>
                    <a:pt x="20405" y="10047"/>
                  </a:cubicBezTo>
                  <a:cubicBezTo>
                    <a:pt x="20807" y="10047"/>
                    <a:pt x="21076" y="10172"/>
                    <a:pt x="21210" y="10549"/>
                  </a:cubicBezTo>
                  <a:cubicBezTo>
                    <a:pt x="21344" y="11428"/>
                    <a:pt x="21478" y="12181"/>
                    <a:pt x="21478" y="13060"/>
                  </a:cubicBezTo>
                  <a:cubicBezTo>
                    <a:pt x="21478" y="13312"/>
                    <a:pt x="21478" y="13437"/>
                    <a:pt x="21478" y="13688"/>
                  </a:cubicBezTo>
                  <a:cubicBezTo>
                    <a:pt x="21478" y="13940"/>
                    <a:pt x="21076" y="14191"/>
                    <a:pt x="20807" y="14191"/>
                  </a:cubicBezTo>
                  <a:close/>
                  <a:moveTo>
                    <a:pt x="18526" y="6656"/>
                  </a:moveTo>
                  <a:cubicBezTo>
                    <a:pt x="18392" y="6656"/>
                    <a:pt x="18124" y="6656"/>
                    <a:pt x="17990" y="6405"/>
                  </a:cubicBezTo>
                  <a:cubicBezTo>
                    <a:pt x="17453" y="5651"/>
                    <a:pt x="16782" y="4898"/>
                    <a:pt x="15977" y="4270"/>
                  </a:cubicBezTo>
                  <a:cubicBezTo>
                    <a:pt x="15709" y="4019"/>
                    <a:pt x="15709" y="3642"/>
                    <a:pt x="15977" y="3391"/>
                  </a:cubicBezTo>
                  <a:cubicBezTo>
                    <a:pt x="16246" y="3140"/>
                    <a:pt x="16648" y="3140"/>
                    <a:pt x="16917" y="3391"/>
                  </a:cubicBezTo>
                  <a:cubicBezTo>
                    <a:pt x="17721" y="4144"/>
                    <a:pt x="18392" y="4898"/>
                    <a:pt x="19063" y="5777"/>
                  </a:cubicBezTo>
                  <a:cubicBezTo>
                    <a:pt x="19331" y="6028"/>
                    <a:pt x="19197" y="6405"/>
                    <a:pt x="18929" y="6656"/>
                  </a:cubicBezTo>
                  <a:cubicBezTo>
                    <a:pt x="18795" y="6656"/>
                    <a:pt x="18661" y="6656"/>
                    <a:pt x="18526" y="6656"/>
                  </a:cubicBezTo>
                  <a:close/>
                  <a:moveTo>
                    <a:pt x="683" y="3014"/>
                  </a:moveTo>
                  <a:cubicBezTo>
                    <a:pt x="415" y="3014"/>
                    <a:pt x="280" y="2888"/>
                    <a:pt x="146" y="2637"/>
                  </a:cubicBezTo>
                  <a:cubicBezTo>
                    <a:pt x="-122" y="2386"/>
                    <a:pt x="12" y="2009"/>
                    <a:pt x="280" y="1884"/>
                  </a:cubicBezTo>
                  <a:cubicBezTo>
                    <a:pt x="1220" y="1256"/>
                    <a:pt x="2293" y="879"/>
                    <a:pt x="3366" y="628"/>
                  </a:cubicBezTo>
                  <a:cubicBezTo>
                    <a:pt x="3769" y="502"/>
                    <a:pt x="4037" y="628"/>
                    <a:pt x="4171" y="1005"/>
                  </a:cubicBezTo>
                  <a:cubicBezTo>
                    <a:pt x="4305" y="1256"/>
                    <a:pt x="4037" y="1633"/>
                    <a:pt x="3769" y="1758"/>
                  </a:cubicBezTo>
                  <a:cubicBezTo>
                    <a:pt x="2830" y="2009"/>
                    <a:pt x="1890" y="2386"/>
                    <a:pt x="951" y="2888"/>
                  </a:cubicBezTo>
                  <a:cubicBezTo>
                    <a:pt x="817" y="2888"/>
                    <a:pt x="817" y="3014"/>
                    <a:pt x="683" y="3014"/>
                  </a:cubicBezTo>
                  <a:close/>
                  <a:moveTo>
                    <a:pt x="11953" y="1884"/>
                  </a:moveTo>
                  <a:cubicBezTo>
                    <a:pt x="11818" y="1884"/>
                    <a:pt x="11818" y="1884"/>
                    <a:pt x="11684" y="1884"/>
                  </a:cubicBezTo>
                  <a:cubicBezTo>
                    <a:pt x="10745" y="1507"/>
                    <a:pt x="9806" y="1381"/>
                    <a:pt x="8733" y="1256"/>
                  </a:cubicBezTo>
                  <a:cubicBezTo>
                    <a:pt x="8330" y="1256"/>
                    <a:pt x="8196" y="879"/>
                    <a:pt x="8196" y="628"/>
                  </a:cubicBezTo>
                  <a:cubicBezTo>
                    <a:pt x="8196" y="251"/>
                    <a:pt x="8464" y="0"/>
                    <a:pt x="8867" y="0"/>
                  </a:cubicBezTo>
                  <a:cubicBezTo>
                    <a:pt x="9940" y="126"/>
                    <a:pt x="11148" y="377"/>
                    <a:pt x="12087" y="753"/>
                  </a:cubicBezTo>
                  <a:cubicBezTo>
                    <a:pt x="12489" y="879"/>
                    <a:pt x="12623" y="1130"/>
                    <a:pt x="12489" y="1507"/>
                  </a:cubicBezTo>
                  <a:cubicBezTo>
                    <a:pt x="12489" y="1758"/>
                    <a:pt x="12221" y="1884"/>
                    <a:pt x="11953" y="1884"/>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47" name="Freeform 327"/>
            <p:cNvSpPr/>
            <p:nvPr/>
          </p:nvSpPr>
          <p:spPr>
            <a:xfrm>
              <a:off x="18851720" y="1167515"/>
              <a:ext cx="95311" cy="117819"/>
            </a:xfrm>
            <a:custGeom>
              <a:avLst/>
              <a:gdLst/>
              <a:ahLst/>
              <a:cxnLst>
                <a:cxn ang="0">
                  <a:pos x="wd2" y="hd2"/>
                </a:cxn>
                <a:cxn ang="5400000">
                  <a:pos x="wd2" y="hd2"/>
                </a:cxn>
                <a:cxn ang="10800000">
                  <a:pos x="wd2" y="hd2"/>
                </a:cxn>
                <a:cxn ang="16200000">
                  <a:pos x="wd2" y="hd2"/>
                </a:cxn>
              </a:cxnLst>
              <a:rect l="0" t="0" r="r" b="b"/>
              <a:pathLst>
                <a:path w="19672" h="20617" extrusionOk="0">
                  <a:moveTo>
                    <a:pt x="5581" y="20617"/>
                  </a:moveTo>
                  <a:cubicBezTo>
                    <a:pt x="5581" y="20617"/>
                    <a:pt x="4310" y="20617"/>
                    <a:pt x="3040" y="19537"/>
                  </a:cubicBezTo>
                  <a:cubicBezTo>
                    <a:pt x="499" y="18457"/>
                    <a:pt x="-772" y="15217"/>
                    <a:pt x="499" y="13057"/>
                  </a:cubicBezTo>
                  <a:cubicBezTo>
                    <a:pt x="3040" y="8737"/>
                    <a:pt x="5581" y="5497"/>
                    <a:pt x="9393" y="2257"/>
                  </a:cubicBezTo>
                  <a:cubicBezTo>
                    <a:pt x="10663" y="97"/>
                    <a:pt x="14475" y="-983"/>
                    <a:pt x="17016" y="1177"/>
                  </a:cubicBezTo>
                  <a:cubicBezTo>
                    <a:pt x="19557" y="2257"/>
                    <a:pt x="20828" y="5497"/>
                    <a:pt x="18287" y="7657"/>
                  </a:cubicBezTo>
                  <a:cubicBezTo>
                    <a:pt x="15746" y="10897"/>
                    <a:pt x="13204" y="14137"/>
                    <a:pt x="11934" y="17377"/>
                  </a:cubicBezTo>
                  <a:cubicBezTo>
                    <a:pt x="10663" y="19537"/>
                    <a:pt x="8122" y="20617"/>
                    <a:pt x="5581" y="20617"/>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48" name="Rectangle 328"/>
            <p:cNvSpPr/>
            <p:nvPr/>
          </p:nvSpPr>
          <p:spPr>
            <a:xfrm>
              <a:off x="2076927" y="754027"/>
              <a:ext cx="279071" cy="56353"/>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949" name="Rectangle 329"/>
            <p:cNvSpPr/>
            <p:nvPr/>
          </p:nvSpPr>
          <p:spPr>
            <a:xfrm>
              <a:off x="2076927" y="877461"/>
              <a:ext cx="279071" cy="56353"/>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950" name="Freeform 330"/>
            <p:cNvSpPr/>
            <p:nvPr/>
          </p:nvSpPr>
          <p:spPr>
            <a:xfrm>
              <a:off x="1972277" y="85867"/>
              <a:ext cx="483007" cy="606443"/>
            </a:xfrm>
            <a:custGeom>
              <a:avLst/>
              <a:gdLst/>
              <a:ahLst/>
              <a:cxnLst>
                <a:cxn ang="0">
                  <a:pos x="wd2" y="hd2"/>
                </a:cxn>
                <a:cxn ang="5400000">
                  <a:pos x="wd2" y="hd2"/>
                </a:cxn>
                <a:cxn ang="10800000">
                  <a:pos x="wd2" y="hd2"/>
                </a:cxn>
                <a:cxn ang="16200000">
                  <a:pos x="wd2" y="hd2"/>
                </a:cxn>
              </a:cxnLst>
              <a:rect l="0" t="0" r="r" b="b"/>
              <a:pathLst>
                <a:path w="21600" h="21600" extrusionOk="0">
                  <a:moveTo>
                    <a:pt x="21600" y="7455"/>
                  </a:moveTo>
                  <a:lnTo>
                    <a:pt x="17160" y="7455"/>
                  </a:lnTo>
                  <a:lnTo>
                    <a:pt x="17160" y="21600"/>
                  </a:lnTo>
                  <a:lnTo>
                    <a:pt x="4680" y="21600"/>
                  </a:lnTo>
                  <a:lnTo>
                    <a:pt x="4680" y="7455"/>
                  </a:lnTo>
                  <a:lnTo>
                    <a:pt x="0" y="7455"/>
                  </a:lnTo>
                  <a:lnTo>
                    <a:pt x="10800" y="0"/>
                  </a:lnTo>
                  <a:lnTo>
                    <a:pt x="21600" y="7455"/>
                  </a:ln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951" name="Rectangle 331"/>
            <p:cNvSpPr/>
            <p:nvPr/>
          </p:nvSpPr>
          <p:spPr>
            <a:xfrm>
              <a:off x="582291" y="3356893"/>
              <a:ext cx="271023" cy="61719"/>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952" name="Rectangle 332"/>
            <p:cNvSpPr/>
            <p:nvPr/>
          </p:nvSpPr>
          <p:spPr>
            <a:xfrm>
              <a:off x="582291" y="3480329"/>
              <a:ext cx="271023" cy="56353"/>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953" name="Freeform 333"/>
            <p:cNvSpPr/>
            <p:nvPr/>
          </p:nvSpPr>
          <p:spPr>
            <a:xfrm>
              <a:off x="469589" y="2688733"/>
              <a:ext cx="488375" cy="606443"/>
            </a:xfrm>
            <a:custGeom>
              <a:avLst/>
              <a:gdLst/>
              <a:ahLst/>
              <a:cxnLst>
                <a:cxn ang="0">
                  <a:pos x="wd2" y="hd2"/>
                </a:cxn>
                <a:cxn ang="5400000">
                  <a:pos x="wd2" y="hd2"/>
                </a:cxn>
                <a:cxn ang="10800000">
                  <a:pos x="wd2" y="hd2"/>
                </a:cxn>
                <a:cxn ang="16200000">
                  <a:pos x="wd2" y="hd2"/>
                </a:cxn>
              </a:cxnLst>
              <a:rect l="0" t="0" r="r" b="b"/>
              <a:pathLst>
                <a:path w="21600" h="21600" extrusionOk="0">
                  <a:moveTo>
                    <a:pt x="21600" y="7455"/>
                  </a:moveTo>
                  <a:lnTo>
                    <a:pt x="16971" y="7455"/>
                  </a:lnTo>
                  <a:lnTo>
                    <a:pt x="16971" y="21600"/>
                  </a:lnTo>
                  <a:lnTo>
                    <a:pt x="4985" y="21600"/>
                  </a:lnTo>
                  <a:lnTo>
                    <a:pt x="4985" y="7455"/>
                  </a:lnTo>
                  <a:lnTo>
                    <a:pt x="0" y="7455"/>
                  </a:lnTo>
                  <a:lnTo>
                    <a:pt x="11037" y="0"/>
                  </a:lnTo>
                  <a:lnTo>
                    <a:pt x="21600" y="7455"/>
                  </a:ln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954" name="Freeform 334"/>
            <p:cNvSpPr/>
            <p:nvPr/>
          </p:nvSpPr>
          <p:spPr>
            <a:xfrm>
              <a:off x="-1" y="754028"/>
              <a:ext cx="3201261" cy="1620754"/>
            </a:xfrm>
            <a:custGeom>
              <a:avLst/>
              <a:gdLst/>
              <a:ahLst/>
              <a:cxnLst>
                <a:cxn ang="0">
                  <a:pos x="wd2" y="hd2"/>
                </a:cxn>
                <a:cxn ang="5400000">
                  <a:pos x="wd2" y="hd2"/>
                </a:cxn>
                <a:cxn ang="10800000">
                  <a:pos x="wd2" y="hd2"/>
                </a:cxn>
                <a:cxn ang="16200000">
                  <a:pos x="wd2" y="hd2"/>
                </a:cxn>
              </a:cxnLst>
              <a:rect l="0" t="0" r="r" b="b"/>
              <a:pathLst>
                <a:path w="21600" h="21600" extrusionOk="0">
                  <a:moveTo>
                    <a:pt x="0" y="14757"/>
                  </a:moveTo>
                  <a:cubicBezTo>
                    <a:pt x="0" y="17973"/>
                    <a:pt x="1168" y="20611"/>
                    <a:pt x="2794" y="21353"/>
                  </a:cubicBezTo>
                  <a:cubicBezTo>
                    <a:pt x="2794" y="21353"/>
                    <a:pt x="2794" y="21353"/>
                    <a:pt x="2794" y="21353"/>
                  </a:cubicBezTo>
                  <a:cubicBezTo>
                    <a:pt x="3127" y="21518"/>
                    <a:pt x="3461" y="21600"/>
                    <a:pt x="3753" y="21600"/>
                  </a:cubicBezTo>
                  <a:cubicBezTo>
                    <a:pt x="18431" y="21600"/>
                    <a:pt x="18431" y="21600"/>
                    <a:pt x="18431" y="21600"/>
                  </a:cubicBezTo>
                  <a:cubicBezTo>
                    <a:pt x="19640" y="21600"/>
                    <a:pt x="20683" y="20363"/>
                    <a:pt x="21225" y="18550"/>
                  </a:cubicBezTo>
                  <a:cubicBezTo>
                    <a:pt x="21475" y="17808"/>
                    <a:pt x="21600" y="16818"/>
                    <a:pt x="21600" y="15911"/>
                  </a:cubicBezTo>
                  <a:cubicBezTo>
                    <a:pt x="21600" y="12696"/>
                    <a:pt x="20182" y="10140"/>
                    <a:pt x="18389" y="10140"/>
                  </a:cubicBezTo>
                  <a:cubicBezTo>
                    <a:pt x="18139" y="10140"/>
                    <a:pt x="17847" y="10223"/>
                    <a:pt x="17597" y="10305"/>
                  </a:cubicBezTo>
                  <a:cubicBezTo>
                    <a:pt x="17263" y="7420"/>
                    <a:pt x="15846" y="5276"/>
                    <a:pt x="14136" y="5276"/>
                  </a:cubicBezTo>
                  <a:cubicBezTo>
                    <a:pt x="13636" y="5276"/>
                    <a:pt x="13177" y="5441"/>
                    <a:pt x="12760" y="5771"/>
                  </a:cubicBezTo>
                  <a:cubicBezTo>
                    <a:pt x="12176" y="2473"/>
                    <a:pt x="10425" y="0"/>
                    <a:pt x="8340" y="0"/>
                  </a:cubicBezTo>
                  <a:cubicBezTo>
                    <a:pt x="5838" y="0"/>
                    <a:pt x="3836" y="3545"/>
                    <a:pt x="3711" y="7997"/>
                  </a:cubicBezTo>
                  <a:cubicBezTo>
                    <a:pt x="1668" y="8079"/>
                    <a:pt x="0" y="11047"/>
                    <a:pt x="0" y="14757"/>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55" name="Freeform 335"/>
            <p:cNvSpPr/>
            <p:nvPr/>
          </p:nvSpPr>
          <p:spPr>
            <a:xfrm>
              <a:off x="1996425" y="1934710"/>
              <a:ext cx="61719" cy="258408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320" y="21600"/>
                    <a:pt x="0" y="21497"/>
                    <a:pt x="0" y="21342"/>
                  </a:cubicBezTo>
                  <a:cubicBezTo>
                    <a:pt x="0" y="258"/>
                    <a:pt x="0" y="258"/>
                    <a:pt x="0" y="258"/>
                  </a:cubicBezTo>
                  <a:cubicBezTo>
                    <a:pt x="0" y="103"/>
                    <a:pt x="4320" y="0"/>
                    <a:pt x="10800" y="0"/>
                  </a:cubicBezTo>
                  <a:cubicBezTo>
                    <a:pt x="17280" y="0"/>
                    <a:pt x="21600" y="103"/>
                    <a:pt x="21600" y="258"/>
                  </a:cubicBezTo>
                  <a:cubicBezTo>
                    <a:pt x="21600" y="21342"/>
                    <a:pt x="21600" y="21342"/>
                    <a:pt x="21600" y="21342"/>
                  </a:cubicBezTo>
                  <a:cubicBezTo>
                    <a:pt x="21600" y="21497"/>
                    <a:pt x="17280" y="21600"/>
                    <a:pt x="108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56" name="Freeform 336"/>
            <p:cNvSpPr/>
            <p:nvPr/>
          </p:nvSpPr>
          <p:spPr>
            <a:xfrm>
              <a:off x="1143115" y="1934710"/>
              <a:ext cx="56353" cy="2584085"/>
            </a:xfrm>
            <a:custGeom>
              <a:avLst/>
              <a:gdLst/>
              <a:ahLst/>
              <a:cxnLst>
                <a:cxn ang="0">
                  <a:pos x="wd2" y="hd2"/>
                </a:cxn>
                <a:cxn ang="5400000">
                  <a:pos x="wd2" y="hd2"/>
                </a:cxn>
                <a:cxn ang="10800000">
                  <a:pos x="wd2" y="hd2"/>
                </a:cxn>
                <a:cxn ang="16200000">
                  <a:pos x="wd2" y="hd2"/>
                </a:cxn>
              </a:cxnLst>
              <a:rect l="0" t="0" r="r" b="b"/>
              <a:pathLst>
                <a:path w="21600" h="21600" extrusionOk="0">
                  <a:moveTo>
                    <a:pt x="9600" y="21600"/>
                  </a:moveTo>
                  <a:cubicBezTo>
                    <a:pt x="4800" y="21600"/>
                    <a:pt x="0" y="21497"/>
                    <a:pt x="0" y="21342"/>
                  </a:cubicBezTo>
                  <a:cubicBezTo>
                    <a:pt x="0" y="258"/>
                    <a:pt x="0" y="258"/>
                    <a:pt x="0" y="258"/>
                  </a:cubicBezTo>
                  <a:cubicBezTo>
                    <a:pt x="0" y="103"/>
                    <a:pt x="4800" y="0"/>
                    <a:pt x="9600" y="0"/>
                  </a:cubicBezTo>
                  <a:cubicBezTo>
                    <a:pt x="16800" y="0"/>
                    <a:pt x="21600" y="103"/>
                    <a:pt x="21600" y="258"/>
                  </a:cubicBezTo>
                  <a:cubicBezTo>
                    <a:pt x="21600" y="21342"/>
                    <a:pt x="21600" y="21342"/>
                    <a:pt x="21600" y="21342"/>
                  </a:cubicBezTo>
                  <a:cubicBezTo>
                    <a:pt x="21600" y="21497"/>
                    <a:pt x="16800" y="21600"/>
                    <a:pt x="96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57" name="Freeform 337"/>
            <p:cNvSpPr/>
            <p:nvPr/>
          </p:nvSpPr>
          <p:spPr>
            <a:xfrm>
              <a:off x="1143115" y="2133277"/>
              <a:ext cx="915031" cy="61719"/>
            </a:xfrm>
            <a:custGeom>
              <a:avLst/>
              <a:gdLst/>
              <a:ahLst/>
              <a:cxnLst>
                <a:cxn ang="0">
                  <a:pos x="wd2" y="hd2"/>
                </a:cxn>
                <a:cxn ang="5400000">
                  <a:pos x="wd2" y="hd2"/>
                </a:cxn>
                <a:cxn ang="10800000">
                  <a:pos x="wd2" y="hd2"/>
                </a:cxn>
                <a:cxn ang="16200000">
                  <a:pos x="wd2" y="hd2"/>
                </a:cxn>
              </a:cxnLst>
              <a:rect l="0" t="0" r="r" b="b"/>
              <a:pathLst>
                <a:path w="21600" h="21600" extrusionOk="0">
                  <a:moveTo>
                    <a:pt x="20870" y="21600"/>
                  </a:moveTo>
                  <a:cubicBezTo>
                    <a:pt x="584" y="21600"/>
                    <a:pt x="584" y="21600"/>
                    <a:pt x="584" y="21600"/>
                  </a:cubicBezTo>
                  <a:cubicBezTo>
                    <a:pt x="292" y="21600"/>
                    <a:pt x="0" y="17280"/>
                    <a:pt x="0" y="10800"/>
                  </a:cubicBezTo>
                  <a:cubicBezTo>
                    <a:pt x="0" y="4320"/>
                    <a:pt x="292" y="0"/>
                    <a:pt x="584" y="0"/>
                  </a:cubicBezTo>
                  <a:cubicBezTo>
                    <a:pt x="20870" y="0"/>
                    <a:pt x="20870" y="0"/>
                    <a:pt x="20870" y="0"/>
                  </a:cubicBezTo>
                  <a:cubicBezTo>
                    <a:pt x="21308" y="0"/>
                    <a:pt x="21600" y="4320"/>
                    <a:pt x="21600" y="10800"/>
                  </a:cubicBezTo>
                  <a:cubicBezTo>
                    <a:pt x="21600" y="17280"/>
                    <a:pt x="21308" y="21600"/>
                    <a:pt x="2087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58" name="Freeform 338"/>
            <p:cNvSpPr/>
            <p:nvPr/>
          </p:nvSpPr>
          <p:spPr>
            <a:xfrm>
              <a:off x="1143115" y="2423081"/>
              <a:ext cx="915031" cy="61719"/>
            </a:xfrm>
            <a:custGeom>
              <a:avLst/>
              <a:gdLst/>
              <a:ahLst/>
              <a:cxnLst>
                <a:cxn ang="0">
                  <a:pos x="wd2" y="hd2"/>
                </a:cxn>
                <a:cxn ang="5400000">
                  <a:pos x="wd2" y="hd2"/>
                </a:cxn>
                <a:cxn ang="10800000">
                  <a:pos x="wd2" y="hd2"/>
                </a:cxn>
                <a:cxn ang="16200000">
                  <a:pos x="wd2" y="hd2"/>
                </a:cxn>
              </a:cxnLst>
              <a:rect l="0" t="0" r="r" b="b"/>
              <a:pathLst>
                <a:path w="21600" h="21600" extrusionOk="0">
                  <a:moveTo>
                    <a:pt x="20870" y="21600"/>
                  </a:moveTo>
                  <a:cubicBezTo>
                    <a:pt x="584" y="21600"/>
                    <a:pt x="584" y="21600"/>
                    <a:pt x="584" y="21600"/>
                  </a:cubicBezTo>
                  <a:cubicBezTo>
                    <a:pt x="292" y="21600"/>
                    <a:pt x="0" y="17280"/>
                    <a:pt x="0" y="10800"/>
                  </a:cubicBezTo>
                  <a:cubicBezTo>
                    <a:pt x="0" y="6480"/>
                    <a:pt x="292" y="0"/>
                    <a:pt x="584" y="0"/>
                  </a:cubicBezTo>
                  <a:cubicBezTo>
                    <a:pt x="20870" y="0"/>
                    <a:pt x="20870" y="0"/>
                    <a:pt x="20870" y="0"/>
                  </a:cubicBezTo>
                  <a:cubicBezTo>
                    <a:pt x="21308" y="0"/>
                    <a:pt x="21600" y="6480"/>
                    <a:pt x="21600" y="10800"/>
                  </a:cubicBezTo>
                  <a:cubicBezTo>
                    <a:pt x="21600" y="17280"/>
                    <a:pt x="21308" y="21600"/>
                    <a:pt x="2087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59" name="Freeform 339"/>
            <p:cNvSpPr/>
            <p:nvPr/>
          </p:nvSpPr>
          <p:spPr>
            <a:xfrm>
              <a:off x="1143115" y="2720936"/>
              <a:ext cx="915031" cy="53669"/>
            </a:xfrm>
            <a:custGeom>
              <a:avLst/>
              <a:gdLst/>
              <a:ahLst/>
              <a:cxnLst>
                <a:cxn ang="0">
                  <a:pos x="wd2" y="hd2"/>
                </a:cxn>
                <a:cxn ang="5400000">
                  <a:pos x="wd2" y="hd2"/>
                </a:cxn>
                <a:cxn ang="10800000">
                  <a:pos x="wd2" y="hd2"/>
                </a:cxn>
                <a:cxn ang="16200000">
                  <a:pos x="wd2" y="hd2"/>
                </a:cxn>
              </a:cxnLst>
              <a:rect l="0" t="0" r="r" b="b"/>
              <a:pathLst>
                <a:path w="21600" h="21600" extrusionOk="0">
                  <a:moveTo>
                    <a:pt x="20870" y="21600"/>
                  </a:moveTo>
                  <a:cubicBezTo>
                    <a:pt x="584" y="21600"/>
                    <a:pt x="584" y="21600"/>
                    <a:pt x="584" y="21600"/>
                  </a:cubicBezTo>
                  <a:cubicBezTo>
                    <a:pt x="292" y="21600"/>
                    <a:pt x="0" y="16800"/>
                    <a:pt x="0" y="12000"/>
                  </a:cubicBezTo>
                  <a:cubicBezTo>
                    <a:pt x="0" y="4800"/>
                    <a:pt x="292" y="0"/>
                    <a:pt x="584" y="0"/>
                  </a:cubicBezTo>
                  <a:cubicBezTo>
                    <a:pt x="20870" y="0"/>
                    <a:pt x="20870" y="0"/>
                    <a:pt x="20870" y="0"/>
                  </a:cubicBezTo>
                  <a:cubicBezTo>
                    <a:pt x="21308" y="0"/>
                    <a:pt x="21600" y="4800"/>
                    <a:pt x="21600" y="12000"/>
                  </a:cubicBezTo>
                  <a:cubicBezTo>
                    <a:pt x="21600" y="16800"/>
                    <a:pt x="21308" y="21600"/>
                    <a:pt x="2087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60" name="Freeform 340"/>
            <p:cNvSpPr/>
            <p:nvPr/>
          </p:nvSpPr>
          <p:spPr>
            <a:xfrm>
              <a:off x="1143115" y="3010740"/>
              <a:ext cx="915031" cy="61719"/>
            </a:xfrm>
            <a:custGeom>
              <a:avLst/>
              <a:gdLst/>
              <a:ahLst/>
              <a:cxnLst>
                <a:cxn ang="0">
                  <a:pos x="wd2" y="hd2"/>
                </a:cxn>
                <a:cxn ang="5400000">
                  <a:pos x="wd2" y="hd2"/>
                </a:cxn>
                <a:cxn ang="10800000">
                  <a:pos x="wd2" y="hd2"/>
                </a:cxn>
                <a:cxn ang="16200000">
                  <a:pos x="wd2" y="hd2"/>
                </a:cxn>
              </a:cxnLst>
              <a:rect l="0" t="0" r="r" b="b"/>
              <a:pathLst>
                <a:path w="21600" h="21600" extrusionOk="0">
                  <a:moveTo>
                    <a:pt x="20870" y="21600"/>
                  </a:moveTo>
                  <a:cubicBezTo>
                    <a:pt x="584" y="21600"/>
                    <a:pt x="584" y="21600"/>
                    <a:pt x="584" y="21600"/>
                  </a:cubicBezTo>
                  <a:cubicBezTo>
                    <a:pt x="292" y="21600"/>
                    <a:pt x="0" y="17280"/>
                    <a:pt x="0" y="10800"/>
                  </a:cubicBezTo>
                  <a:cubicBezTo>
                    <a:pt x="0" y="4320"/>
                    <a:pt x="292" y="0"/>
                    <a:pt x="584" y="0"/>
                  </a:cubicBezTo>
                  <a:cubicBezTo>
                    <a:pt x="20870" y="0"/>
                    <a:pt x="20870" y="0"/>
                    <a:pt x="20870" y="0"/>
                  </a:cubicBezTo>
                  <a:cubicBezTo>
                    <a:pt x="21308" y="0"/>
                    <a:pt x="21600" y="4320"/>
                    <a:pt x="21600" y="10800"/>
                  </a:cubicBezTo>
                  <a:cubicBezTo>
                    <a:pt x="21600" y="17280"/>
                    <a:pt x="21308" y="21600"/>
                    <a:pt x="2087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61" name="Freeform 341"/>
            <p:cNvSpPr/>
            <p:nvPr/>
          </p:nvSpPr>
          <p:spPr>
            <a:xfrm>
              <a:off x="1143115" y="3300541"/>
              <a:ext cx="915031" cy="61719"/>
            </a:xfrm>
            <a:custGeom>
              <a:avLst/>
              <a:gdLst/>
              <a:ahLst/>
              <a:cxnLst>
                <a:cxn ang="0">
                  <a:pos x="wd2" y="hd2"/>
                </a:cxn>
                <a:cxn ang="5400000">
                  <a:pos x="wd2" y="hd2"/>
                </a:cxn>
                <a:cxn ang="10800000">
                  <a:pos x="wd2" y="hd2"/>
                </a:cxn>
                <a:cxn ang="16200000">
                  <a:pos x="wd2" y="hd2"/>
                </a:cxn>
              </a:cxnLst>
              <a:rect l="0" t="0" r="r" b="b"/>
              <a:pathLst>
                <a:path w="21600" h="21600" extrusionOk="0">
                  <a:moveTo>
                    <a:pt x="20870" y="21600"/>
                  </a:moveTo>
                  <a:cubicBezTo>
                    <a:pt x="584" y="21600"/>
                    <a:pt x="584" y="21600"/>
                    <a:pt x="584" y="21600"/>
                  </a:cubicBezTo>
                  <a:cubicBezTo>
                    <a:pt x="292" y="21600"/>
                    <a:pt x="0" y="17280"/>
                    <a:pt x="0" y="10800"/>
                  </a:cubicBezTo>
                  <a:cubicBezTo>
                    <a:pt x="0" y="6480"/>
                    <a:pt x="292" y="0"/>
                    <a:pt x="584" y="0"/>
                  </a:cubicBezTo>
                  <a:cubicBezTo>
                    <a:pt x="20870" y="0"/>
                    <a:pt x="20870" y="0"/>
                    <a:pt x="20870" y="0"/>
                  </a:cubicBezTo>
                  <a:cubicBezTo>
                    <a:pt x="21308" y="0"/>
                    <a:pt x="21600" y="6480"/>
                    <a:pt x="21600" y="10800"/>
                  </a:cubicBezTo>
                  <a:cubicBezTo>
                    <a:pt x="21600" y="17280"/>
                    <a:pt x="21308" y="21600"/>
                    <a:pt x="2087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62" name="Freeform 342"/>
            <p:cNvSpPr/>
            <p:nvPr/>
          </p:nvSpPr>
          <p:spPr>
            <a:xfrm>
              <a:off x="1143115" y="3598397"/>
              <a:ext cx="915031" cy="53669"/>
            </a:xfrm>
            <a:custGeom>
              <a:avLst/>
              <a:gdLst/>
              <a:ahLst/>
              <a:cxnLst>
                <a:cxn ang="0">
                  <a:pos x="wd2" y="hd2"/>
                </a:cxn>
                <a:cxn ang="5400000">
                  <a:pos x="wd2" y="hd2"/>
                </a:cxn>
                <a:cxn ang="10800000">
                  <a:pos x="wd2" y="hd2"/>
                </a:cxn>
                <a:cxn ang="16200000">
                  <a:pos x="wd2" y="hd2"/>
                </a:cxn>
              </a:cxnLst>
              <a:rect l="0" t="0" r="r" b="b"/>
              <a:pathLst>
                <a:path w="21600" h="21600" extrusionOk="0">
                  <a:moveTo>
                    <a:pt x="20870" y="21600"/>
                  </a:moveTo>
                  <a:cubicBezTo>
                    <a:pt x="584" y="21600"/>
                    <a:pt x="584" y="21600"/>
                    <a:pt x="584" y="21600"/>
                  </a:cubicBezTo>
                  <a:cubicBezTo>
                    <a:pt x="292" y="21600"/>
                    <a:pt x="0" y="16800"/>
                    <a:pt x="0" y="12000"/>
                  </a:cubicBezTo>
                  <a:cubicBezTo>
                    <a:pt x="0" y="4800"/>
                    <a:pt x="292" y="0"/>
                    <a:pt x="584" y="0"/>
                  </a:cubicBezTo>
                  <a:cubicBezTo>
                    <a:pt x="20870" y="0"/>
                    <a:pt x="20870" y="0"/>
                    <a:pt x="20870" y="0"/>
                  </a:cubicBezTo>
                  <a:cubicBezTo>
                    <a:pt x="21308" y="0"/>
                    <a:pt x="21600" y="4800"/>
                    <a:pt x="21600" y="12000"/>
                  </a:cubicBezTo>
                  <a:cubicBezTo>
                    <a:pt x="21600" y="16800"/>
                    <a:pt x="21308" y="21600"/>
                    <a:pt x="2087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63" name="Freeform 343"/>
            <p:cNvSpPr/>
            <p:nvPr/>
          </p:nvSpPr>
          <p:spPr>
            <a:xfrm>
              <a:off x="1143115" y="4178005"/>
              <a:ext cx="915031" cy="61719"/>
            </a:xfrm>
            <a:custGeom>
              <a:avLst/>
              <a:gdLst/>
              <a:ahLst/>
              <a:cxnLst>
                <a:cxn ang="0">
                  <a:pos x="wd2" y="hd2"/>
                </a:cxn>
                <a:cxn ang="5400000">
                  <a:pos x="wd2" y="hd2"/>
                </a:cxn>
                <a:cxn ang="10800000">
                  <a:pos x="wd2" y="hd2"/>
                </a:cxn>
                <a:cxn ang="16200000">
                  <a:pos x="wd2" y="hd2"/>
                </a:cxn>
              </a:cxnLst>
              <a:rect l="0" t="0" r="r" b="b"/>
              <a:pathLst>
                <a:path w="21600" h="21600" extrusionOk="0">
                  <a:moveTo>
                    <a:pt x="20870" y="21600"/>
                  </a:moveTo>
                  <a:cubicBezTo>
                    <a:pt x="584" y="21600"/>
                    <a:pt x="584" y="21600"/>
                    <a:pt x="584" y="21600"/>
                  </a:cubicBezTo>
                  <a:cubicBezTo>
                    <a:pt x="292" y="21600"/>
                    <a:pt x="0" y="17280"/>
                    <a:pt x="0" y="10800"/>
                  </a:cubicBezTo>
                  <a:cubicBezTo>
                    <a:pt x="0" y="4320"/>
                    <a:pt x="292" y="0"/>
                    <a:pt x="584" y="0"/>
                  </a:cubicBezTo>
                  <a:cubicBezTo>
                    <a:pt x="20870" y="0"/>
                    <a:pt x="20870" y="0"/>
                    <a:pt x="20870" y="0"/>
                  </a:cubicBezTo>
                  <a:cubicBezTo>
                    <a:pt x="21308" y="0"/>
                    <a:pt x="21600" y="4320"/>
                    <a:pt x="21600" y="10800"/>
                  </a:cubicBezTo>
                  <a:cubicBezTo>
                    <a:pt x="21600" y="17280"/>
                    <a:pt x="21308" y="21600"/>
                    <a:pt x="2087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64" name="Freeform 344"/>
            <p:cNvSpPr/>
            <p:nvPr/>
          </p:nvSpPr>
          <p:spPr>
            <a:xfrm>
              <a:off x="1143115" y="3888201"/>
              <a:ext cx="915031" cy="61719"/>
            </a:xfrm>
            <a:custGeom>
              <a:avLst/>
              <a:gdLst/>
              <a:ahLst/>
              <a:cxnLst>
                <a:cxn ang="0">
                  <a:pos x="wd2" y="hd2"/>
                </a:cxn>
                <a:cxn ang="5400000">
                  <a:pos x="wd2" y="hd2"/>
                </a:cxn>
                <a:cxn ang="10800000">
                  <a:pos x="wd2" y="hd2"/>
                </a:cxn>
                <a:cxn ang="16200000">
                  <a:pos x="wd2" y="hd2"/>
                </a:cxn>
              </a:cxnLst>
              <a:rect l="0" t="0" r="r" b="b"/>
              <a:pathLst>
                <a:path w="21600" h="21600" extrusionOk="0">
                  <a:moveTo>
                    <a:pt x="20870" y="21600"/>
                  </a:moveTo>
                  <a:cubicBezTo>
                    <a:pt x="584" y="21600"/>
                    <a:pt x="584" y="21600"/>
                    <a:pt x="584" y="21600"/>
                  </a:cubicBezTo>
                  <a:cubicBezTo>
                    <a:pt x="292" y="21600"/>
                    <a:pt x="0" y="17280"/>
                    <a:pt x="0" y="10800"/>
                  </a:cubicBezTo>
                  <a:cubicBezTo>
                    <a:pt x="0" y="4320"/>
                    <a:pt x="292" y="0"/>
                    <a:pt x="584" y="0"/>
                  </a:cubicBezTo>
                  <a:cubicBezTo>
                    <a:pt x="20870" y="0"/>
                    <a:pt x="20870" y="0"/>
                    <a:pt x="20870" y="0"/>
                  </a:cubicBezTo>
                  <a:cubicBezTo>
                    <a:pt x="21308" y="0"/>
                    <a:pt x="21600" y="4320"/>
                    <a:pt x="21600" y="10800"/>
                  </a:cubicBezTo>
                  <a:cubicBezTo>
                    <a:pt x="21600" y="17280"/>
                    <a:pt x="21308" y="21600"/>
                    <a:pt x="2087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65" name="Freeform 345"/>
            <p:cNvSpPr/>
            <p:nvPr/>
          </p:nvSpPr>
          <p:spPr>
            <a:xfrm>
              <a:off x="13226324" y="198567"/>
              <a:ext cx="2457967" cy="1000899"/>
            </a:xfrm>
            <a:custGeom>
              <a:avLst/>
              <a:gdLst/>
              <a:ahLst/>
              <a:cxnLst>
                <a:cxn ang="0">
                  <a:pos x="wd2" y="hd2"/>
                </a:cxn>
                <a:cxn ang="5400000">
                  <a:pos x="wd2" y="hd2"/>
                </a:cxn>
                <a:cxn ang="10800000">
                  <a:pos x="wd2" y="hd2"/>
                </a:cxn>
                <a:cxn ang="16200000">
                  <a:pos x="wd2" y="hd2"/>
                </a:cxn>
              </a:cxnLst>
              <a:rect l="0" t="0" r="r" b="b"/>
              <a:pathLst>
                <a:path w="21600" h="21600" extrusionOk="0">
                  <a:moveTo>
                    <a:pt x="11234" y="21600"/>
                  </a:moveTo>
                  <a:cubicBezTo>
                    <a:pt x="4287" y="21600"/>
                    <a:pt x="4287" y="21600"/>
                    <a:pt x="4287" y="21600"/>
                  </a:cubicBezTo>
                  <a:cubicBezTo>
                    <a:pt x="3365" y="21600"/>
                    <a:pt x="2605" y="19733"/>
                    <a:pt x="2605" y="17600"/>
                  </a:cubicBezTo>
                  <a:cubicBezTo>
                    <a:pt x="2605" y="15333"/>
                    <a:pt x="3365" y="13600"/>
                    <a:pt x="4287" y="13600"/>
                  </a:cubicBezTo>
                  <a:cubicBezTo>
                    <a:pt x="5481" y="13600"/>
                    <a:pt x="5481" y="13600"/>
                    <a:pt x="5481" y="13600"/>
                  </a:cubicBezTo>
                  <a:cubicBezTo>
                    <a:pt x="6133" y="13600"/>
                    <a:pt x="6675" y="12267"/>
                    <a:pt x="6675" y="10800"/>
                  </a:cubicBezTo>
                  <a:cubicBezTo>
                    <a:pt x="6675" y="9333"/>
                    <a:pt x="6133" y="8000"/>
                    <a:pt x="5481" y="8000"/>
                  </a:cubicBezTo>
                  <a:cubicBezTo>
                    <a:pt x="1682" y="8000"/>
                    <a:pt x="1682" y="8000"/>
                    <a:pt x="1682" y="8000"/>
                  </a:cubicBezTo>
                  <a:cubicBezTo>
                    <a:pt x="760" y="8000"/>
                    <a:pt x="0" y="6267"/>
                    <a:pt x="0" y="4000"/>
                  </a:cubicBezTo>
                  <a:cubicBezTo>
                    <a:pt x="0" y="1733"/>
                    <a:pt x="760" y="0"/>
                    <a:pt x="1682" y="0"/>
                  </a:cubicBezTo>
                  <a:cubicBezTo>
                    <a:pt x="16933" y="0"/>
                    <a:pt x="16933" y="0"/>
                    <a:pt x="16933" y="0"/>
                  </a:cubicBezTo>
                  <a:cubicBezTo>
                    <a:pt x="17910" y="0"/>
                    <a:pt x="18669" y="1733"/>
                    <a:pt x="18669" y="4000"/>
                  </a:cubicBezTo>
                  <a:cubicBezTo>
                    <a:pt x="18669" y="6267"/>
                    <a:pt x="17910" y="8000"/>
                    <a:pt x="16933" y="8000"/>
                  </a:cubicBezTo>
                  <a:cubicBezTo>
                    <a:pt x="14816" y="8000"/>
                    <a:pt x="14816" y="8000"/>
                    <a:pt x="14816" y="8000"/>
                  </a:cubicBezTo>
                  <a:cubicBezTo>
                    <a:pt x="14165" y="8000"/>
                    <a:pt x="13622" y="9333"/>
                    <a:pt x="13622" y="10800"/>
                  </a:cubicBezTo>
                  <a:cubicBezTo>
                    <a:pt x="13622" y="12267"/>
                    <a:pt x="14165" y="13600"/>
                    <a:pt x="14816" y="13600"/>
                  </a:cubicBezTo>
                  <a:cubicBezTo>
                    <a:pt x="21329" y="13600"/>
                    <a:pt x="21329" y="13600"/>
                    <a:pt x="21329" y="13600"/>
                  </a:cubicBezTo>
                  <a:cubicBezTo>
                    <a:pt x="21491" y="13600"/>
                    <a:pt x="21600" y="13867"/>
                    <a:pt x="21600" y="14133"/>
                  </a:cubicBezTo>
                  <a:cubicBezTo>
                    <a:pt x="21600" y="14533"/>
                    <a:pt x="21491" y="14800"/>
                    <a:pt x="21329" y="14800"/>
                  </a:cubicBezTo>
                  <a:cubicBezTo>
                    <a:pt x="14816" y="14800"/>
                    <a:pt x="14816" y="14800"/>
                    <a:pt x="14816" y="14800"/>
                  </a:cubicBezTo>
                  <a:cubicBezTo>
                    <a:pt x="13893" y="14800"/>
                    <a:pt x="13134" y="13067"/>
                    <a:pt x="13134" y="10800"/>
                  </a:cubicBezTo>
                  <a:cubicBezTo>
                    <a:pt x="13134" y="8533"/>
                    <a:pt x="13893" y="6800"/>
                    <a:pt x="14816" y="6800"/>
                  </a:cubicBezTo>
                  <a:cubicBezTo>
                    <a:pt x="16933" y="6800"/>
                    <a:pt x="16933" y="6800"/>
                    <a:pt x="16933" y="6800"/>
                  </a:cubicBezTo>
                  <a:cubicBezTo>
                    <a:pt x="17584" y="6800"/>
                    <a:pt x="18127" y="5467"/>
                    <a:pt x="18127" y="4000"/>
                  </a:cubicBezTo>
                  <a:cubicBezTo>
                    <a:pt x="18127" y="2533"/>
                    <a:pt x="17584" y="1200"/>
                    <a:pt x="16933" y="1200"/>
                  </a:cubicBezTo>
                  <a:cubicBezTo>
                    <a:pt x="1682" y="1200"/>
                    <a:pt x="1682" y="1200"/>
                    <a:pt x="1682" y="1200"/>
                  </a:cubicBezTo>
                  <a:cubicBezTo>
                    <a:pt x="1031" y="1200"/>
                    <a:pt x="488" y="2533"/>
                    <a:pt x="488" y="4000"/>
                  </a:cubicBezTo>
                  <a:cubicBezTo>
                    <a:pt x="488" y="5467"/>
                    <a:pt x="1031" y="6800"/>
                    <a:pt x="1682" y="6800"/>
                  </a:cubicBezTo>
                  <a:cubicBezTo>
                    <a:pt x="5481" y="6800"/>
                    <a:pt x="5481" y="6800"/>
                    <a:pt x="5481" y="6800"/>
                  </a:cubicBezTo>
                  <a:cubicBezTo>
                    <a:pt x="6458" y="6800"/>
                    <a:pt x="7218" y="8533"/>
                    <a:pt x="7218" y="10800"/>
                  </a:cubicBezTo>
                  <a:cubicBezTo>
                    <a:pt x="7218" y="13067"/>
                    <a:pt x="6458" y="14800"/>
                    <a:pt x="5481" y="14800"/>
                  </a:cubicBezTo>
                  <a:cubicBezTo>
                    <a:pt x="4287" y="14800"/>
                    <a:pt x="4287" y="14800"/>
                    <a:pt x="4287" y="14800"/>
                  </a:cubicBezTo>
                  <a:cubicBezTo>
                    <a:pt x="3636" y="14800"/>
                    <a:pt x="3148" y="16000"/>
                    <a:pt x="3148" y="17600"/>
                  </a:cubicBezTo>
                  <a:cubicBezTo>
                    <a:pt x="3148" y="19067"/>
                    <a:pt x="3636" y="20267"/>
                    <a:pt x="4287" y="20267"/>
                  </a:cubicBezTo>
                  <a:cubicBezTo>
                    <a:pt x="11234" y="20267"/>
                    <a:pt x="11234" y="20267"/>
                    <a:pt x="11234" y="20267"/>
                  </a:cubicBezTo>
                  <a:cubicBezTo>
                    <a:pt x="11397" y="20267"/>
                    <a:pt x="11506" y="20667"/>
                    <a:pt x="11506" y="20933"/>
                  </a:cubicBezTo>
                  <a:cubicBezTo>
                    <a:pt x="11506" y="21333"/>
                    <a:pt x="11397" y="21600"/>
                    <a:pt x="11234"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66" name="Freeform 346"/>
            <p:cNvSpPr/>
            <p:nvPr/>
          </p:nvSpPr>
          <p:spPr>
            <a:xfrm>
              <a:off x="3024157" y="3802333"/>
              <a:ext cx="1271917" cy="606443"/>
            </a:xfrm>
            <a:custGeom>
              <a:avLst/>
              <a:gdLst/>
              <a:ahLst/>
              <a:cxnLst>
                <a:cxn ang="0">
                  <a:pos x="wd2" y="hd2"/>
                </a:cxn>
                <a:cxn ang="5400000">
                  <a:pos x="wd2" y="hd2"/>
                </a:cxn>
                <a:cxn ang="10800000">
                  <a:pos x="wd2" y="hd2"/>
                </a:cxn>
                <a:cxn ang="16200000">
                  <a:pos x="wd2" y="hd2"/>
                </a:cxn>
              </a:cxnLst>
              <a:rect l="0" t="0" r="r" b="b"/>
              <a:pathLst>
                <a:path w="21600" h="21600" extrusionOk="0">
                  <a:moveTo>
                    <a:pt x="0" y="21380"/>
                  </a:moveTo>
                  <a:cubicBezTo>
                    <a:pt x="105" y="21600"/>
                    <a:pt x="315" y="21600"/>
                    <a:pt x="524" y="21600"/>
                  </a:cubicBezTo>
                  <a:cubicBezTo>
                    <a:pt x="21076" y="21600"/>
                    <a:pt x="21076" y="21600"/>
                    <a:pt x="21076" y="21600"/>
                  </a:cubicBezTo>
                  <a:cubicBezTo>
                    <a:pt x="21285" y="21600"/>
                    <a:pt x="21495" y="21600"/>
                    <a:pt x="21600" y="21380"/>
                  </a:cubicBezTo>
                  <a:cubicBezTo>
                    <a:pt x="21600" y="21159"/>
                    <a:pt x="21600" y="20718"/>
                    <a:pt x="21495" y="20278"/>
                  </a:cubicBezTo>
                  <a:cubicBezTo>
                    <a:pt x="21390" y="19616"/>
                    <a:pt x="18979" y="10800"/>
                    <a:pt x="16777" y="1763"/>
                  </a:cubicBezTo>
                  <a:cubicBezTo>
                    <a:pt x="15728" y="1102"/>
                    <a:pt x="15204" y="0"/>
                    <a:pt x="13421" y="0"/>
                  </a:cubicBezTo>
                  <a:cubicBezTo>
                    <a:pt x="10800" y="0"/>
                    <a:pt x="10800" y="2204"/>
                    <a:pt x="8179" y="2204"/>
                  </a:cubicBezTo>
                  <a:cubicBezTo>
                    <a:pt x="6501" y="2204"/>
                    <a:pt x="5977" y="1322"/>
                    <a:pt x="5033" y="661"/>
                  </a:cubicBezTo>
                  <a:cubicBezTo>
                    <a:pt x="2831" y="10139"/>
                    <a:pt x="210" y="19616"/>
                    <a:pt x="0" y="20278"/>
                  </a:cubicBezTo>
                  <a:cubicBezTo>
                    <a:pt x="0" y="20718"/>
                    <a:pt x="0" y="21159"/>
                    <a:pt x="0" y="21380"/>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67" name="Oval 347"/>
            <p:cNvSpPr/>
            <p:nvPr/>
          </p:nvSpPr>
          <p:spPr>
            <a:xfrm>
              <a:off x="3542047" y="3504477"/>
              <a:ext cx="99289" cy="93921"/>
            </a:xfrm>
            <a:prstGeom prst="ellipse">
              <a:avLst/>
            </a:pr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68" name="Oval 348"/>
            <p:cNvSpPr/>
            <p:nvPr/>
          </p:nvSpPr>
          <p:spPr>
            <a:xfrm>
              <a:off x="3703049" y="3295175"/>
              <a:ext cx="61721" cy="61722"/>
            </a:xfrm>
            <a:prstGeom prst="ellipse">
              <a:avLst/>
            </a:pr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69" name="Oval 349"/>
            <p:cNvSpPr/>
            <p:nvPr/>
          </p:nvSpPr>
          <p:spPr>
            <a:xfrm>
              <a:off x="3566197" y="3158326"/>
              <a:ext cx="75137" cy="75137"/>
            </a:xfrm>
            <a:prstGeom prst="ellipse">
              <a:avLst/>
            </a:pr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70" name="Oval 350"/>
            <p:cNvSpPr/>
            <p:nvPr/>
          </p:nvSpPr>
          <p:spPr>
            <a:xfrm>
              <a:off x="3665481" y="2954390"/>
              <a:ext cx="99289" cy="99289"/>
            </a:xfrm>
            <a:prstGeom prst="ellipse">
              <a:avLst/>
            </a:pr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71" name="Oval 351"/>
            <p:cNvSpPr/>
            <p:nvPr/>
          </p:nvSpPr>
          <p:spPr>
            <a:xfrm>
              <a:off x="3727199" y="3622547"/>
              <a:ext cx="112705" cy="110021"/>
            </a:xfrm>
            <a:prstGeom prst="ellipse">
              <a:avLst/>
            </a:pr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72" name="Oval 352"/>
            <p:cNvSpPr/>
            <p:nvPr/>
          </p:nvSpPr>
          <p:spPr>
            <a:xfrm>
              <a:off x="3542047" y="2737036"/>
              <a:ext cx="75137" cy="75137"/>
            </a:xfrm>
            <a:prstGeom prst="ellipse">
              <a:avLst/>
            </a:prstGeom>
            <a:solidFill>
              <a:schemeClr val="accent1"/>
            </a:solidFill>
            <a:ln w="12700" cap="flat">
              <a:noFill/>
              <a:miter lim="400000"/>
            </a:ln>
            <a:effectLst/>
          </p:spPr>
          <p:txBody>
            <a:bodyPr wrap="square" lIns="91439" tIns="91439" rIns="91439" bIns="91439" numCol="1" anchor="t">
              <a:noAutofit/>
            </a:bodyPr>
            <a:lstStyle/>
            <a:p>
              <a:endParaRPr/>
            </a:p>
          </p:txBody>
        </p:sp>
        <p:sp>
          <p:nvSpPr>
            <p:cNvPr id="973" name="Freeform 353"/>
            <p:cNvSpPr/>
            <p:nvPr/>
          </p:nvSpPr>
          <p:spPr>
            <a:xfrm>
              <a:off x="2912270" y="2602867"/>
              <a:ext cx="1492890" cy="1915927"/>
            </a:xfrm>
            <a:custGeom>
              <a:avLst/>
              <a:gdLst/>
              <a:ahLst/>
              <a:cxnLst>
                <a:cxn ang="0">
                  <a:pos x="wd2" y="hd2"/>
                </a:cxn>
                <a:cxn ang="5400000">
                  <a:pos x="wd2" y="hd2"/>
                </a:cxn>
                <a:cxn ang="10800000">
                  <a:pos x="wd2" y="hd2"/>
                </a:cxn>
                <a:cxn ang="16200000">
                  <a:pos x="wd2" y="hd2"/>
                </a:cxn>
              </a:cxnLst>
              <a:rect l="0" t="0" r="r" b="b"/>
              <a:pathLst>
                <a:path w="21383" h="21600" extrusionOk="0">
                  <a:moveTo>
                    <a:pt x="19386" y="21600"/>
                  </a:moveTo>
                  <a:cubicBezTo>
                    <a:pt x="2036" y="21600"/>
                    <a:pt x="2036" y="21600"/>
                    <a:pt x="2036" y="21600"/>
                  </a:cubicBezTo>
                  <a:cubicBezTo>
                    <a:pt x="1239" y="21600"/>
                    <a:pt x="619" y="21321"/>
                    <a:pt x="265" y="20903"/>
                  </a:cubicBezTo>
                  <a:cubicBezTo>
                    <a:pt x="-89" y="20485"/>
                    <a:pt x="-89" y="19928"/>
                    <a:pt x="265" y="19370"/>
                  </a:cubicBezTo>
                  <a:cubicBezTo>
                    <a:pt x="354" y="19231"/>
                    <a:pt x="5754" y="11845"/>
                    <a:pt x="6550" y="8919"/>
                  </a:cubicBezTo>
                  <a:cubicBezTo>
                    <a:pt x="6816" y="8083"/>
                    <a:pt x="6993" y="5714"/>
                    <a:pt x="6993" y="2299"/>
                  </a:cubicBezTo>
                  <a:cubicBezTo>
                    <a:pt x="6550" y="2090"/>
                    <a:pt x="6285" y="1672"/>
                    <a:pt x="6285" y="1254"/>
                  </a:cubicBezTo>
                  <a:cubicBezTo>
                    <a:pt x="6285" y="557"/>
                    <a:pt x="7081" y="0"/>
                    <a:pt x="8144" y="0"/>
                  </a:cubicBezTo>
                  <a:cubicBezTo>
                    <a:pt x="13278" y="0"/>
                    <a:pt x="13278" y="0"/>
                    <a:pt x="13278" y="0"/>
                  </a:cubicBezTo>
                  <a:cubicBezTo>
                    <a:pt x="14341" y="0"/>
                    <a:pt x="15137" y="557"/>
                    <a:pt x="15137" y="1254"/>
                  </a:cubicBezTo>
                  <a:cubicBezTo>
                    <a:pt x="15137" y="1672"/>
                    <a:pt x="14872" y="2090"/>
                    <a:pt x="14429" y="2299"/>
                  </a:cubicBezTo>
                  <a:cubicBezTo>
                    <a:pt x="14429" y="4947"/>
                    <a:pt x="14518" y="7943"/>
                    <a:pt x="14783" y="8919"/>
                  </a:cubicBezTo>
                  <a:cubicBezTo>
                    <a:pt x="15580" y="11775"/>
                    <a:pt x="20891" y="19022"/>
                    <a:pt x="21157" y="19301"/>
                  </a:cubicBezTo>
                  <a:cubicBezTo>
                    <a:pt x="21157" y="19370"/>
                    <a:pt x="21157" y="19370"/>
                    <a:pt x="21157" y="19370"/>
                  </a:cubicBezTo>
                  <a:cubicBezTo>
                    <a:pt x="21511" y="19928"/>
                    <a:pt x="21422" y="20485"/>
                    <a:pt x="21068" y="20903"/>
                  </a:cubicBezTo>
                  <a:cubicBezTo>
                    <a:pt x="20714" y="21321"/>
                    <a:pt x="20095" y="21600"/>
                    <a:pt x="19386" y="21600"/>
                  </a:cubicBezTo>
                  <a:close/>
                  <a:moveTo>
                    <a:pt x="8144" y="627"/>
                  </a:moveTo>
                  <a:cubicBezTo>
                    <a:pt x="7524" y="627"/>
                    <a:pt x="7081" y="906"/>
                    <a:pt x="7081" y="1254"/>
                  </a:cubicBezTo>
                  <a:cubicBezTo>
                    <a:pt x="7081" y="1533"/>
                    <a:pt x="7259" y="1672"/>
                    <a:pt x="7613" y="1812"/>
                  </a:cubicBezTo>
                  <a:cubicBezTo>
                    <a:pt x="7790" y="1881"/>
                    <a:pt x="7878" y="2021"/>
                    <a:pt x="7878" y="2090"/>
                  </a:cubicBezTo>
                  <a:cubicBezTo>
                    <a:pt x="7878" y="5714"/>
                    <a:pt x="7701" y="8152"/>
                    <a:pt x="7436" y="9058"/>
                  </a:cubicBezTo>
                  <a:cubicBezTo>
                    <a:pt x="6550" y="12054"/>
                    <a:pt x="1062" y="19579"/>
                    <a:pt x="1062" y="19649"/>
                  </a:cubicBezTo>
                  <a:cubicBezTo>
                    <a:pt x="885" y="19858"/>
                    <a:pt x="796" y="20276"/>
                    <a:pt x="1062" y="20555"/>
                  </a:cubicBezTo>
                  <a:cubicBezTo>
                    <a:pt x="1239" y="20764"/>
                    <a:pt x="1593" y="20903"/>
                    <a:pt x="2036" y="20903"/>
                  </a:cubicBezTo>
                  <a:cubicBezTo>
                    <a:pt x="19386" y="20903"/>
                    <a:pt x="19386" y="20903"/>
                    <a:pt x="19386" y="20903"/>
                  </a:cubicBezTo>
                  <a:cubicBezTo>
                    <a:pt x="19829" y="20903"/>
                    <a:pt x="20183" y="20764"/>
                    <a:pt x="20360" y="20555"/>
                  </a:cubicBezTo>
                  <a:cubicBezTo>
                    <a:pt x="20537" y="20346"/>
                    <a:pt x="20537" y="19997"/>
                    <a:pt x="20360" y="19719"/>
                  </a:cubicBezTo>
                  <a:cubicBezTo>
                    <a:pt x="20360" y="19649"/>
                    <a:pt x="20360" y="19649"/>
                    <a:pt x="20360" y="19649"/>
                  </a:cubicBezTo>
                  <a:cubicBezTo>
                    <a:pt x="19829" y="18883"/>
                    <a:pt x="14783" y="11915"/>
                    <a:pt x="13986" y="9058"/>
                  </a:cubicBezTo>
                  <a:cubicBezTo>
                    <a:pt x="13544" y="7595"/>
                    <a:pt x="13544" y="2648"/>
                    <a:pt x="13544" y="2090"/>
                  </a:cubicBezTo>
                  <a:cubicBezTo>
                    <a:pt x="13544" y="2021"/>
                    <a:pt x="13632" y="1881"/>
                    <a:pt x="13809" y="1812"/>
                  </a:cubicBezTo>
                  <a:cubicBezTo>
                    <a:pt x="14075" y="1742"/>
                    <a:pt x="14341" y="1533"/>
                    <a:pt x="14341" y="1254"/>
                  </a:cubicBezTo>
                  <a:cubicBezTo>
                    <a:pt x="14341" y="906"/>
                    <a:pt x="13809" y="627"/>
                    <a:pt x="13278" y="627"/>
                  </a:cubicBezTo>
                  <a:lnTo>
                    <a:pt x="8144" y="627"/>
                  </a:ln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974" name="Freeform 354"/>
            <p:cNvSpPr/>
            <p:nvPr/>
          </p:nvSpPr>
          <p:spPr>
            <a:xfrm>
              <a:off x="3474963" y="1470485"/>
              <a:ext cx="2377465" cy="1027733"/>
            </a:xfrm>
            <a:custGeom>
              <a:avLst/>
              <a:gdLst/>
              <a:ahLst/>
              <a:cxnLst>
                <a:cxn ang="0">
                  <a:pos x="wd2" y="hd2"/>
                </a:cxn>
                <a:cxn ang="5400000">
                  <a:pos x="wd2" y="hd2"/>
                </a:cxn>
                <a:cxn ang="10800000">
                  <a:pos x="wd2" y="hd2"/>
                </a:cxn>
                <a:cxn ang="16200000">
                  <a:pos x="wd2" y="hd2"/>
                </a:cxn>
              </a:cxnLst>
              <a:rect l="0" t="0" r="r" b="b"/>
              <a:pathLst>
                <a:path w="21600" h="21600" extrusionOk="0">
                  <a:moveTo>
                    <a:pt x="1515" y="21600"/>
                  </a:moveTo>
                  <a:cubicBezTo>
                    <a:pt x="1403" y="21600"/>
                    <a:pt x="1290" y="21340"/>
                    <a:pt x="1290" y="21080"/>
                  </a:cubicBezTo>
                  <a:cubicBezTo>
                    <a:pt x="1290" y="18477"/>
                    <a:pt x="2188" y="16265"/>
                    <a:pt x="3366" y="16265"/>
                  </a:cubicBezTo>
                  <a:cubicBezTo>
                    <a:pt x="4769" y="16265"/>
                    <a:pt x="4769" y="16265"/>
                    <a:pt x="4769" y="16265"/>
                  </a:cubicBezTo>
                  <a:cubicBezTo>
                    <a:pt x="5666" y="16265"/>
                    <a:pt x="6340" y="14704"/>
                    <a:pt x="6340" y="12882"/>
                  </a:cubicBezTo>
                  <a:cubicBezTo>
                    <a:pt x="6340" y="10930"/>
                    <a:pt x="5666" y="9369"/>
                    <a:pt x="4769" y="9369"/>
                  </a:cubicBezTo>
                  <a:cubicBezTo>
                    <a:pt x="2076" y="9369"/>
                    <a:pt x="2076" y="9369"/>
                    <a:pt x="2076" y="9369"/>
                  </a:cubicBezTo>
                  <a:cubicBezTo>
                    <a:pt x="954" y="9369"/>
                    <a:pt x="0" y="7287"/>
                    <a:pt x="0" y="4684"/>
                  </a:cubicBezTo>
                  <a:cubicBezTo>
                    <a:pt x="0" y="2082"/>
                    <a:pt x="954" y="0"/>
                    <a:pt x="2076" y="0"/>
                  </a:cubicBezTo>
                  <a:cubicBezTo>
                    <a:pt x="19468" y="0"/>
                    <a:pt x="19468" y="0"/>
                    <a:pt x="19468" y="0"/>
                  </a:cubicBezTo>
                  <a:cubicBezTo>
                    <a:pt x="20646" y="0"/>
                    <a:pt x="21600" y="2082"/>
                    <a:pt x="21600" y="4684"/>
                  </a:cubicBezTo>
                  <a:cubicBezTo>
                    <a:pt x="21600" y="7287"/>
                    <a:pt x="20646" y="9369"/>
                    <a:pt x="19468" y="9369"/>
                  </a:cubicBezTo>
                  <a:cubicBezTo>
                    <a:pt x="12679" y="9369"/>
                    <a:pt x="12679" y="9369"/>
                    <a:pt x="12679" y="9369"/>
                  </a:cubicBezTo>
                  <a:cubicBezTo>
                    <a:pt x="11838" y="9369"/>
                    <a:pt x="11109" y="10930"/>
                    <a:pt x="11109" y="12882"/>
                  </a:cubicBezTo>
                  <a:cubicBezTo>
                    <a:pt x="11109" y="13142"/>
                    <a:pt x="10996" y="13533"/>
                    <a:pt x="10828" y="13533"/>
                  </a:cubicBezTo>
                  <a:cubicBezTo>
                    <a:pt x="10716" y="13533"/>
                    <a:pt x="10604" y="13142"/>
                    <a:pt x="10604" y="12882"/>
                  </a:cubicBezTo>
                  <a:cubicBezTo>
                    <a:pt x="10604" y="10280"/>
                    <a:pt x="11557" y="8198"/>
                    <a:pt x="12679" y="8198"/>
                  </a:cubicBezTo>
                  <a:cubicBezTo>
                    <a:pt x="19468" y="8198"/>
                    <a:pt x="19468" y="8198"/>
                    <a:pt x="19468" y="8198"/>
                  </a:cubicBezTo>
                  <a:cubicBezTo>
                    <a:pt x="20310" y="8198"/>
                    <a:pt x="21039" y="6636"/>
                    <a:pt x="21039" y="4684"/>
                  </a:cubicBezTo>
                  <a:cubicBezTo>
                    <a:pt x="21039" y="2733"/>
                    <a:pt x="20310" y="1171"/>
                    <a:pt x="19468" y="1171"/>
                  </a:cubicBezTo>
                  <a:cubicBezTo>
                    <a:pt x="2076" y="1171"/>
                    <a:pt x="2076" y="1171"/>
                    <a:pt x="2076" y="1171"/>
                  </a:cubicBezTo>
                  <a:cubicBezTo>
                    <a:pt x="1234" y="1171"/>
                    <a:pt x="505" y="2733"/>
                    <a:pt x="505" y="4684"/>
                  </a:cubicBezTo>
                  <a:cubicBezTo>
                    <a:pt x="505" y="6636"/>
                    <a:pt x="1234" y="8198"/>
                    <a:pt x="2076" y="8198"/>
                  </a:cubicBezTo>
                  <a:cubicBezTo>
                    <a:pt x="4769" y="8198"/>
                    <a:pt x="4769" y="8198"/>
                    <a:pt x="4769" y="8198"/>
                  </a:cubicBezTo>
                  <a:cubicBezTo>
                    <a:pt x="5947" y="8198"/>
                    <a:pt x="6901" y="10280"/>
                    <a:pt x="6901" y="12882"/>
                  </a:cubicBezTo>
                  <a:cubicBezTo>
                    <a:pt x="6901" y="15484"/>
                    <a:pt x="5947" y="17566"/>
                    <a:pt x="4769" y="17566"/>
                  </a:cubicBezTo>
                  <a:cubicBezTo>
                    <a:pt x="3366" y="17566"/>
                    <a:pt x="3366" y="17566"/>
                    <a:pt x="3366" y="17566"/>
                  </a:cubicBezTo>
                  <a:cubicBezTo>
                    <a:pt x="2525" y="17566"/>
                    <a:pt x="1795" y="19128"/>
                    <a:pt x="1795" y="21080"/>
                  </a:cubicBezTo>
                  <a:cubicBezTo>
                    <a:pt x="1795" y="21340"/>
                    <a:pt x="1683" y="21600"/>
                    <a:pt x="1515"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grpSp>
      <p:sp>
        <p:nvSpPr>
          <p:cNvPr id="976" name="REFERENCES"/>
          <p:cNvSpPr txBox="1">
            <a:spLocks noGrp="1"/>
          </p:cNvSpPr>
          <p:nvPr>
            <p:ph type="title" idx="4294967295"/>
          </p:nvPr>
        </p:nvSpPr>
        <p:spPr>
          <a:xfrm>
            <a:off x="4380011" y="730250"/>
            <a:ext cx="21031201" cy="2651126"/>
          </a:xfrm>
          <a:prstGeom prst="rect">
            <a:avLst/>
          </a:prstGeom>
        </p:spPr>
        <p:txBody>
          <a:bodyPr/>
          <a:lstStyle/>
          <a:p>
            <a:r>
              <a:t>REFERENCES</a:t>
            </a:r>
          </a:p>
        </p:txBody>
      </p:sp>
      <p:sp>
        <p:nvSpPr>
          <p:cNvPr id="977" name="Cassani R, Novak GS, Falk TH, Oliveira AA. Virtual reality and non-invasive brain stimulation for rehabilitation applications: a Systematic reviews. Neuroeng Rehabil. 2020. 17(1):147.…"/>
          <p:cNvSpPr txBox="1">
            <a:spLocks noGrp="1"/>
          </p:cNvSpPr>
          <p:nvPr>
            <p:ph type="body" sz="half" idx="4294967295"/>
          </p:nvPr>
        </p:nvSpPr>
        <p:spPr>
          <a:xfrm>
            <a:off x="2692105" y="8674773"/>
            <a:ext cx="19992624" cy="4351339"/>
          </a:xfrm>
          <a:prstGeom prst="rect">
            <a:avLst/>
          </a:prstGeom>
        </p:spPr>
        <p:txBody>
          <a:bodyPr lIns="45719" tIns="45719" rIns="45719" bIns="45719"/>
          <a:lstStyle/>
          <a:p>
            <a:pPr marL="228600" indent="-228600" defTabSz="914400">
              <a:lnSpc>
                <a:spcPct val="110000"/>
              </a:lnSpc>
              <a:spcBef>
                <a:spcPts val="0"/>
              </a:spcBef>
              <a:buClr>
                <a:schemeClr val="accent2"/>
              </a:buClr>
              <a:buFont typeface="Arial"/>
              <a:defRPr sz="2300" i="1">
                <a:solidFill>
                  <a:srgbClr val="535353"/>
                </a:solidFill>
              </a:defRPr>
            </a:pPr>
            <a:r>
              <a:rPr dirty="0"/>
              <a:t> </a:t>
            </a:r>
            <a:r>
              <a:rPr dirty="0" err="1"/>
              <a:t>Cassani</a:t>
            </a:r>
            <a:r>
              <a:rPr dirty="0"/>
              <a:t> R, Novak GS, Falk TH, Oliveira AA. Virtual reality and non-invasive brain stimulation for rehabilitation applications: a Systematic reviews. </a:t>
            </a:r>
            <a:r>
              <a:rPr dirty="0" err="1"/>
              <a:t>Neuroeng</a:t>
            </a:r>
            <a:r>
              <a:rPr dirty="0"/>
              <a:t> </a:t>
            </a:r>
            <a:r>
              <a:rPr dirty="0" err="1"/>
              <a:t>Rehabil</a:t>
            </a:r>
            <a:r>
              <a:rPr dirty="0"/>
              <a:t>. 2020. 17(1):147.</a:t>
            </a:r>
          </a:p>
          <a:p>
            <a:pPr marL="228600" indent="-228600" defTabSz="914400">
              <a:lnSpc>
                <a:spcPct val="110000"/>
              </a:lnSpc>
              <a:spcBef>
                <a:spcPts val="0"/>
              </a:spcBef>
              <a:buClr>
                <a:schemeClr val="accent2"/>
              </a:buClr>
              <a:buFont typeface="Arial"/>
              <a:defRPr sz="2300" i="1">
                <a:solidFill>
                  <a:srgbClr val="535353"/>
                </a:solidFill>
              </a:defRPr>
            </a:pPr>
            <a:endParaRPr dirty="0"/>
          </a:p>
          <a:p>
            <a:pPr marL="228600" indent="-228600" defTabSz="914400">
              <a:lnSpc>
                <a:spcPct val="110000"/>
              </a:lnSpc>
              <a:spcBef>
                <a:spcPts val="0"/>
              </a:spcBef>
              <a:buClr>
                <a:schemeClr val="accent2"/>
              </a:buClr>
              <a:buFont typeface="Arial"/>
              <a:defRPr sz="2300" i="1">
                <a:solidFill>
                  <a:srgbClr val="535353"/>
                </a:solidFill>
              </a:defRPr>
            </a:pPr>
            <a:r>
              <a:rPr dirty="0"/>
              <a:t>Ian B. </a:t>
            </a:r>
            <a:r>
              <a:rPr dirty="0" err="1"/>
              <a:t>Maitin</a:t>
            </a:r>
            <a:r>
              <a:rPr dirty="0"/>
              <a:t>, Ernesto Cruz. Special Considerations and Assessment in Patients with Multiple Sclerosis. </a:t>
            </a:r>
            <a:r>
              <a:rPr dirty="0" err="1"/>
              <a:t>Phys</a:t>
            </a:r>
            <a:r>
              <a:rPr dirty="0"/>
              <a:t> Med </a:t>
            </a:r>
            <a:r>
              <a:rPr dirty="0" err="1"/>
              <a:t>Rehabil</a:t>
            </a:r>
            <a:r>
              <a:rPr dirty="0"/>
              <a:t> </a:t>
            </a:r>
            <a:r>
              <a:rPr dirty="0" err="1"/>
              <a:t>Clin</a:t>
            </a:r>
            <a:r>
              <a:rPr dirty="0"/>
              <a:t> N Am. 2018</a:t>
            </a:r>
            <a:r>
              <a:rPr dirty="0" smtClean="0"/>
              <a:t>.</a:t>
            </a:r>
            <a:endParaRPr lang="pt-BR" dirty="0" smtClean="0"/>
          </a:p>
          <a:p>
            <a:pPr marL="228600" indent="-228600" defTabSz="914400">
              <a:lnSpc>
                <a:spcPct val="110000"/>
              </a:lnSpc>
              <a:spcBef>
                <a:spcPts val="0"/>
              </a:spcBef>
              <a:buClr>
                <a:schemeClr val="accent2"/>
              </a:buClr>
              <a:buFont typeface="Arial"/>
              <a:defRPr sz="2300" i="1">
                <a:solidFill>
                  <a:srgbClr val="535353"/>
                </a:solidFill>
              </a:defRPr>
            </a:pPr>
            <a:endParaRPr lang="pt-BR" dirty="0"/>
          </a:p>
          <a:p>
            <a:pPr marL="228600" indent="-228600" algn="r" defTabSz="914400">
              <a:lnSpc>
                <a:spcPct val="110000"/>
              </a:lnSpc>
              <a:spcBef>
                <a:spcPts val="0"/>
              </a:spcBef>
              <a:buClr>
                <a:schemeClr val="accent2"/>
              </a:buClr>
              <a:buFont typeface="Arial"/>
              <a:defRPr sz="2300" i="1">
                <a:solidFill>
                  <a:srgbClr val="535353"/>
                </a:solidFill>
              </a:defRPr>
            </a:pPr>
            <a:r>
              <a:rPr lang="pt-BR" dirty="0" err="1" smtClean="0"/>
              <a:t>Gregorius</a:t>
            </a:r>
            <a:r>
              <a:rPr lang="pt-BR" dirty="0" smtClean="0"/>
              <a:t>, </a:t>
            </a:r>
            <a:r>
              <a:rPr lang="pt-BR" dirty="0" err="1" smtClean="0"/>
              <a:t>Nasisu</a:t>
            </a:r>
            <a:r>
              <a:rPr lang="pt-BR" dirty="0" smtClean="0"/>
              <a:t>, et al. </a:t>
            </a:r>
            <a:r>
              <a:rPr lang="en-US" sz="2300" i="1" dirty="0"/>
              <a:t>Repetitive Transcranial Magnetic Stimulation, Cognition, and Multiple Sclerosis: An </a:t>
            </a:r>
            <a:r>
              <a:rPr lang="en-US" sz="2300" i="1" dirty="0" smtClean="0"/>
              <a:t>Overview. Behavioral Neurology. 2018: 1—8 </a:t>
            </a:r>
          </a:p>
          <a:p>
            <a:pPr marL="228600" indent="-228600" defTabSz="914400">
              <a:lnSpc>
                <a:spcPct val="110000"/>
              </a:lnSpc>
              <a:spcBef>
                <a:spcPts val="0"/>
              </a:spcBef>
              <a:buClr>
                <a:schemeClr val="accent2"/>
              </a:buClr>
              <a:buFont typeface="Arial"/>
              <a:defRPr sz="2300" i="1">
                <a:solidFill>
                  <a:srgbClr val="535353"/>
                </a:solidFill>
              </a:defRPr>
            </a:pPr>
            <a:r>
              <a:rPr lang="en-US" sz="2300" i="1" dirty="0" err="1" smtClean="0"/>
              <a:t>Muhannad</a:t>
            </a:r>
            <a:r>
              <a:rPr lang="en-US" sz="2300" i="1" dirty="0" smtClean="0"/>
              <a:t>, M. et al. </a:t>
            </a:r>
            <a:r>
              <a:rPr lang="en-US" sz="2300" dirty="0"/>
              <a:t>The Role of Transcranial Magnetic Stimulation as a Surrogate Marker of Disease Activity in Patients with Multiple Sclerosis: A Literature </a:t>
            </a:r>
            <a:r>
              <a:rPr lang="en-US" sz="2300" dirty="0" smtClean="0"/>
              <a:t>Review. </a:t>
            </a:r>
            <a:r>
              <a:rPr lang="en-US" sz="2300" dirty="0" err="1" smtClean="0"/>
              <a:t>Innov</a:t>
            </a:r>
            <a:r>
              <a:rPr lang="en-US" sz="2300" dirty="0" smtClean="0"/>
              <a:t>. </a:t>
            </a:r>
            <a:r>
              <a:rPr lang="en-US" sz="2300" dirty="0" err="1" smtClean="0"/>
              <a:t>Clin</a:t>
            </a:r>
            <a:r>
              <a:rPr lang="en-US" sz="2300" dirty="0" smtClean="0"/>
              <a:t>. </a:t>
            </a:r>
            <a:r>
              <a:rPr lang="en-US" sz="2300" dirty="0" err="1" smtClean="0"/>
              <a:t>Neurosc</a:t>
            </a:r>
            <a:r>
              <a:rPr lang="en-US" sz="2300" dirty="0" smtClean="0"/>
              <a:t>. 2022, 19 (1): 8-14</a:t>
            </a:r>
            <a:endParaRPr lang="en-US" sz="2300" dirty="0"/>
          </a:p>
          <a:p>
            <a:pPr marL="0" indent="0" algn="r" defTabSz="914400">
              <a:lnSpc>
                <a:spcPct val="110000"/>
              </a:lnSpc>
              <a:spcBef>
                <a:spcPts val="0"/>
              </a:spcBef>
              <a:buClr>
                <a:schemeClr val="accent2"/>
              </a:buClr>
              <a:buNone/>
              <a:defRPr sz="2300" i="1">
                <a:solidFill>
                  <a:srgbClr val="535353"/>
                </a:solidFill>
              </a:defRPr>
            </a:pPr>
            <a:r>
              <a:rPr lang="en-US" sz="2300" i="1" dirty="0" smtClean="0"/>
              <a:t>.   </a:t>
            </a:r>
            <a:endParaRPr lang="pt-BR" dirty="0" smtClean="0"/>
          </a:p>
          <a:p>
            <a:pPr marL="228600" indent="-228600" defTabSz="914400">
              <a:lnSpc>
                <a:spcPct val="110000"/>
              </a:lnSpc>
              <a:spcBef>
                <a:spcPts val="0"/>
              </a:spcBef>
              <a:buClr>
                <a:schemeClr val="accent2"/>
              </a:buClr>
              <a:buFont typeface="Arial"/>
              <a:defRPr sz="2300" i="1">
                <a:solidFill>
                  <a:srgbClr val="535353"/>
                </a:solidFill>
              </a:defRPr>
            </a:pPr>
            <a:endParaRPr lang="pt-BR" dirty="0"/>
          </a:p>
          <a:p>
            <a:pPr defTabSz="914400">
              <a:lnSpc>
                <a:spcPct val="110000"/>
              </a:lnSpc>
              <a:spcBef>
                <a:spcPts val="0"/>
              </a:spcBef>
              <a:buClr>
                <a:schemeClr val="accent2"/>
              </a:buClr>
              <a:defRPr sz="2300" i="1">
                <a:solidFill>
                  <a:srgbClr val="535353"/>
                </a:solidFill>
              </a:defRPr>
            </a:pPr>
            <a:endParaRPr dirty="0"/>
          </a:p>
        </p:txBody>
      </p:sp>
      <p:pic>
        <p:nvPicPr>
          <p:cNvPr id="197" name="Imagem 19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975"/>
                                        </p:tgtEl>
                                        <p:attrNameLst>
                                          <p:attrName>style.visibility</p:attrName>
                                        </p:attrNameLst>
                                      </p:cBhvr>
                                      <p:to>
                                        <p:strVal val="visible"/>
                                      </p:to>
                                    </p:set>
                                    <p:animEffect transition="in" filter="fade">
                                      <p:cBhvr>
                                        <p:cTn id="7" dur="500"/>
                                        <p:tgtEl>
                                          <p:spTgt spid="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 grpId="1"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 name="Rectangle 13"/>
          <p:cNvSpPr/>
          <p:nvPr/>
        </p:nvSpPr>
        <p:spPr>
          <a:xfrm>
            <a:off x="0" y="0"/>
            <a:ext cx="24384000" cy="13716000"/>
          </a:xfrm>
          <a:prstGeom prst="rect">
            <a:avLst/>
          </a:prstGeom>
          <a:gradFill>
            <a:gsLst>
              <a:gs pos="0">
                <a:schemeClr val="accent5"/>
              </a:gs>
              <a:gs pos="100000">
                <a:srgbClr val="44546A"/>
              </a:gs>
            </a:gsLst>
            <a:lin ang="2400000"/>
          </a:gradFill>
          <a:ln w="12700">
            <a:miter lim="400000"/>
          </a:ln>
        </p:spPr>
        <p:txBody>
          <a:bodyPr tIns="91439" bIns="91439" anchor="ctr"/>
          <a:lstStyle/>
          <a:p>
            <a:pPr algn="ctr">
              <a:defRPr sz="4800">
                <a:solidFill>
                  <a:srgbClr val="FFFFFF"/>
                </a:solidFill>
              </a:defRPr>
            </a:pPr>
            <a:endParaRPr/>
          </a:p>
        </p:txBody>
      </p:sp>
      <p:grpSp>
        <p:nvGrpSpPr>
          <p:cNvPr id="985" name="Group 10"/>
          <p:cNvGrpSpPr/>
          <p:nvPr/>
        </p:nvGrpSpPr>
        <p:grpSpPr>
          <a:xfrm>
            <a:off x="324715" y="-20592"/>
            <a:ext cx="30500936" cy="31974943"/>
            <a:chOff x="0" y="0"/>
            <a:chExt cx="30500936" cy="31974941"/>
          </a:xfrm>
        </p:grpSpPr>
        <p:grpSp>
          <p:nvGrpSpPr>
            <p:cNvPr id="982" name="Group 84"/>
            <p:cNvGrpSpPr/>
            <p:nvPr/>
          </p:nvGrpSpPr>
          <p:grpSpPr>
            <a:xfrm>
              <a:off x="-1" y="10716020"/>
              <a:ext cx="23972338" cy="21258922"/>
              <a:chOff x="0" y="0"/>
              <a:chExt cx="23972336" cy="21258920"/>
            </a:xfrm>
          </p:grpSpPr>
          <p:sp>
            <p:nvSpPr>
              <p:cNvPr id="980" name="Freeform 85"/>
              <p:cNvSpPr/>
              <p:nvPr/>
            </p:nvSpPr>
            <p:spPr>
              <a:xfrm>
                <a:off x="1851803" y="88661"/>
                <a:ext cx="20164482" cy="18611452"/>
              </a:xfrm>
              <a:custGeom>
                <a:avLst/>
                <a:gdLst/>
                <a:ahLst/>
                <a:cxnLst>
                  <a:cxn ang="0">
                    <a:pos x="wd2" y="hd2"/>
                  </a:cxn>
                  <a:cxn ang="5400000">
                    <a:pos x="wd2" y="hd2"/>
                  </a:cxn>
                  <a:cxn ang="10800000">
                    <a:pos x="wd2" y="hd2"/>
                  </a:cxn>
                  <a:cxn ang="16200000">
                    <a:pos x="wd2" y="hd2"/>
                  </a:cxn>
                </a:cxnLst>
                <a:rect l="0" t="0" r="r" b="b"/>
                <a:pathLst>
                  <a:path w="21551" h="21600" extrusionOk="0">
                    <a:moveTo>
                      <a:pt x="13140" y="3007"/>
                    </a:moveTo>
                    <a:cubicBezTo>
                      <a:pt x="12746" y="3007"/>
                      <a:pt x="12351" y="3068"/>
                      <a:pt x="11956" y="3130"/>
                    </a:cubicBezTo>
                    <a:cubicBezTo>
                      <a:pt x="10772" y="3252"/>
                      <a:pt x="9587" y="3682"/>
                      <a:pt x="8516" y="4295"/>
                    </a:cubicBezTo>
                    <a:cubicBezTo>
                      <a:pt x="9193" y="4111"/>
                      <a:pt x="9869" y="4050"/>
                      <a:pt x="10546" y="4050"/>
                    </a:cubicBezTo>
                    <a:cubicBezTo>
                      <a:pt x="10433" y="4050"/>
                      <a:pt x="10603" y="4050"/>
                      <a:pt x="10659" y="4050"/>
                    </a:cubicBezTo>
                    <a:cubicBezTo>
                      <a:pt x="10828" y="4050"/>
                      <a:pt x="10997" y="4111"/>
                      <a:pt x="11167" y="4111"/>
                    </a:cubicBezTo>
                    <a:cubicBezTo>
                      <a:pt x="11674" y="4173"/>
                      <a:pt x="12182" y="4357"/>
                      <a:pt x="12689" y="4541"/>
                    </a:cubicBezTo>
                    <a:cubicBezTo>
                      <a:pt x="13648" y="4970"/>
                      <a:pt x="14494" y="5584"/>
                      <a:pt x="15227" y="6259"/>
                    </a:cubicBezTo>
                    <a:cubicBezTo>
                      <a:pt x="16411" y="7302"/>
                      <a:pt x="17427" y="8530"/>
                      <a:pt x="17991" y="10064"/>
                    </a:cubicBezTo>
                    <a:cubicBezTo>
                      <a:pt x="18329" y="10800"/>
                      <a:pt x="18442" y="11598"/>
                      <a:pt x="18498" y="12395"/>
                    </a:cubicBezTo>
                    <a:cubicBezTo>
                      <a:pt x="18498" y="12334"/>
                      <a:pt x="18498" y="12334"/>
                      <a:pt x="18498" y="12334"/>
                    </a:cubicBezTo>
                    <a:cubicBezTo>
                      <a:pt x="18498" y="14052"/>
                      <a:pt x="17934" y="15648"/>
                      <a:pt x="17088" y="17059"/>
                    </a:cubicBezTo>
                    <a:cubicBezTo>
                      <a:pt x="16186" y="18409"/>
                      <a:pt x="15114" y="19575"/>
                      <a:pt x="13817" y="20434"/>
                    </a:cubicBezTo>
                    <a:cubicBezTo>
                      <a:pt x="12915" y="20986"/>
                      <a:pt x="11900" y="21355"/>
                      <a:pt x="10828" y="21477"/>
                    </a:cubicBezTo>
                    <a:cubicBezTo>
                      <a:pt x="10941" y="21539"/>
                      <a:pt x="11110" y="21539"/>
                      <a:pt x="11223" y="21539"/>
                    </a:cubicBezTo>
                    <a:cubicBezTo>
                      <a:pt x="11223" y="21539"/>
                      <a:pt x="11223" y="21539"/>
                      <a:pt x="11223" y="21539"/>
                    </a:cubicBezTo>
                    <a:cubicBezTo>
                      <a:pt x="11505" y="21600"/>
                      <a:pt x="11843" y="21600"/>
                      <a:pt x="12125" y="21600"/>
                    </a:cubicBezTo>
                    <a:cubicBezTo>
                      <a:pt x="12802" y="21600"/>
                      <a:pt x="13535" y="21539"/>
                      <a:pt x="14268" y="21293"/>
                    </a:cubicBezTo>
                    <a:cubicBezTo>
                      <a:pt x="15340" y="20986"/>
                      <a:pt x="16355" y="20434"/>
                      <a:pt x="17257" y="19759"/>
                    </a:cubicBezTo>
                    <a:cubicBezTo>
                      <a:pt x="18893" y="18532"/>
                      <a:pt x="20190" y="16752"/>
                      <a:pt x="20923" y="14789"/>
                    </a:cubicBezTo>
                    <a:cubicBezTo>
                      <a:pt x="21318" y="13684"/>
                      <a:pt x="21600" y="12395"/>
                      <a:pt x="21544" y="11230"/>
                    </a:cubicBezTo>
                    <a:cubicBezTo>
                      <a:pt x="21544" y="11230"/>
                      <a:pt x="21544" y="11230"/>
                      <a:pt x="21544" y="11230"/>
                    </a:cubicBezTo>
                    <a:cubicBezTo>
                      <a:pt x="21544" y="11230"/>
                      <a:pt x="21544" y="11230"/>
                      <a:pt x="21544" y="11230"/>
                    </a:cubicBezTo>
                    <a:cubicBezTo>
                      <a:pt x="21544" y="11230"/>
                      <a:pt x="21544" y="11230"/>
                      <a:pt x="21544" y="11230"/>
                    </a:cubicBezTo>
                    <a:cubicBezTo>
                      <a:pt x="21544" y="11230"/>
                      <a:pt x="21544" y="11230"/>
                      <a:pt x="21544" y="11230"/>
                    </a:cubicBezTo>
                    <a:cubicBezTo>
                      <a:pt x="21600" y="8775"/>
                      <a:pt x="20416" y="6505"/>
                      <a:pt x="18724" y="5032"/>
                    </a:cubicBezTo>
                    <a:cubicBezTo>
                      <a:pt x="17145" y="3682"/>
                      <a:pt x="15114" y="3007"/>
                      <a:pt x="13140" y="3007"/>
                    </a:cubicBezTo>
                    <a:moveTo>
                      <a:pt x="21544" y="11045"/>
                    </a:moveTo>
                    <a:cubicBezTo>
                      <a:pt x="21544" y="11045"/>
                      <a:pt x="21544" y="11107"/>
                      <a:pt x="21544" y="11230"/>
                    </a:cubicBezTo>
                    <a:cubicBezTo>
                      <a:pt x="21544" y="11230"/>
                      <a:pt x="21544" y="11230"/>
                      <a:pt x="21544" y="11230"/>
                    </a:cubicBezTo>
                    <a:cubicBezTo>
                      <a:pt x="21544" y="11230"/>
                      <a:pt x="21544" y="11230"/>
                      <a:pt x="21544" y="11230"/>
                    </a:cubicBezTo>
                    <a:cubicBezTo>
                      <a:pt x="21544" y="11230"/>
                      <a:pt x="21544" y="11291"/>
                      <a:pt x="21544" y="11291"/>
                    </a:cubicBezTo>
                    <a:cubicBezTo>
                      <a:pt x="21544" y="11291"/>
                      <a:pt x="21544" y="11230"/>
                      <a:pt x="21544" y="11168"/>
                    </a:cubicBezTo>
                    <a:cubicBezTo>
                      <a:pt x="21544" y="11107"/>
                      <a:pt x="21544" y="11045"/>
                      <a:pt x="21544" y="11045"/>
                    </a:cubicBezTo>
                    <a:moveTo>
                      <a:pt x="11674" y="0"/>
                    </a:moveTo>
                    <a:cubicBezTo>
                      <a:pt x="11505" y="0"/>
                      <a:pt x="11392" y="0"/>
                      <a:pt x="11279" y="0"/>
                    </a:cubicBezTo>
                    <a:cubicBezTo>
                      <a:pt x="11279" y="0"/>
                      <a:pt x="11279" y="0"/>
                      <a:pt x="11279" y="0"/>
                    </a:cubicBezTo>
                    <a:cubicBezTo>
                      <a:pt x="11279" y="0"/>
                      <a:pt x="11279" y="0"/>
                      <a:pt x="11279" y="0"/>
                    </a:cubicBezTo>
                    <a:cubicBezTo>
                      <a:pt x="11279" y="0"/>
                      <a:pt x="11223" y="0"/>
                      <a:pt x="11223" y="0"/>
                    </a:cubicBezTo>
                    <a:cubicBezTo>
                      <a:pt x="7670" y="368"/>
                      <a:pt x="4230" y="2209"/>
                      <a:pt x="1692" y="4909"/>
                    </a:cubicBezTo>
                    <a:cubicBezTo>
                      <a:pt x="1072" y="5584"/>
                      <a:pt x="508" y="6259"/>
                      <a:pt x="0" y="7057"/>
                    </a:cubicBezTo>
                    <a:cubicBezTo>
                      <a:pt x="959" y="5768"/>
                      <a:pt x="2087" y="4664"/>
                      <a:pt x="3327" y="3682"/>
                    </a:cubicBezTo>
                    <a:cubicBezTo>
                      <a:pt x="4794" y="2516"/>
                      <a:pt x="6373" y="1473"/>
                      <a:pt x="8065" y="859"/>
                    </a:cubicBezTo>
                    <a:cubicBezTo>
                      <a:pt x="9249" y="368"/>
                      <a:pt x="10433" y="61"/>
                      <a:pt x="11674" y="0"/>
                    </a:cubicBezTo>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sp>
            <p:nvSpPr>
              <p:cNvPr id="981" name="Freeform 88"/>
              <p:cNvSpPr/>
              <p:nvPr/>
            </p:nvSpPr>
            <p:spPr>
              <a:xfrm>
                <a:off x="-1" y="-1"/>
                <a:ext cx="23972338"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grpSp>
        <p:sp>
          <p:nvSpPr>
            <p:cNvPr id="983" name="Freeform 88"/>
            <p:cNvSpPr/>
            <p:nvPr/>
          </p:nvSpPr>
          <p:spPr>
            <a:xfrm>
              <a:off x="3292064" y="5530391"/>
              <a:ext cx="23972337"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sp>
          <p:nvSpPr>
            <p:cNvPr id="984" name="Freeform 88"/>
            <p:cNvSpPr/>
            <p:nvPr/>
          </p:nvSpPr>
          <p:spPr>
            <a:xfrm>
              <a:off x="6528599" y="-1"/>
              <a:ext cx="23972338"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6000"/>
              </a:srgbClr>
            </a:solidFill>
            <a:ln w="12700" cap="flat">
              <a:noFill/>
              <a:miter lim="400000"/>
            </a:ln>
            <a:effectLst/>
          </p:spPr>
          <p:txBody>
            <a:bodyPr wrap="square" lIns="91439" tIns="91439" rIns="91439" bIns="91439" numCol="1" anchor="t">
              <a:noAutofit/>
            </a:bodyPr>
            <a:lstStyle/>
            <a:p>
              <a:endParaRPr/>
            </a:p>
          </p:txBody>
        </p:sp>
      </p:grpSp>
      <p:sp>
        <p:nvSpPr>
          <p:cNvPr id="986" name="TextBox 20"/>
          <p:cNvSpPr txBox="1"/>
          <p:nvPr/>
        </p:nvSpPr>
        <p:spPr>
          <a:xfrm>
            <a:off x="9811820" y="5853297"/>
            <a:ext cx="4972407" cy="127395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ctr">
              <a:defRPr sz="7200" b="1">
                <a:solidFill>
                  <a:srgbClr val="FFFFFF"/>
                </a:solidFill>
              </a:defRPr>
            </a:lvl1pPr>
          </a:lstStyle>
          <a:p>
            <a:r>
              <a:t>Thank you!</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BACKGROUND"/>
          <p:cNvSpPr txBox="1">
            <a:spLocks noGrp="1"/>
          </p:cNvSpPr>
          <p:nvPr>
            <p:ph type="title"/>
          </p:nvPr>
        </p:nvSpPr>
        <p:spPr>
          <a:prstGeom prst="rect">
            <a:avLst/>
          </a:prstGeom>
        </p:spPr>
        <p:txBody>
          <a:bodyPr/>
          <a:lstStyle/>
          <a:p>
            <a:r>
              <a:t>BACKGROUND</a:t>
            </a:r>
          </a:p>
        </p:txBody>
      </p:sp>
      <p:pic>
        <p:nvPicPr>
          <p:cNvPr id="171" name="WhatsApp Image 2022-04-30 at 20.56.17 (1).jpeg" descr="WhatsApp Image 2022-04-30 at 20.56.17 (1).jpeg"/>
          <p:cNvPicPr>
            <a:picLocks noChangeAspect="1"/>
          </p:cNvPicPr>
          <p:nvPr/>
        </p:nvPicPr>
        <p:blipFill>
          <a:blip r:embed="rId2">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172" name="WhatsApp Image 2022-04-30 at 20.56.17 (2).jpeg" descr="WhatsApp Image 2022-04-30 at 20.56.17 (2).jpeg"/>
          <p:cNvPicPr>
            <a:picLocks noChangeAspect="1"/>
          </p:cNvPicPr>
          <p:nvPr/>
        </p:nvPicPr>
        <p:blipFill>
          <a:blip r:embed="rId3">
            <a:extLst/>
          </a:blip>
          <a:stretch>
            <a:fillRect/>
          </a:stretch>
        </p:blipFill>
        <p:spPr>
          <a:xfrm>
            <a:off x="21402623" y="159372"/>
            <a:ext cx="2648814" cy="1874212"/>
          </a:xfrm>
          <a:prstGeom prst="rect">
            <a:avLst/>
          </a:prstGeom>
          <a:ln w="12700">
            <a:miter lim="400000"/>
          </a:ln>
        </p:spPr>
      </p:pic>
      <p:pic>
        <p:nvPicPr>
          <p:cNvPr id="173" name="WhatsApp Image 2022-04-30 at 20.56.17.jpeg" descr="WhatsApp Image 2022-04-30 at 20.56.17.jpeg"/>
          <p:cNvPicPr>
            <a:picLocks noChangeAspect="1"/>
          </p:cNvPicPr>
          <p:nvPr/>
        </p:nvPicPr>
        <p:blipFill>
          <a:blip r:embed="rId4">
            <a:extLst/>
          </a:blip>
          <a:stretch>
            <a:fillRect/>
          </a:stretch>
        </p:blipFill>
        <p:spPr>
          <a:xfrm>
            <a:off x="18556227" y="11610937"/>
            <a:ext cx="3057510" cy="1893029"/>
          </a:xfrm>
          <a:prstGeom prst="rect">
            <a:avLst/>
          </a:prstGeom>
          <a:ln w="12700">
            <a:miter lim="400000"/>
          </a:ln>
        </p:spPr>
      </p:pic>
      <p:pic>
        <p:nvPicPr>
          <p:cNvPr id="174" name="Flag%20of%20Brazil.H03.2k.png" descr="Flag%20of%20Brazil.H03.2k.png"/>
          <p:cNvPicPr>
            <a:picLocks noChangeAspect="1"/>
          </p:cNvPicPr>
          <p:nvPr/>
        </p:nvPicPr>
        <p:blipFill>
          <a:blip r:embed="rId5">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grpSp>
        <p:nvGrpSpPr>
          <p:cNvPr id="199" name="Group 50"/>
          <p:cNvGrpSpPr/>
          <p:nvPr/>
        </p:nvGrpSpPr>
        <p:grpSpPr>
          <a:xfrm>
            <a:off x="2554062" y="3388795"/>
            <a:ext cx="10757344" cy="9257595"/>
            <a:chOff x="0" y="0"/>
            <a:chExt cx="10757342" cy="9257594"/>
          </a:xfrm>
        </p:grpSpPr>
        <p:sp>
          <p:nvSpPr>
            <p:cNvPr id="175" name="Freeform 15"/>
            <p:cNvSpPr/>
            <p:nvPr/>
          </p:nvSpPr>
          <p:spPr>
            <a:xfrm>
              <a:off x="-1" y="7868132"/>
              <a:ext cx="1393342" cy="1389463"/>
            </a:xfrm>
            <a:custGeom>
              <a:avLst/>
              <a:gdLst/>
              <a:ahLst/>
              <a:cxnLst>
                <a:cxn ang="0">
                  <a:pos x="wd2" y="hd2"/>
                </a:cxn>
                <a:cxn ang="5400000">
                  <a:pos x="wd2" y="hd2"/>
                </a:cxn>
                <a:cxn ang="10800000">
                  <a:pos x="wd2" y="hd2"/>
                </a:cxn>
                <a:cxn ang="16200000">
                  <a:pos x="wd2" y="hd2"/>
                </a:cxn>
              </a:cxnLst>
              <a:rect l="0" t="0" r="r" b="b"/>
              <a:pathLst>
                <a:path w="21389" h="21494" extrusionOk="0">
                  <a:moveTo>
                    <a:pt x="949" y="21494"/>
                  </a:moveTo>
                  <a:cubicBezTo>
                    <a:pt x="738" y="21494"/>
                    <a:pt x="527" y="21388"/>
                    <a:pt x="316" y="21176"/>
                  </a:cubicBezTo>
                  <a:cubicBezTo>
                    <a:pt x="-105" y="20859"/>
                    <a:pt x="-105" y="20223"/>
                    <a:pt x="316" y="19906"/>
                  </a:cubicBezTo>
                  <a:cubicBezTo>
                    <a:pt x="6322" y="13765"/>
                    <a:pt x="6322" y="13765"/>
                    <a:pt x="6322" y="13765"/>
                  </a:cubicBezTo>
                  <a:cubicBezTo>
                    <a:pt x="6744" y="13447"/>
                    <a:pt x="7271" y="13447"/>
                    <a:pt x="7692" y="13765"/>
                  </a:cubicBezTo>
                  <a:cubicBezTo>
                    <a:pt x="8008" y="14188"/>
                    <a:pt x="8008" y="14718"/>
                    <a:pt x="7692" y="15141"/>
                  </a:cubicBezTo>
                  <a:cubicBezTo>
                    <a:pt x="1686" y="21176"/>
                    <a:pt x="1686" y="21176"/>
                    <a:pt x="1686" y="21176"/>
                  </a:cubicBezTo>
                  <a:cubicBezTo>
                    <a:pt x="1475" y="21388"/>
                    <a:pt x="1265" y="21494"/>
                    <a:pt x="949" y="21494"/>
                  </a:cubicBezTo>
                  <a:close/>
                  <a:moveTo>
                    <a:pt x="13698" y="8682"/>
                  </a:moveTo>
                  <a:cubicBezTo>
                    <a:pt x="13487" y="8682"/>
                    <a:pt x="13276" y="8576"/>
                    <a:pt x="13066" y="8365"/>
                  </a:cubicBezTo>
                  <a:cubicBezTo>
                    <a:pt x="12644" y="8047"/>
                    <a:pt x="12644" y="7412"/>
                    <a:pt x="13066" y="7094"/>
                  </a:cubicBezTo>
                  <a:cubicBezTo>
                    <a:pt x="19809" y="318"/>
                    <a:pt x="19809" y="318"/>
                    <a:pt x="19809" y="318"/>
                  </a:cubicBezTo>
                  <a:cubicBezTo>
                    <a:pt x="20125" y="-106"/>
                    <a:pt x="20757" y="-106"/>
                    <a:pt x="21074" y="318"/>
                  </a:cubicBezTo>
                  <a:cubicBezTo>
                    <a:pt x="21495" y="635"/>
                    <a:pt x="21495" y="1270"/>
                    <a:pt x="21074" y="1694"/>
                  </a:cubicBezTo>
                  <a:cubicBezTo>
                    <a:pt x="14435" y="8365"/>
                    <a:pt x="14435" y="8365"/>
                    <a:pt x="14435" y="8365"/>
                  </a:cubicBezTo>
                  <a:cubicBezTo>
                    <a:pt x="14225" y="8576"/>
                    <a:pt x="14014" y="8682"/>
                    <a:pt x="13698" y="8682"/>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176" name="Freeform 16"/>
            <p:cNvSpPr/>
            <p:nvPr/>
          </p:nvSpPr>
          <p:spPr>
            <a:xfrm>
              <a:off x="742532" y="7868132"/>
              <a:ext cx="1390676" cy="1389463"/>
            </a:xfrm>
            <a:custGeom>
              <a:avLst/>
              <a:gdLst/>
              <a:ahLst/>
              <a:cxnLst>
                <a:cxn ang="0">
                  <a:pos x="wd2" y="hd2"/>
                </a:cxn>
                <a:cxn ang="5400000">
                  <a:pos x="wd2" y="hd2"/>
                </a:cxn>
                <a:cxn ang="10800000">
                  <a:pos x="wd2" y="hd2"/>
                </a:cxn>
                <a:cxn ang="16200000">
                  <a:pos x="wd2" y="hd2"/>
                </a:cxn>
              </a:cxnLst>
              <a:rect l="0" t="0" r="r" b="b"/>
              <a:pathLst>
                <a:path w="21389" h="21494" extrusionOk="0">
                  <a:moveTo>
                    <a:pt x="949" y="21494"/>
                  </a:moveTo>
                  <a:cubicBezTo>
                    <a:pt x="738" y="21494"/>
                    <a:pt x="527" y="21388"/>
                    <a:pt x="316" y="21176"/>
                  </a:cubicBezTo>
                  <a:cubicBezTo>
                    <a:pt x="-105" y="20859"/>
                    <a:pt x="-105" y="20223"/>
                    <a:pt x="316" y="19906"/>
                  </a:cubicBezTo>
                  <a:cubicBezTo>
                    <a:pt x="19809" y="318"/>
                    <a:pt x="19809" y="318"/>
                    <a:pt x="19809" y="318"/>
                  </a:cubicBezTo>
                  <a:cubicBezTo>
                    <a:pt x="20125" y="-106"/>
                    <a:pt x="20757" y="-106"/>
                    <a:pt x="21074" y="318"/>
                  </a:cubicBezTo>
                  <a:cubicBezTo>
                    <a:pt x="21495" y="635"/>
                    <a:pt x="21495" y="1270"/>
                    <a:pt x="21074" y="1694"/>
                  </a:cubicBezTo>
                  <a:cubicBezTo>
                    <a:pt x="1686" y="21176"/>
                    <a:pt x="1686" y="21176"/>
                    <a:pt x="1686" y="21176"/>
                  </a:cubicBezTo>
                  <a:cubicBezTo>
                    <a:pt x="1475" y="21388"/>
                    <a:pt x="1265" y="21494"/>
                    <a:pt x="949" y="21494"/>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177" name="Freeform 17"/>
            <p:cNvSpPr/>
            <p:nvPr/>
          </p:nvSpPr>
          <p:spPr>
            <a:xfrm>
              <a:off x="1486059" y="7868132"/>
              <a:ext cx="1388710" cy="1389463"/>
            </a:xfrm>
            <a:custGeom>
              <a:avLst/>
              <a:gdLst/>
              <a:ahLst/>
              <a:cxnLst>
                <a:cxn ang="0">
                  <a:pos x="wd2" y="hd2"/>
                </a:cxn>
                <a:cxn ang="5400000">
                  <a:pos x="wd2" y="hd2"/>
                </a:cxn>
                <a:cxn ang="10800000">
                  <a:pos x="wd2" y="hd2"/>
                </a:cxn>
                <a:cxn ang="16200000">
                  <a:pos x="wd2" y="hd2"/>
                </a:cxn>
              </a:cxnLst>
              <a:rect l="0" t="0" r="r" b="b"/>
              <a:pathLst>
                <a:path w="21441" h="21494" extrusionOk="0">
                  <a:moveTo>
                    <a:pt x="980" y="21494"/>
                  </a:moveTo>
                  <a:cubicBezTo>
                    <a:pt x="662" y="21494"/>
                    <a:pt x="450" y="21388"/>
                    <a:pt x="239" y="21176"/>
                  </a:cubicBezTo>
                  <a:cubicBezTo>
                    <a:pt x="-79" y="20859"/>
                    <a:pt x="-79" y="20223"/>
                    <a:pt x="239" y="19906"/>
                  </a:cubicBezTo>
                  <a:cubicBezTo>
                    <a:pt x="6274" y="13765"/>
                    <a:pt x="6274" y="13765"/>
                    <a:pt x="6274" y="13765"/>
                  </a:cubicBezTo>
                  <a:cubicBezTo>
                    <a:pt x="6697" y="13447"/>
                    <a:pt x="7333" y="13447"/>
                    <a:pt x="7650" y="13765"/>
                  </a:cubicBezTo>
                  <a:cubicBezTo>
                    <a:pt x="8074" y="14188"/>
                    <a:pt x="8074" y="14718"/>
                    <a:pt x="7650" y="15141"/>
                  </a:cubicBezTo>
                  <a:cubicBezTo>
                    <a:pt x="1615" y="21176"/>
                    <a:pt x="1615" y="21176"/>
                    <a:pt x="1615" y="21176"/>
                  </a:cubicBezTo>
                  <a:cubicBezTo>
                    <a:pt x="1403" y="21388"/>
                    <a:pt x="1192" y="21494"/>
                    <a:pt x="980" y="21494"/>
                  </a:cubicBezTo>
                  <a:close/>
                  <a:moveTo>
                    <a:pt x="13792" y="8682"/>
                  </a:moveTo>
                  <a:cubicBezTo>
                    <a:pt x="13474" y="8682"/>
                    <a:pt x="13262" y="8576"/>
                    <a:pt x="13050" y="8365"/>
                  </a:cubicBezTo>
                  <a:cubicBezTo>
                    <a:pt x="12733" y="8047"/>
                    <a:pt x="12733" y="7412"/>
                    <a:pt x="13050" y="7094"/>
                  </a:cubicBezTo>
                  <a:cubicBezTo>
                    <a:pt x="19827" y="318"/>
                    <a:pt x="19827" y="318"/>
                    <a:pt x="19827" y="318"/>
                  </a:cubicBezTo>
                  <a:cubicBezTo>
                    <a:pt x="20145" y="-106"/>
                    <a:pt x="20780" y="-106"/>
                    <a:pt x="21203" y="318"/>
                  </a:cubicBezTo>
                  <a:cubicBezTo>
                    <a:pt x="21521" y="635"/>
                    <a:pt x="21521" y="1270"/>
                    <a:pt x="21203" y="1694"/>
                  </a:cubicBezTo>
                  <a:cubicBezTo>
                    <a:pt x="14427" y="8365"/>
                    <a:pt x="14427" y="8365"/>
                    <a:pt x="14427" y="8365"/>
                  </a:cubicBezTo>
                  <a:cubicBezTo>
                    <a:pt x="14215" y="8576"/>
                    <a:pt x="14003" y="8682"/>
                    <a:pt x="13792" y="8682"/>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178" name="Freeform 18"/>
            <p:cNvSpPr/>
            <p:nvPr/>
          </p:nvSpPr>
          <p:spPr>
            <a:xfrm>
              <a:off x="2228595" y="7868132"/>
              <a:ext cx="1386040" cy="1389463"/>
            </a:xfrm>
            <a:custGeom>
              <a:avLst/>
              <a:gdLst/>
              <a:ahLst/>
              <a:cxnLst>
                <a:cxn ang="0">
                  <a:pos x="wd2" y="hd2"/>
                </a:cxn>
                <a:cxn ang="5400000">
                  <a:pos x="wd2" y="hd2"/>
                </a:cxn>
                <a:cxn ang="10800000">
                  <a:pos x="wd2" y="hd2"/>
                </a:cxn>
                <a:cxn ang="16200000">
                  <a:pos x="wd2" y="hd2"/>
                </a:cxn>
              </a:cxnLst>
              <a:rect l="0" t="0" r="r" b="b"/>
              <a:pathLst>
                <a:path w="21441" h="21494" extrusionOk="0">
                  <a:moveTo>
                    <a:pt x="980" y="21494"/>
                  </a:moveTo>
                  <a:cubicBezTo>
                    <a:pt x="662" y="21494"/>
                    <a:pt x="450" y="21388"/>
                    <a:pt x="239" y="21176"/>
                  </a:cubicBezTo>
                  <a:cubicBezTo>
                    <a:pt x="-79" y="20859"/>
                    <a:pt x="-79" y="20223"/>
                    <a:pt x="239" y="19906"/>
                  </a:cubicBezTo>
                  <a:cubicBezTo>
                    <a:pt x="19827" y="318"/>
                    <a:pt x="19827" y="318"/>
                    <a:pt x="19827" y="318"/>
                  </a:cubicBezTo>
                  <a:cubicBezTo>
                    <a:pt x="20250" y="-106"/>
                    <a:pt x="20780" y="-106"/>
                    <a:pt x="21203" y="318"/>
                  </a:cubicBezTo>
                  <a:cubicBezTo>
                    <a:pt x="21521" y="635"/>
                    <a:pt x="21521" y="1270"/>
                    <a:pt x="21203" y="1694"/>
                  </a:cubicBezTo>
                  <a:cubicBezTo>
                    <a:pt x="1615" y="21176"/>
                    <a:pt x="1615" y="21176"/>
                    <a:pt x="1615" y="21176"/>
                  </a:cubicBezTo>
                  <a:cubicBezTo>
                    <a:pt x="1403" y="21388"/>
                    <a:pt x="1192" y="21494"/>
                    <a:pt x="980" y="21494"/>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179" name="Freeform 19"/>
            <p:cNvSpPr/>
            <p:nvPr/>
          </p:nvSpPr>
          <p:spPr>
            <a:xfrm>
              <a:off x="5765475" y="4206535"/>
              <a:ext cx="2660523" cy="2659312"/>
            </a:xfrm>
            <a:custGeom>
              <a:avLst/>
              <a:gdLst/>
              <a:ahLst/>
              <a:cxnLst>
                <a:cxn ang="0">
                  <a:pos x="wd2" y="hd2"/>
                </a:cxn>
                <a:cxn ang="5400000">
                  <a:pos x="wd2" y="hd2"/>
                </a:cxn>
                <a:cxn ang="10800000">
                  <a:pos x="wd2" y="hd2"/>
                </a:cxn>
                <a:cxn ang="16200000">
                  <a:pos x="wd2" y="hd2"/>
                </a:cxn>
              </a:cxnLst>
              <a:rect l="0" t="0" r="r" b="b"/>
              <a:pathLst>
                <a:path w="21489" h="21544" extrusionOk="0">
                  <a:moveTo>
                    <a:pt x="499" y="21544"/>
                  </a:moveTo>
                  <a:cubicBezTo>
                    <a:pt x="388" y="21544"/>
                    <a:pt x="277" y="21488"/>
                    <a:pt x="167" y="21377"/>
                  </a:cubicBezTo>
                  <a:cubicBezTo>
                    <a:pt x="-55" y="21211"/>
                    <a:pt x="-55" y="20878"/>
                    <a:pt x="167" y="20656"/>
                  </a:cubicBezTo>
                  <a:cubicBezTo>
                    <a:pt x="20659" y="166"/>
                    <a:pt x="20659" y="166"/>
                    <a:pt x="20659" y="166"/>
                  </a:cubicBezTo>
                  <a:cubicBezTo>
                    <a:pt x="20825" y="-56"/>
                    <a:pt x="21157" y="-56"/>
                    <a:pt x="21323" y="166"/>
                  </a:cubicBezTo>
                  <a:cubicBezTo>
                    <a:pt x="21545" y="333"/>
                    <a:pt x="21545" y="666"/>
                    <a:pt x="21323" y="832"/>
                  </a:cubicBezTo>
                  <a:cubicBezTo>
                    <a:pt x="831" y="21377"/>
                    <a:pt x="831" y="21377"/>
                    <a:pt x="831" y="21377"/>
                  </a:cubicBezTo>
                  <a:cubicBezTo>
                    <a:pt x="776" y="21488"/>
                    <a:pt x="610" y="21544"/>
                    <a:pt x="499" y="21544"/>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180" name="Freeform 20"/>
            <p:cNvSpPr/>
            <p:nvPr/>
          </p:nvSpPr>
          <p:spPr>
            <a:xfrm>
              <a:off x="6861434" y="4206535"/>
              <a:ext cx="2304424" cy="2309566"/>
            </a:xfrm>
            <a:custGeom>
              <a:avLst/>
              <a:gdLst/>
              <a:ahLst/>
              <a:cxnLst>
                <a:cxn ang="0">
                  <a:pos x="wd2" y="hd2"/>
                </a:cxn>
                <a:cxn ang="5400000">
                  <a:pos x="wd2" y="hd2"/>
                </a:cxn>
                <a:cxn ang="10800000">
                  <a:pos x="wd2" y="hd2"/>
                </a:cxn>
                <a:cxn ang="16200000">
                  <a:pos x="wd2" y="hd2"/>
                </a:cxn>
              </a:cxnLst>
              <a:rect l="0" t="0" r="r" b="b"/>
              <a:pathLst>
                <a:path w="21488" h="21536" extrusionOk="0">
                  <a:moveTo>
                    <a:pt x="527" y="21536"/>
                  </a:moveTo>
                  <a:cubicBezTo>
                    <a:pt x="399" y="21536"/>
                    <a:pt x="272" y="21472"/>
                    <a:pt x="144" y="21344"/>
                  </a:cubicBezTo>
                  <a:cubicBezTo>
                    <a:pt x="-48" y="21153"/>
                    <a:pt x="-48" y="20769"/>
                    <a:pt x="144" y="20514"/>
                  </a:cubicBezTo>
                  <a:cubicBezTo>
                    <a:pt x="4234" y="16487"/>
                    <a:pt x="4234" y="16487"/>
                    <a:pt x="4234" y="16487"/>
                  </a:cubicBezTo>
                  <a:cubicBezTo>
                    <a:pt x="4425" y="16232"/>
                    <a:pt x="4809" y="16232"/>
                    <a:pt x="5064" y="16487"/>
                  </a:cubicBezTo>
                  <a:cubicBezTo>
                    <a:pt x="5256" y="16679"/>
                    <a:pt x="5256" y="17063"/>
                    <a:pt x="5064" y="17254"/>
                  </a:cubicBezTo>
                  <a:cubicBezTo>
                    <a:pt x="974" y="21344"/>
                    <a:pt x="974" y="21344"/>
                    <a:pt x="974" y="21344"/>
                  </a:cubicBezTo>
                  <a:cubicBezTo>
                    <a:pt x="847" y="21472"/>
                    <a:pt x="719" y="21536"/>
                    <a:pt x="527" y="21536"/>
                  </a:cubicBezTo>
                  <a:close/>
                  <a:moveTo>
                    <a:pt x="8707" y="13356"/>
                  </a:moveTo>
                  <a:cubicBezTo>
                    <a:pt x="8579" y="13356"/>
                    <a:pt x="8388" y="13292"/>
                    <a:pt x="8260" y="13228"/>
                  </a:cubicBezTo>
                  <a:cubicBezTo>
                    <a:pt x="8068" y="12973"/>
                    <a:pt x="8068" y="12589"/>
                    <a:pt x="8260" y="12398"/>
                  </a:cubicBezTo>
                  <a:cubicBezTo>
                    <a:pt x="12350" y="8308"/>
                    <a:pt x="12350" y="8308"/>
                    <a:pt x="12350" y="8308"/>
                  </a:cubicBezTo>
                  <a:cubicBezTo>
                    <a:pt x="12605" y="8116"/>
                    <a:pt x="12925" y="8116"/>
                    <a:pt x="13180" y="8308"/>
                  </a:cubicBezTo>
                  <a:cubicBezTo>
                    <a:pt x="13372" y="8563"/>
                    <a:pt x="13372" y="8883"/>
                    <a:pt x="13180" y="9138"/>
                  </a:cubicBezTo>
                  <a:cubicBezTo>
                    <a:pt x="9090" y="13228"/>
                    <a:pt x="9090" y="13228"/>
                    <a:pt x="9090" y="13228"/>
                  </a:cubicBezTo>
                  <a:cubicBezTo>
                    <a:pt x="8963" y="13292"/>
                    <a:pt x="8835" y="13356"/>
                    <a:pt x="8707" y="13356"/>
                  </a:cubicBezTo>
                  <a:close/>
                  <a:moveTo>
                    <a:pt x="16823" y="5240"/>
                  </a:moveTo>
                  <a:cubicBezTo>
                    <a:pt x="16695" y="5240"/>
                    <a:pt x="16567" y="5176"/>
                    <a:pt x="16440" y="5048"/>
                  </a:cubicBezTo>
                  <a:cubicBezTo>
                    <a:pt x="16184" y="4857"/>
                    <a:pt x="16184" y="4473"/>
                    <a:pt x="16440" y="4218"/>
                  </a:cubicBezTo>
                  <a:cubicBezTo>
                    <a:pt x="20530" y="192"/>
                    <a:pt x="20530" y="192"/>
                    <a:pt x="20530" y="192"/>
                  </a:cubicBezTo>
                  <a:cubicBezTo>
                    <a:pt x="20721" y="-64"/>
                    <a:pt x="21105" y="-64"/>
                    <a:pt x="21296" y="192"/>
                  </a:cubicBezTo>
                  <a:cubicBezTo>
                    <a:pt x="21552" y="383"/>
                    <a:pt x="21552" y="767"/>
                    <a:pt x="21296" y="958"/>
                  </a:cubicBezTo>
                  <a:cubicBezTo>
                    <a:pt x="17270" y="5048"/>
                    <a:pt x="17270" y="5048"/>
                    <a:pt x="17270" y="5048"/>
                  </a:cubicBezTo>
                  <a:cubicBezTo>
                    <a:pt x="17143" y="5176"/>
                    <a:pt x="17015" y="5240"/>
                    <a:pt x="16823" y="524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181" name="Freeform 21"/>
            <p:cNvSpPr/>
            <p:nvPr/>
          </p:nvSpPr>
          <p:spPr>
            <a:xfrm>
              <a:off x="7251544" y="4206535"/>
              <a:ext cx="2658566" cy="2659312"/>
            </a:xfrm>
            <a:custGeom>
              <a:avLst/>
              <a:gdLst/>
              <a:ahLst/>
              <a:cxnLst>
                <a:cxn ang="0">
                  <a:pos x="wd2" y="hd2"/>
                </a:cxn>
                <a:cxn ang="5400000">
                  <a:pos x="wd2" y="hd2"/>
                </a:cxn>
                <a:cxn ang="10800000">
                  <a:pos x="wd2" y="hd2"/>
                </a:cxn>
                <a:cxn ang="16200000">
                  <a:pos x="wd2" y="hd2"/>
                </a:cxn>
              </a:cxnLst>
              <a:rect l="0" t="0" r="r" b="b"/>
              <a:pathLst>
                <a:path w="21517" h="21544" extrusionOk="0">
                  <a:moveTo>
                    <a:pt x="458" y="21544"/>
                  </a:moveTo>
                  <a:cubicBezTo>
                    <a:pt x="347" y="21544"/>
                    <a:pt x="236" y="21488"/>
                    <a:pt x="125" y="21377"/>
                  </a:cubicBezTo>
                  <a:cubicBezTo>
                    <a:pt x="-42" y="21211"/>
                    <a:pt x="-42" y="20878"/>
                    <a:pt x="125" y="20656"/>
                  </a:cubicBezTo>
                  <a:cubicBezTo>
                    <a:pt x="20670" y="166"/>
                    <a:pt x="20670" y="166"/>
                    <a:pt x="20670" y="166"/>
                  </a:cubicBezTo>
                  <a:cubicBezTo>
                    <a:pt x="20836" y="-56"/>
                    <a:pt x="21169" y="-56"/>
                    <a:pt x="21391" y="166"/>
                  </a:cubicBezTo>
                  <a:cubicBezTo>
                    <a:pt x="21558" y="333"/>
                    <a:pt x="21558" y="666"/>
                    <a:pt x="21391" y="832"/>
                  </a:cubicBezTo>
                  <a:cubicBezTo>
                    <a:pt x="846" y="21377"/>
                    <a:pt x="846" y="21377"/>
                    <a:pt x="846" y="21377"/>
                  </a:cubicBezTo>
                  <a:cubicBezTo>
                    <a:pt x="735" y="21488"/>
                    <a:pt x="624" y="21544"/>
                    <a:pt x="458" y="21544"/>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182" name="Freeform 22"/>
            <p:cNvSpPr/>
            <p:nvPr/>
          </p:nvSpPr>
          <p:spPr>
            <a:xfrm>
              <a:off x="372480" y="5235478"/>
              <a:ext cx="4597857" cy="2383677"/>
            </a:xfrm>
            <a:custGeom>
              <a:avLst/>
              <a:gdLst/>
              <a:ahLst/>
              <a:cxnLst>
                <a:cxn ang="0">
                  <a:pos x="wd2" y="hd2"/>
                </a:cxn>
                <a:cxn ang="5400000">
                  <a:pos x="wd2" y="hd2"/>
                </a:cxn>
                <a:cxn ang="10800000">
                  <a:pos x="wd2" y="hd2"/>
                </a:cxn>
                <a:cxn ang="16200000">
                  <a:pos x="wd2" y="hd2"/>
                </a:cxn>
              </a:cxnLst>
              <a:rect l="0" t="0" r="r" b="b"/>
              <a:pathLst>
                <a:path w="21600" h="21600" extrusionOk="0">
                  <a:moveTo>
                    <a:pt x="17641" y="21600"/>
                  </a:moveTo>
                  <a:cubicBezTo>
                    <a:pt x="3348" y="21600"/>
                    <a:pt x="3348" y="21600"/>
                    <a:pt x="3348" y="21600"/>
                  </a:cubicBezTo>
                  <a:cubicBezTo>
                    <a:pt x="2125" y="21600"/>
                    <a:pt x="998" y="20359"/>
                    <a:pt x="418" y="18497"/>
                  </a:cubicBezTo>
                  <a:cubicBezTo>
                    <a:pt x="161" y="17628"/>
                    <a:pt x="0" y="16634"/>
                    <a:pt x="0" y="15641"/>
                  </a:cubicBezTo>
                  <a:cubicBezTo>
                    <a:pt x="0" y="12290"/>
                    <a:pt x="1545" y="9621"/>
                    <a:pt x="3412" y="9621"/>
                  </a:cubicBezTo>
                  <a:cubicBezTo>
                    <a:pt x="3573" y="9621"/>
                    <a:pt x="3766" y="9683"/>
                    <a:pt x="3959" y="9745"/>
                  </a:cubicBezTo>
                  <a:cubicBezTo>
                    <a:pt x="4442" y="6952"/>
                    <a:pt x="5891" y="5028"/>
                    <a:pt x="7533" y="5028"/>
                  </a:cubicBezTo>
                  <a:cubicBezTo>
                    <a:pt x="7951" y="5028"/>
                    <a:pt x="8337" y="5152"/>
                    <a:pt x="8724" y="5338"/>
                  </a:cubicBezTo>
                  <a:cubicBezTo>
                    <a:pt x="9432" y="2110"/>
                    <a:pt x="11202" y="0"/>
                    <a:pt x="13198" y="0"/>
                  </a:cubicBezTo>
                  <a:cubicBezTo>
                    <a:pt x="15677" y="0"/>
                    <a:pt x="17705" y="3290"/>
                    <a:pt x="17962" y="7572"/>
                  </a:cubicBezTo>
                  <a:cubicBezTo>
                    <a:pt x="19990" y="7883"/>
                    <a:pt x="21600" y="10924"/>
                    <a:pt x="21600" y="14586"/>
                  </a:cubicBezTo>
                  <a:cubicBezTo>
                    <a:pt x="21600" y="17752"/>
                    <a:pt x="20377" y="20545"/>
                    <a:pt x="18638" y="21352"/>
                  </a:cubicBezTo>
                  <a:cubicBezTo>
                    <a:pt x="18638" y="21414"/>
                    <a:pt x="18638" y="21414"/>
                    <a:pt x="18606" y="21414"/>
                  </a:cubicBezTo>
                  <a:cubicBezTo>
                    <a:pt x="18317" y="21538"/>
                    <a:pt x="17962" y="21600"/>
                    <a:pt x="17641" y="21600"/>
                  </a:cubicBezTo>
                  <a:close/>
                  <a:moveTo>
                    <a:pt x="3412" y="10738"/>
                  </a:moveTo>
                  <a:cubicBezTo>
                    <a:pt x="1835" y="10738"/>
                    <a:pt x="579" y="12910"/>
                    <a:pt x="579" y="15641"/>
                  </a:cubicBezTo>
                  <a:cubicBezTo>
                    <a:pt x="579" y="16448"/>
                    <a:pt x="708" y="17193"/>
                    <a:pt x="934" y="17876"/>
                  </a:cubicBezTo>
                  <a:cubicBezTo>
                    <a:pt x="1416" y="19490"/>
                    <a:pt x="2350" y="20483"/>
                    <a:pt x="3380" y="20483"/>
                  </a:cubicBezTo>
                  <a:cubicBezTo>
                    <a:pt x="17641" y="20483"/>
                    <a:pt x="17641" y="20483"/>
                    <a:pt x="17641" y="20483"/>
                  </a:cubicBezTo>
                  <a:cubicBezTo>
                    <a:pt x="17930" y="20483"/>
                    <a:pt x="18220" y="20421"/>
                    <a:pt x="18510" y="20297"/>
                  </a:cubicBezTo>
                  <a:cubicBezTo>
                    <a:pt x="18510" y="20297"/>
                    <a:pt x="18510" y="20297"/>
                    <a:pt x="18542" y="20297"/>
                  </a:cubicBezTo>
                  <a:cubicBezTo>
                    <a:pt x="19990" y="19552"/>
                    <a:pt x="21021" y="17255"/>
                    <a:pt x="21021" y="14586"/>
                  </a:cubicBezTo>
                  <a:cubicBezTo>
                    <a:pt x="21021" y="11421"/>
                    <a:pt x="19540" y="8752"/>
                    <a:pt x="17673" y="8690"/>
                  </a:cubicBezTo>
                  <a:cubicBezTo>
                    <a:pt x="17544" y="8690"/>
                    <a:pt x="17415" y="8441"/>
                    <a:pt x="17383" y="8131"/>
                  </a:cubicBezTo>
                  <a:cubicBezTo>
                    <a:pt x="17319" y="4221"/>
                    <a:pt x="15452" y="1117"/>
                    <a:pt x="13198" y="1117"/>
                  </a:cubicBezTo>
                  <a:cubicBezTo>
                    <a:pt x="11331" y="1117"/>
                    <a:pt x="9722" y="3166"/>
                    <a:pt x="9174" y="6269"/>
                  </a:cubicBezTo>
                  <a:cubicBezTo>
                    <a:pt x="9142" y="6393"/>
                    <a:pt x="9078" y="6517"/>
                    <a:pt x="9013" y="6579"/>
                  </a:cubicBezTo>
                  <a:cubicBezTo>
                    <a:pt x="8949" y="6641"/>
                    <a:pt x="8852" y="6641"/>
                    <a:pt x="8788" y="6579"/>
                  </a:cubicBezTo>
                  <a:cubicBezTo>
                    <a:pt x="8402" y="6269"/>
                    <a:pt x="7983" y="6145"/>
                    <a:pt x="7533" y="6145"/>
                  </a:cubicBezTo>
                  <a:cubicBezTo>
                    <a:pt x="6052" y="6145"/>
                    <a:pt x="4764" y="7945"/>
                    <a:pt x="4442" y="10490"/>
                  </a:cubicBezTo>
                  <a:cubicBezTo>
                    <a:pt x="4410" y="10800"/>
                    <a:pt x="4281" y="10986"/>
                    <a:pt x="4120" y="10924"/>
                  </a:cubicBezTo>
                  <a:cubicBezTo>
                    <a:pt x="3831" y="10800"/>
                    <a:pt x="3605" y="10738"/>
                    <a:pt x="3412" y="10738"/>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183" name="Freeform 23"/>
            <p:cNvSpPr/>
            <p:nvPr/>
          </p:nvSpPr>
          <p:spPr>
            <a:xfrm>
              <a:off x="5231304" y="1111126"/>
              <a:ext cx="5526039" cy="2849113"/>
            </a:xfrm>
            <a:custGeom>
              <a:avLst/>
              <a:gdLst/>
              <a:ahLst/>
              <a:cxnLst>
                <a:cxn ang="0">
                  <a:pos x="wd2" y="hd2"/>
                </a:cxn>
                <a:cxn ang="5400000">
                  <a:pos x="wd2" y="hd2"/>
                </a:cxn>
                <a:cxn ang="10800000">
                  <a:pos x="wd2" y="hd2"/>
                </a:cxn>
                <a:cxn ang="16200000">
                  <a:pos x="wd2" y="hd2"/>
                </a:cxn>
              </a:cxnLst>
              <a:rect l="0" t="0" r="r" b="b"/>
              <a:pathLst>
                <a:path w="21600" h="21600" extrusionOk="0">
                  <a:moveTo>
                    <a:pt x="18277" y="21600"/>
                  </a:moveTo>
                  <a:cubicBezTo>
                    <a:pt x="3939" y="21600"/>
                    <a:pt x="3939" y="21600"/>
                    <a:pt x="3939" y="21600"/>
                  </a:cubicBezTo>
                  <a:cubicBezTo>
                    <a:pt x="3618" y="21600"/>
                    <a:pt x="3269" y="21548"/>
                    <a:pt x="2975" y="21392"/>
                  </a:cubicBezTo>
                  <a:cubicBezTo>
                    <a:pt x="2948" y="21392"/>
                    <a:pt x="2948" y="21392"/>
                    <a:pt x="2948" y="21392"/>
                  </a:cubicBezTo>
                  <a:cubicBezTo>
                    <a:pt x="1206" y="20562"/>
                    <a:pt x="0" y="17810"/>
                    <a:pt x="0" y="14590"/>
                  </a:cubicBezTo>
                  <a:cubicBezTo>
                    <a:pt x="0" y="10956"/>
                    <a:pt x="1635" y="7892"/>
                    <a:pt x="3671" y="7633"/>
                  </a:cubicBezTo>
                  <a:cubicBezTo>
                    <a:pt x="3886" y="3323"/>
                    <a:pt x="5923" y="0"/>
                    <a:pt x="8415" y="0"/>
                  </a:cubicBezTo>
                  <a:cubicBezTo>
                    <a:pt x="10398" y="0"/>
                    <a:pt x="12167" y="2129"/>
                    <a:pt x="12864" y="5400"/>
                  </a:cubicBezTo>
                  <a:cubicBezTo>
                    <a:pt x="13266" y="5140"/>
                    <a:pt x="13667" y="5037"/>
                    <a:pt x="14096" y="5037"/>
                  </a:cubicBezTo>
                  <a:cubicBezTo>
                    <a:pt x="15731" y="5037"/>
                    <a:pt x="17205" y="7010"/>
                    <a:pt x="17661" y="9813"/>
                  </a:cubicBezTo>
                  <a:cubicBezTo>
                    <a:pt x="17875" y="9710"/>
                    <a:pt x="18063" y="9710"/>
                    <a:pt x="18250" y="9710"/>
                  </a:cubicBezTo>
                  <a:cubicBezTo>
                    <a:pt x="20099" y="9710"/>
                    <a:pt x="21600" y="12358"/>
                    <a:pt x="21600" y="15629"/>
                  </a:cubicBezTo>
                  <a:cubicBezTo>
                    <a:pt x="21600" y="16667"/>
                    <a:pt x="21466" y="17654"/>
                    <a:pt x="21198" y="18485"/>
                  </a:cubicBezTo>
                  <a:cubicBezTo>
                    <a:pt x="20608" y="20354"/>
                    <a:pt x="19510" y="21548"/>
                    <a:pt x="18304" y="21600"/>
                  </a:cubicBezTo>
                  <a:cubicBezTo>
                    <a:pt x="18277" y="21600"/>
                    <a:pt x="18277" y="21600"/>
                    <a:pt x="18277" y="21600"/>
                  </a:cubicBezTo>
                  <a:moveTo>
                    <a:pt x="3028" y="20458"/>
                  </a:moveTo>
                  <a:cubicBezTo>
                    <a:pt x="3055" y="20458"/>
                    <a:pt x="3055" y="20458"/>
                    <a:pt x="3055" y="20458"/>
                  </a:cubicBezTo>
                  <a:cubicBezTo>
                    <a:pt x="3350" y="20613"/>
                    <a:pt x="3645" y="20665"/>
                    <a:pt x="3939" y="20665"/>
                  </a:cubicBezTo>
                  <a:cubicBezTo>
                    <a:pt x="18277" y="20665"/>
                    <a:pt x="18277" y="20665"/>
                    <a:pt x="18277" y="20665"/>
                  </a:cubicBezTo>
                  <a:cubicBezTo>
                    <a:pt x="19322" y="20613"/>
                    <a:pt x="20287" y="19627"/>
                    <a:pt x="20796" y="18017"/>
                  </a:cubicBezTo>
                  <a:cubicBezTo>
                    <a:pt x="21010" y="17290"/>
                    <a:pt x="21118" y="16512"/>
                    <a:pt x="21118" y="15629"/>
                  </a:cubicBezTo>
                  <a:cubicBezTo>
                    <a:pt x="21118" y="12877"/>
                    <a:pt x="19831" y="10644"/>
                    <a:pt x="18250" y="10644"/>
                  </a:cubicBezTo>
                  <a:cubicBezTo>
                    <a:pt x="18036" y="10644"/>
                    <a:pt x="17795" y="10696"/>
                    <a:pt x="17527" y="10800"/>
                  </a:cubicBezTo>
                  <a:cubicBezTo>
                    <a:pt x="17393" y="10852"/>
                    <a:pt x="17259" y="10696"/>
                    <a:pt x="17232" y="10437"/>
                  </a:cubicBezTo>
                  <a:cubicBezTo>
                    <a:pt x="16937" y="7840"/>
                    <a:pt x="15597" y="5971"/>
                    <a:pt x="14096" y="5971"/>
                  </a:cubicBezTo>
                  <a:cubicBezTo>
                    <a:pt x="13641" y="5971"/>
                    <a:pt x="13212" y="6127"/>
                    <a:pt x="12810" y="6438"/>
                  </a:cubicBezTo>
                  <a:cubicBezTo>
                    <a:pt x="12756" y="6490"/>
                    <a:pt x="12703" y="6490"/>
                    <a:pt x="12622" y="6438"/>
                  </a:cubicBezTo>
                  <a:cubicBezTo>
                    <a:pt x="12569" y="6387"/>
                    <a:pt x="12515" y="6283"/>
                    <a:pt x="12515" y="6127"/>
                  </a:cubicBezTo>
                  <a:cubicBezTo>
                    <a:pt x="11926" y="3012"/>
                    <a:pt x="10291" y="935"/>
                    <a:pt x="8415" y="935"/>
                  </a:cubicBezTo>
                  <a:cubicBezTo>
                    <a:pt x="6110" y="935"/>
                    <a:pt x="4234" y="4102"/>
                    <a:pt x="4127" y="8100"/>
                  </a:cubicBezTo>
                  <a:cubicBezTo>
                    <a:pt x="4127" y="8360"/>
                    <a:pt x="4020" y="8567"/>
                    <a:pt x="3886" y="8567"/>
                  </a:cubicBezTo>
                  <a:cubicBezTo>
                    <a:pt x="2010" y="8619"/>
                    <a:pt x="482" y="11319"/>
                    <a:pt x="482" y="14590"/>
                  </a:cubicBezTo>
                  <a:cubicBezTo>
                    <a:pt x="482" y="17342"/>
                    <a:pt x="1528" y="19731"/>
                    <a:pt x="3028" y="20458"/>
                  </a:cubicBezTo>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184" name="Freeform 46"/>
            <p:cNvSpPr/>
            <p:nvPr/>
          </p:nvSpPr>
          <p:spPr>
            <a:xfrm>
              <a:off x="3063514" y="1740675"/>
              <a:ext cx="5595732" cy="7409306"/>
            </a:xfrm>
            <a:custGeom>
              <a:avLst/>
              <a:gdLst/>
              <a:ahLst/>
              <a:cxnLst>
                <a:cxn ang="0">
                  <a:pos x="wd2" y="hd2"/>
                </a:cxn>
                <a:cxn ang="5400000">
                  <a:pos x="wd2" y="hd2"/>
                </a:cxn>
                <a:cxn ang="10800000">
                  <a:pos x="wd2" y="hd2"/>
                </a:cxn>
                <a:cxn ang="16200000">
                  <a:pos x="wd2" y="hd2"/>
                </a:cxn>
              </a:cxnLst>
              <a:rect l="0" t="0" r="r" b="b"/>
              <a:pathLst>
                <a:path w="21092" h="21600" extrusionOk="0">
                  <a:moveTo>
                    <a:pt x="12127" y="21600"/>
                  </a:moveTo>
                  <a:cubicBezTo>
                    <a:pt x="165" y="21600"/>
                    <a:pt x="165" y="21600"/>
                    <a:pt x="165" y="21600"/>
                  </a:cubicBezTo>
                  <a:cubicBezTo>
                    <a:pt x="165" y="21600"/>
                    <a:pt x="2154" y="14846"/>
                    <a:pt x="2232" y="13687"/>
                  </a:cubicBezTo>
                  <a:cubicBezTo>
                    <a:pt x="2232" y="13448"/>
                    <a:pt x="2232" y="13228"/>
                    <a:pt x="2232" y="13028"/>
                  </a:cubicBezTo>
                  <a:cubicBezTo>
                    <a:pt x="2206" y="12788"/>
                    <a:pt x="2154" y="12568"/>
                    <a:pt x="2077" y="12369"/>
                  </a:cubicBezTo>
                  <a:cubicBezTo>
                    <a:pt x="1663" y="11330"/>
                    <a:pt x="-378" y="7853"/>
                    <a:pt x="61" y="5655"/>
                  </a:cubicBezTo>
                  <a:cubicBezTo>
                    <a:pt x="475" y="3477"/>
                    <a:pt x="3265" y="0"/>
                    <a:pt x="9621" y="0"/>
                  </a:cubicBezTo>
                  <a:cubicBezTo>
                    <a:pt x="14685" y="0"/>
                    <a:pt x="17114" y="2318"/>
                    <a:pt x="17605" y="2897"/>
                  </a:cubicBezTo>
                  <a:cubicBezTo>
                    <a:pt x="18457" y="3916"/>
                    <a:pt x="19155" y="6054"/>
                    <a:pt x="19155" y="6934"/>
                  </a:cubicBezTo>
                  <a:cubicBezTo>
                    <a:pt x="19155" y="7813"/>
                    <a:pt x="19026" y="9012"/>
                    <a:pt x="19827" y="9911"/>
                  </a:cubicBezTo>
                  <a:cubicBezTo>
                    <a:pt x="20628" y="10810"/>
                    <a:pt x="21222" y="11509"/>
                    <a:pt x="21067" y="11849"/>
                  </a:cubicBezTo>
                  <a:cubicBezTo>
                    <a:pt x="20938" y="12149"/>
                    <a:pt x="20292" y="12369"/>
                    <a:pt x="19698" y="12428"/>
                  </a:cubicBezTo>
                  <a:cubicBezTo>
                    <a:pt x="19698" y="12448"/>
                    <a:pt x="19672" y="12488"/>
                    <a:pt x="19672" y="12508"/>
                  </a:cubicBezTo>
                  <a:cubicBezTo>
                    <a:pt x="19646" y="12608"/>
                    <a:pt x="19646" y="12708"/>
                    <a:pt x="19672" y="12828"/>
                  </a:cubicBezTo>
                  <a:cubicBezTo>
                    <a:pt x="19672" y="13028"/>
                    <a:pt x="19723" y="13248"/>
                    <a:pt x="19775" y="13408"/>
                  </a:cubicBezTo>
                  <a:cubicBezTo>
                    <a:pt x="19801" y="13547"/>
                    <a:pt x="19801" y="13667"/>
                    <a:pt x="19775" y="13727"/>
                  </a:cubicBezTo>
                  <a:cubicBezTo>
                    <a:pt x="19672" y="13887"/>
                    <a:pt x="19155" y="14027"/>
                    <a:pt x="18845" y="14087"/>
                  </a:cubicBezTo>
                  <a:cubicBezTo>
                    <a:pt x="19413" y="14127"/>
                    <a:pt x="19672" y="14287"/>
                    <a:pt x="19517" y="14567"/>
                  </a:cubicBezTo>
                  <a:cubicBezTo>
                    <a:pt x="19465" y="14626"/>
                    <a:pt x="19388" y="14706"/>
                    <a:pt x="19284" y="14766"/>
                  </a:cubicBezTo>
                  <a:cubicBezTo>
                    <a:pt x="18948" y="14966"/>
                    <a:pt x="18406" y="15106"/>
                    <a:pt x="18380" y="15406"/>
                  </a:cubicBezTo>
                  <a:cubicBezTo>
                    <a:pt x="18354" y="15606"/>
                    <a:pt x="18483" y="15905"/>
                    <a:pt x="18561" y="16225"/>
                  </a:cubicBezTo>
                  <a:cubicBezTo>
                    <a:pt x="18690" y="16585"/>
                    <a:pt x="18742" y="16964"/>
                    <a:pt x="18457" y="17204"/>
                  </a:cubicBezTo>
                  <a:cubicBezTo>
                    <a:pt x="17966" y="17644"/>
                    <a:pt x="16623" y="17963"/>
                    <a:pt x="15254" y="17704"/>
                  </a:cubicBezTo>
                  <a:cubicBezTo>
                    <a:pt x="13962" y="17484"/>
                    <a:pt x="13471" y="17344"/>
                    <a:pt x="13161" y="17224"/>
                  </a:cubicBezTo>
                  <a:cubicBezTo>
                    <a:pt x="13135" y="17224"/>
                    <a:pt x="13135" y="17204"/>
                    <a:pt x="13109" y="17204"/>
                  </a:cubicBezTo>
                  <a:cubicBezTo>
                    <a:pt x="12851" y="17644"/>
                    <a:pt x="12644" y="18283"/>
                    <a:pt x="12592" y="18603"/>
                  </a:cubicBezTo>
                  <a:cubicBezTo>
                    <a:pt x="12101" y="20841"/>
                    <a:pt x="12127" y="21600"/>
                    <a:pt x="12127" y="21600"/>
                  </a:cubicBezTo>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185" name="Oval 25"/>
            <p:cNvSpPr/>
            <p:nvPr/>
          </p:nvSpPr>
          <p:spPr>
            <a:xfrm>
              <a:off x="3649362" y="2233013"/>
              <a:ext cx="4030189" cy="4024810"/>
            </a:xfrm>
            <a:prstGeom prst="ellipse">
              <a:avLst/>
            </a:prstGeom>
            <a:solidFill>
              <a:srgbClr val="FFFFFF"/>
            </a:solidFill>
            <a:ln w="12700" cap="flat">
              <a:noFill/>
              <a:miter lim="400000"/>
            </a:ln>
            <a:effectLst/>
          </p:spPr>
          <p:txBody>
            <a:bodyPr wrap="square" lIns="91439" tIns="91439" rIns="91439" bIns="91439" numCol="1" anchor="t">
              <a:noAutofit/>
            </a:bodyPr>
            <a:lstStyle/>
            <a:p>
              <a:endParaRPr/>
            </a:p>
          </p:txBody>
        </p:sp>
        <p:sp>
          <p:nvSpPr>
            <p:cNvPr id="186" name="Freeform 47"/>
            <p:cNvSpPr/>
            <p:nvPr/>
          </p:nvSpPr>
          <p:spPr>
            <a:xfrm>
              <a:off x="4924600" y="4331510"/>
              <a:ext cx="1089605" cy="1412449"/>
            </a:xfrm>
            <a:custGeom>
              <a:avLst/>
              <a:gdLst/>
              <a:ahLst/>
              <a:cxnLst>
                <a:cxn ang="0">
                  <a:pos x="wd2" y="hd2"/>
                </a:cxn>
                <a:cxn ang="5400000">
                  <a:pos x="wd2" y="hd2"/>
                </a:cxn>
                <a:cxn ang="10800000">
                  <a:pos x="wd2" y="hd2"/>
                </a:cxn>
                <a:cxn ang="16200000">
                  <a:pos x="wd2" y="hd2"/>
                </a:cxn>
              </a:cxnLst>
              <a:rect l="0" t="0" r="r" b="b"/>
              <a:pathLst>
                <a:path w="21600" h="21600" extrusionOk="0">
                  <a:moveTo>
                    <a:pt x="11253" y="6089"/>
                  </a:moveTo>
                  <a:lnTo>
                    <a:pt x="16000" y="0"/>
                  </a:lnTo>
                  <a:lnTo>
                    <a:pt x="5707" y="0"/>
                  </a:lnTo>
                  <a:lnTo>
                    <a:pt x="0" y="9833"/>
                  </a:lnTo>
                  <a:lnTo>
                    <a:pt x="11787" y="9751"/>
                  </a:lnTo>
                  <a:lnTo>
                    <a:pt x="2027" y="21600"/>
                  </a:lnTo>
                  <a:lnTo>
                    <a:pt x="21600" y="6089"/>
                  </a:lnTo>
                  <a:lnTo>
                    <a:pt x="11253" y="6089"/>
                  </a:lnTo>
                  <a:close/>
                </a:path>
              </a:pathLst>
            </a:custGeom>
            <a:solidFill>
              <a:srgbClr val="FBD9E4"/>
            </a:solidFill>
            <a:ln w="12700" cap="flat">
              <a:noFill/>
              <a:miter lim="400000"/>
            </a:ln>
            <a:effectLst/>
          </p:spPr>
          <p:txBody>
            <a:bodyPr wrap="square" lIns="91439" tIns="91439" rIns="91439" bIns="91439" numCol="1" anchor="t">
              <a:noAutofit/>
            </a:bodyPr>
            <a:lstStyle/>
            <a:p>
              <a:endParaRPr/>
            </a:p>
          </p:txBody>
        </p:sp>
        <p:sp>
          <p:nvSpPr>
            <p:cNvPr id="187" name="Freeform 48"/>
            <p:cNvSpPr/>
            <p:nvPr/>
          </p:nvSpPr>
          <p:spPr>
            <a:xfrm>
              <a:off x="3999110" y="2658094"/>
              <a:ext cx="3330689" cy="1686869"/>
            </a:xfrm>
            <a:custGeom>
              <a:avLst/>
              <a:gdLst/>
              <a:ahLst/>
              <a:cxnLst>
                <a:cxn ang="0">
                  <a:pos x="wd2" y="hd2"/>
                </a:cxn>
                <a:cxn ang="5400000">
                  <a:pos x="wd2" y="hd2"/>
                </a:cxn>
                <a:cxn ang="10800000">
                  <a:pos x="wd2" y="hd2"/>
                </a:cxn>
                <a:cxn ang="16200000">
                  <a:pos x="wd2" y="hd2"/>
                </a:cxn>
              </a:cxnLst>
              <a:rect l="0" t="0" r="r" b="b"/>
              <a:pathLst>
                <a:path w="21600" h="21600" extrusionOk="0">
                  <a:moveTo>
                    <a:pt x="21600" y="14751"/>
                  </a:moveTo>
                  <a:cubicBezTo>
                    <a:pt x="21600" y="17912"/>
                    <a:pt x="20400" y="20546"/>
                    <a:pt x="18800" y="21337"/>
                  </a:cubicBezTo>
                  <a:cubicBezTo>
                    <a:pt x="18756" y="21337"/>
                    <a:pt x="18756" y="21337"/>
                    <a:pt x="18756" y="21337"/>
                  </a:cubicBezTo>
                  <a:cubicBezTo>
                    <a:pt x="18444" y="21512"/>
                    <a:pt x="18133" y="21600"/>
                    <a:pt x="17822" y="21600"/>
                  </a:cubicBezTo>
                  <a:cubicBezTo>
                    <a:pt x="3111" y="21600"/>
                    <a:pt x="3111" y="21600"/>
                    <a:pt x="3111" y="21600"/>
                  </a:cubicBezTo>
                  <a:cubicBezTo>
                    <a:pt x="1956" y="21512"/>
                    <a:pt x="889" y="20283"/>
                    <a:pt x="356" y="18527"/>
                  </a:cubicBezTo>
                  <a:cubicBezTo>
                    <a:pt x="133" y="17737"/>
                    <a:pt x="0" y="16859"/>
                    <a:pt x="0" y="15805"/>
                  </a:cubicBezTo>
                  <a:cubicBezTo>
                    <a:pt x="0" y="12644"/>
                    <a:pt x="1422" y="10098"/>
                    <a:pt x="3156" y="10098"/>
                  </a:cubicBezTo>
                  <a:cubicBezTo>
                    <a:pt x="3422" y="10098"/>
                    <a:pt x="3689" y="10185"/>
                    <a:pt x="3956" y="10273"/>
                  </a:cubicBezTo>
                  <a:cubicBezTo>
                    <a:pt x="4311" y="7463"/>
                    <a:pt x="5733" y="5268"/>
                    <a:pt x="7422" y="5268"/>
                  </a:cubicBezTo>
                  <a:cubicBezTo>
                    <a:pt x="7911" y="5268"/>
                    <a:pt x="8400" y="5444"/>
                    <a:pt x="8800" y="5795"/>
                  </a:cubicBezTo>
                  <a:cubicBezTo>
                    <a:pt x="9422" y="2459"/>
                    <a:pt x="11156" y="0"/>
                    <a:pt x="13244" y="0"/>
                  </a:cubicBezTo>
                  <a:cubicBezTo>
                    <a:pt x="15733" y="0"/>
                    <a:pt x="17778" y="3512"/>
                    <a:pt x="17867" y="7990"/>
                  </a:cubicBezTo>
                  <a:cubicBezTo>
                    <a:pt x="19911" y="7990"/>
                    <a:pt x="21600" y="11063"/>
                    <a:pt x="21600" y="14751"/>
                  </a:cubicBezTo>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188" name="Freeform 49"/>
            <p:cNvSpPr/>
            <p:nvPr/>
          </p:nvSpPr>
          <p:spPr>
            <a:xfrm>
              <a:off x="4052918" y="3489421"/>
              <a:ext cx="2930666" cy="855541"/>
            </a:xfrm>
            <a:custGeom>
              <a:avLst/>
              <a:gdLst/>
              <a:ahLst/>
              <a:cxnLst>
                <a:cxn ang="0">
                  <a:pos x="wd2" y="hd2"/>
                </a:cxn>
                <a:cxn ang="5400000">
                  <a:pos x="wd2" y="hd2"/>
                </a:cxn>
                <a:cxn ang="10800000">
                  <a:pos x="wd2" y="hd2"/>
                </a:cxn>
                <a:cxn ang="16200000">
                  <a:pos x="wd2" y="hd2"/>
                </a:cxn>
              </a:cxnLst>
              <a:rect l="0" t="0" r="r" b="b"/>
              <a:pathLst>
                <a:path w="20712" h="21600" extrusionOk="0">
                  <a:moveTo>
                    <a:pt x="18258" y="0"/>
                  </a:moveTo>
                  <a:cubicBezTo>
                    <a:pt x="18597" y="14861"/>
                    <a:pt x="15546" y="17626"/>
                    <a:pt x="13754" y="17626"/>
                  </a:cubicBezTo>
                  <a:cubicBezTo>
                    <a:pt x="13270" y="17626"/>
                    <a:pt x="12883" y="17453"/>
                    <a:pt x="12689" y="17280"/>
                  </a:cubicBezTo>
                  <a:cubicBezTo>
                    <a:pt x="12543" y="16070"/>
                    <a:pt x="12011" y="13824"/>
                    <a:pt x="11333" y="13651"/>
                  </a:cubicBezTo>
                  <a:cubicBezTo>
                    <a:pt x="10703" y="18317"/>
                    <a:pt x="9105" y="18835"/>
                    <a:pt x="7797" y="18835"/>
                  </a:cubicBezTo>
                  <a:cubicBezTo>
                    <a:pt x="7361" y="18835"/>
                    <a:pt x="6926" y="18835"/>
                    <a:pt x="6635" y="18835"/>
                  </a:cubicBezTo>
                  <a:cubicBezTo>
                    <a:pt x="6974" y="16762"/>
                    <a:pt x="7071" y="12960"/>
                    <a:pt x="6732" y="10714"/>
                  </a:cubicBezTo>
                  <a:cubicBezTo>
                    <a:pt x="5763" y="15725"/>
                    <a:pt x="4165" y="17798"/>
                    <a:pt x="2615" y="17798"/>
                  </a:cubicBezTo>
                  <a:cubicBezTo>
                    <a:pt x="1647" y="17798"/>
                    <a:pt x="775" y="16934"/>
                    <a:pt x="0" y="15552"/>
                  </a:cubicBezTo>
                  <a:cubicBezTo>
                    <a:pt x="581" y="19008"/>
                    <a:pt x="1743" y="21427"/>
                    <a:pt x="3003" y="21600"/>
                  </a:cubicBezTo>
                  <a:cubicBezTo>
                    <a:pt x="19033" y="21600"/>
                    <a:pt x="19033" y="21600"/>
                    <a:pt x="19033" y="21600"/>
                  </a:cubicBezTo>
                  <a:cubicBezTo>
                    <a:pt x="19033" y="21600"/>
                    <a:pt x="19033" y="21600"/>
                    <a:pt x="19033" y="21600"/>
                  </a:cubicBezTo>
                  <a:cubicBezTo>
                    <a:pt x="19372" y="21600"/>
                    <a:pt x="19711" y="21427"/>
                    <a:pt x="20050" y="21082"/>
                  </a:cubicBezTo>
                  <a:cubicBezTo>
                    <a:pt x="20099" y="21082"/>
                    <a:pt x="20099" y="21082"/>
                    <a:pt x="20099" y="21082"/>
                  </a:cubicBezTo>
                  <a:cubicBezTo>
                    <a:pt x="20099" y="21082"/>
                    <a:pt x="20099" y="21082"/>
                    <a:pt x="20099" y="21082"/>
                  </a:cubicBezTo>
                  <a:cubicBezTo>
                    <a:pt x="21600" y="11750"/>
                    <a:pt x="20099" y="3110"/>
                    <a:pt x="18258" y="0"/>
                  </a:cubicBezTo>
                </a:path>
              </a:pathLst>
            </a:custGeom>
            <a:solidFill>
              <a:srgbClr val="ADB9CA"/>
            </a:solidFill>
            <a:ln w="12700" cap="flat">
              <a:noFill/>
              <a:miter lim="400000"/>
            </a:ln>
            <a:effectLst/>
          </p:spPr>
          <p:txBody>
            <a:bodyPr wrap="square" lIns="91439" tIns="91439" rIns="91439" bIns="91439" numCol="1" anchor="t">
              <a:noAutofit/>
            </a:bodyPr>
            <a:lstStyle/>
            <a:p>
              <a:endParaRPr/>
            </a:p>
          </p:txBody>
        </p:sp>
        <p:sp>
          <p:nvSpPr>
            <p:cNvPr id="189" name="Freeform 29"/>
            <p:cNvSpPr/>
            <p:nvPr/>
          </p:nvSpPr>
          <p:spPr>
            <a:xfrm>
              <a:off x="6745988" y="4321499"/>
              <a:ext cx="150663"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618" y="0"/>
                    <a:pt x="20618" y="0"/>
                    <a:pt x="20618" y="0"/>
                  </a:cubicBezTo>
                  <a:cubicBezTo>
                    <a:pt x="13745" y="14400"/>
                    <a:pt x="6873" y="21600"/>
                    <a:pt x="0" y="21600"/>
                  </a:cubicBezTo>
                  <a:cubicBezTo>
                    <a:pt x="6873" y="21600"/>
                    <a:pt x="13745" y="14400"/>
                    <a:pt x="20618" y="0"/>
                  </a:cubicBezTo>
                  <a:cubicBezTo>
                    <a:pt x="20618" y="0"/>
                    <a:pt x="21600" y="0"/>
                    <a:pt x="21600" y="0"/>
                  </a:cubicBezTo>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190" name="Freeform 31"/>
            <p:cNvSpPr/>
            <p:nvPr/>
          </p:nvSpPr>
          <p:spPr>
            <a:xfrm>
              <a:off x="9798344" y="6022550"/>
              <a:ext cx="590661" cy="590400"/>
            </a:xfrm>
            <a:custGeom>
              <a:avLst/>
              <a:gdLst/>
              <a:ahLst/>
              <a:cxnLst>
                <a:cxn ang="0">
                  <a:pos x="wd2" y="hd2"/>
                </a:cxn>
                <a:cxn ang="5400000">
                  <a:pos x="wd2" y="hd2"/>
                </a:cxn>
                <a:cxn ang="10800000">
                  <a:pos x="wd2" y="hd2"/>
                </a:cxn>
                <a:cxn ang="16200000">
                  <a:pos x="wd2" y="hd2"/>
                </a:cxn>
              </a:cxnLst>
              <a:rect l="0" t="0" r="r" b="b"/>
              <a:pathLst>
                <a:path w="21170" h="21352" extrusionOk="0">
                  <a:moveTo>
                    <a:pt x="18900" y="21352"/>
                  </a:moveTo>
                  <a:cubicBezTo>
                    <a:pt x="18410" y="21352"/>
                    <a:pt x="17919" y="21104"/>
                    <a:pt x="17428" y="20607"/>
                  </a:cubicBezTo>
                  <a:cubicBezTo>
                    <a:pt x="737" y="3724"/>
                    <a:pt x="737" y="3724"/>
                    <a:pt x="737" y="3724"/>
                  </a:cubicBezTo>
                  <a:cubicBezTo>
                    <a:pt x="-245" y="2980"/>
                    <a:pt x="-245" y="1490"/>
                    <a:pt x="737" y="745"/>
                  </a:cubicBezTo>
                  <a:cubicBezTo>
                    <a:pt x="1473" y="-248"/>
                    <a:pt x="2946" y="-248"/>
                    <a:pt x="3928" y="745"/>
                  </a:cubicBezTo>
                  <a:cubicBezTo>
                    <a:pt x="20619" y="17628"/>
                    <a:pt x="20619" y="17628"/>
                    <a:pt x="20619" y="17628"/>
                  </a:cubicBezTo>
                  <a:cubicBezTo>
                    <a:pt x="21355" y="18373"/>
                    <a:pt x="21355" y="19862"/>
                    <a:pt x="20619" y="20607"/>
                  </a:cubicBezTo>
                  <a:cubicBezTo>
                    <a:pt x="20128" y="21104"/>
                    <a:pt x="19637" y="21352"/>
                    <a:pt x="18900" y="21352"/>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191" name="Freeform 32"/>
            <p:cNvSpPr/>
            <p:nvPr/>
          </p:nvSpPr>
          <p:spPr>
            <a:xfrm>
              <a:off x="9798344" y="6022550"/>
              <a:ext cx="590661" cy="590400"/>
            </a:xfrm>
            <a:custGeom>
              <a:avLst/>
              <a:gdLst/>
              <a:ahLst/>
              <a:cxnLst>
                <a:cxn ang="0">
                  <a:pos x="wd2" y="hd2"/>
                </a:cxn>
                <a:cxn ang="5400000">
                  <a:pos x="wd2" y="hd2"/>
                </a:cxn>
                <a:cxn ang="10800000">
                  <a:pos x="wd2" y="hd2"/>
                </a:cxn>
                <a:cxn ang="16200000">
                  <a:pos x="wd2" y="hd2"/>
                </a:cxn>
              </a:cxnLst>
              <a:rect l="0" t="0" r="r" b="b"/>
              <a:pathLst>
                <a:path w="21170" h="21352" extrusionOk="0">
                  <a:moveTo>
                    <a:pt x="2210" y="21352"/>
                  </a:moveTo>
                  <a:cubicBezTo>
                    <a:pt x="1719" y="21352"/>
                    <a:pt x="1228" y="21104"/>
                    <a:pt x="737" y="20607"/>
                  </a:cubicBezTo>
                  <a:cubicBezTo>
                    <a:pt x="-245" y="19862"/>
                    <a:pt x="-245" y="18373"/>
                    <a:pt x="737" y="17628"/>
                  </a:cubicBezTo>
                  <a:cubicBezTo>
                    <a:pt x="17428" y="745"/>
                    <a:pt x="17428" y="745"/>
                    <a:pt x="17428" y="745"/>
                  </a:cubicBezTo>
                  <a:cubicBezTo>
                    <a:pt x="18164" y="-248"/>
                    <a:pt x="19637" y="-248"/>
                    <a:pt x="20619" y="745"/>
                  </a:cubicBezTo>
                  <a:cubicBezTo>
                    <a:pt x="21355" y="1490"/>
                    <a:pt x="21355" y="2980"/>
                    <a:pt x="20619" y="3724"/>
                  </a:cubicBezTo>
                  <a:cubicBezTo>
                    <a:pt x="3928" y="20607"/>
                    <a:pt x="3928" y="20607"/>
                    <a:pt x="3928" y="20607"/>
                  </a:cubicBezTo>
                  <a:cubicBezTo>
                    <a:pt x="3437" y="21104"/>
                    <a:pt x="2946" y="21352"/>
                    <a:pt x="2210" y="21352"/>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192" name="Freeform 33"/>
            <p:cNvSpPr/>
            <p:nvPr/>
          </p:nvSpPr>
          <p:spPr>
            <a:xfrm>
              <a:off x="9612695" y="8532666"/>
              <a:ext cx="493832" cy="493556"/>
            </a:xfrm>
            <a:custGeom>
              <a:avLst/>
              <a:gdLst/>
              <a:ahLst/>
              <a:cxnLst>
                <a:cxn ang="0">
                  <a:pos x="wd2" y="hd2"/>
                </a:cxn>
                <a:cxn ang="5400000">
                  <a:pos x="wd2" y="hd2"/>
                </a:cxn>
                <a:cxn ang="10800000">
                  <a:pos x="wd2" y="hd2"/>
                </a:cxn>
                <a:cxn ang="16200000">
                  <a:pos x="wd2" y="hd2"/>
                </a:cxn>
              </a:cxnLst>
              <a:rect l="0" t="0" r="r" b="b"/>
              <a:pathLst>
                <a:path w="21089" h="21304" extrusionOk="0">
                  <a:moveTo>
                    <a:pt x="18389" y="21304"/>
                  </a:moveTo>
                  <a:cubicBezTo>
                    <a:pt x="17805" y="21304"/>
                    <a:pt x="17222" y="21008"/>
                    <a:pt x="16638" y="20416"/>
                  </a:cubicBezTo>
                  <a:cubicBezTo>
                    <a:pt x="876" y="4438"/>
                    <a:pt x="876" y="4438"/>
                    <a:pt x="876" y="4438"/>
                  </a:cubicBezTo>
                  <a:cubicBezTo>
                    <a:pt x="-292" y="3551"/>
                    <a:pt x="-292" y="1775"/>
                    <a:pt x="876" y="888"/>
                  </a:cubicBezTo>
                  <a:cubicBezTo>
                    <a:pt x="1751" y="-296"/>
                    <a:pt x="3503" y="-296"/>
                    <a:pt x="4670" y="888"/>
                  </a:cubicBezTo>
                  <a:cubicBezTo>
                    <a:pt x="20432" y="16866"/>
                    <a:pt x="20432" y="16866"/>
                    <a:pt x="20432" y="16866"/>
                  </a:cubicBezTo>
                  <a:cubicBezTo>
                    <a:pt x="21308" y="17753"/>
                    <a:pt x="21308" y="19529"/>
                    <a:pt x="20432" y="20416"/>
                  </a:cubicBezTo>
                  <a:cubicBezTo>
                    <a:pt x="19849" y="21008"/>
                    <a:pt x="19265" y="21304"/>
                    <a:pt x="18389" y="21304"/>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193" name="Freeform 34"/>
            <p:cNvSpPr/>
            <p:nvPr/>
          </p:nvSpPr>
          <p:spPr>
            <a:xfrm>
              <a:off x="9612695" y="8532666"/>
              <a:ext cx="493832" cy="493556"/>
            </a:xfrm>
            <a:custGeom>
              <a:avLst/>
              <a:gdLst/>
              <a:ahLst/>
              <a:cxnLst>
                <a:cxn ang="0">
                  <a:pos x="wd2" y="hd2"/>
                </a:cxn>
                <a:cxn ang="5400000">
                  <a:pos x="wd2" y="hd2"/>
                </a:cxn>
                <a:cxn ang="10800000">
                  <a:pos x="wd2" y="hd2"/>
                </a:cxn>
                <a:cxn ang="16200000">
                  <a:pos x="wd2" y="hd2"/>
                </a:cxn>
              </a:cxnLst>
              <a:rect l="0" t="0" r="r" b="b"/>
              <a:pathLst>
                <a:path w="21089" h="21304" extrusionOk="0">
                  <a:moveTo>
                    <a:pt x="2627" y="21304"/>
                  </a:moveTo>
                  <a:cubicBezTo>
                    <a:pt x="2043" y="21304"/>
                    <a:pt x="1459" y="21008"/>
                    <a:pt x="876" y="20416"/>
                  </a:cubicBezTo>
                  <a:cubicBezTo>
                    <a:pt x="-292" y="19529"/>
                    <a:pt x="-292" y="17753"/>
                    <a:pt x="876" y="16866"/>
                  </a:cubicBezTo>
                  <a:cubicBezTo>
                    <a:pt x="16638" y="888"/>
                    <a:pt x="16638" y="888"/>
                    <a:pt x="16638" y="888"/>
                  </a:cubicBezTo>
                  <a:cubicBezTo>
                    <a:pt x="17513" y="-296"/>
                    <a:pt x="19265" y="-296"/>
                    <a:pt x="20432" y="888"/>
                  </a:cubicBezTo>
                  <a:cubicBezTo>
                    <a:pt x="21308" y="1775"/>
                    <a:pt x="21308" y="3551"/>
                    <a:pt x="20432" y="4438"/>
                  </a:cubicBezTo>
                  <a:cubicBezTo>
                    <a:pt x="4670" y="20416"/>
                    <a:pt x="4670" y="20416"/>
                    <a:pt x="4670" y="20416"/>
                  </a:cubicBezTo>
                  <a:cubicBezTo>
                    <a:pt x="4086" y="21008"/>
                    <a:pt x="3503" y="21304"/>
                    <a:pt x="2627" y="21304"/>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194" name="Freeform 35"/>
            <p:cNvSpPr/>
            <p:nvPr/>
          </p:nvSpPr>
          <p:spPr>
            <a:xfrm>
              <a:off x="8690902" y="7208987"/>
              <a:ext cx="695548" cy="698038"/>
            </a:xfrm>
            <a:custGeom>
              <a:avLst/>
              <a:gdLst/>
              <a:ahLst/>
              <a:cxnLst>
                <a:cxn ang="0">
                  <a:pos x="wd2" y="hd2"/>
                </a:cxn>
                <a:cxn ang="5400000">
                  <a:pos x="wd2" y="hd2"/>
                </a:cxn>
                <a:cxn ang="10800000">
                  <a:pos x="wd2" y="hd2"/>
                </a:cxn>
                <a:cxn ang="16200000">
                  <a:pos x="wd2" y="hd2"/>
                </a:cxn>
              </a:cxnLst>
              <a:rect l="0" t="0" r="r" b="b"/>
              <a:pathLst>
                <a:path w="21233" h="21390" extrusionOk="0">
                  <a:moveTo>
                    <a:pt x="19346" y="21390"/>
                  </a:moveTo>
                  <a:cubicBezTo>
                    <a:pt x="18926" y="21390"/>
                    <a:pt x="18297" y="21180"/>
                    <a:pt x="18088" y="20761"/>
                  </a:cubicBezTo>
                  <a:cubicBezTo>
                    <a:pt x="472" y="3355"/>
                    <a:pt x="472" y="3355"/>
                    <a:pt x="472" y="3355"/>
                  </a:cubicBezTo>
                  <a:cubicBezTo>
                    <a:pt x="-157" y="2516"/>
                    <a:pt x="-157" y="1258"/>
                    <a:pt x="472" y="629"/>
                  </a:cubicBezTo>
                  <a:cubicBezTo>
                    <a:pt x="1311" y="-210"/>
                    <a:pt x="2360" y="-210"/>
                    <a:pt x="3198" y="629"/>
                  </a:cubicBezTo>
                  <a:cubicBezTo>
                    <a:pt x="20604" y="18035"/>
                    <a:pt x="20604" y="18035"/>
                    <a:pt x="20604" y="18035"/>
                  </a:cubicBezTo>
                  <a:cubicBezTo>
                    <a:pt x="21443" y="18873"/>
                    <a:pt x="21443" y="20132"/>
                    <a:pt x="20604" y="20761"/>
                  </a:cubicBezTo>
                  <a:cubicBezTo>
                    <a:pt x="20394" y="21180"/>
                    <a:pt x="19765" y="21390"/>
                    <a:pt x="19346" y="2139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195" name="Freeform 36"/>
            <p:cNvSpPr/>
            <p:nvPr/>
          </p:nvSpPr>
          <p:spPr>
            <a:xfrm>
              <a:off x="8690902" y="7208987"/>
              <a:ext cx="695548" cy="698038"/>
            </a:xfrm>
            <a:custGeom>
              <a:avLst/>
              <a:gdLst/>
              <a:ahLst/>
              <a:cxnLst>
                <a:cxn ang="0">
                  <a:pos x="wd2" y="hd2"/>
                </a:cxn>
                <a:cxn ang="5400000">
                  <a:pos x="wd2" y="hd2"/>
                </a:cxn>
                <a:cxn ang="10800000">
                  <a:pos x="wd2" y="hd2"/>
                </a:cxn>
                <a:cxn ang="16200000">
                  <a:pos x="wd2" y="hd2"/>
                </a:cxn>
              </a:cxnLst>
              <a:rect l="0" t="0" r="r" b="b"/>
              <a:pathLst>
                <a:path w="21233" h="21390" extrusionOk="0">
                  <a:moveTo>
                    <a:pt x="1940" y="21390"/>
                  </a:moveTo>
                  <a:cubicBezTo>
                    <a:pt x="1311" y="21390"/>
                    <a:pt x="892" y="21180"/>
                    <a:pt x="472" y="20761"/>
                  </a:cubicBezTo>
                  <a:cubicBezTo>
                    <a:pt x="-157" y="20132"/>
                    <a:pt x="-157" y="18873"/>
                    <a:pt x="472" y="18035"/>
                  </a:cubicBezTo>
                  <a:cubicBezTo>
                    <a:pt x="18088" y="629"/>
                    <a:pt x="18088" y="629"/>
                    <a:pt x="18088" y="629"/>
                  </a:cubicBezTo>
                  <a:cubicBezTo>
                    <a:pt x="18717" y="-210"/>
                    <a:pt x="19975" y="-210"/>
                    <a:pt x="20604" y="629"/>
                  </a:cubicBezTo>
                  <a:cubicBezTo>
                    <a:pt x="21443" y="1258"/>
                    <a:pt x="21443" y="2516"/>
                    <a:pt x="20604" y="3355"/>
                  </a:cubicBezTo>
                  <a:cubicBezTo>
                    <a:pt x="3198" y="20761"/>
                    <a:pt x="3198" y="20761"/>
                    <a:pt x="3198" y="20761"/>
                  </a:cubicBezTo>
                  <a:cubicBezTo>
                    <a:pt x="2779" y="21180"/>
                    <a:pt x="2360" y="21390"/>
                    <a:pt x="1940" y="2139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196" name="Freeform 37"/>
            <p:cNvSpPr/>
            <p:nvPr/>
          </p:nvSpPr>
          <p:spPr>
            <a:xfrm>
              <a:off x="297150" y="2440172"/>
              <a:ext cx="1164935" cy="2020475"/>
            </a:xfrm>
            <a:custGeom>
              <a:avLst/>
              <a:gdLst/>
              <a:ahLst/>
              <a:cxnLst>
                <a:cxn ang="0">
                  <a:pos x="wd2" y="hd2"/>
                </a:cxn>
                <a:cxn ang="5400000">
                  <a:pos x="wd2" y="hd2"/>
                </a:cxn>
                <a:cxn ang="10800000">
                  <a:pos x="wd2" y="hd2"/>
                </a:cxn>
                <a:cxn ang="16200000">
                  <a:pos x="wd2" y="hd2"/>
                </a:cxn>
              </a:cxnLst>
              <a:rect l="0" t="0" r="r" b="b"/>
              <a:pathLst>
                <a:path w="21600" h="21600" extrusionOk="0">
                  <a:moveTo>
                    <a:pt x="16612" y="0"/>
                  </a:moveTo>
                  <a:lnTo>
                    <a:pt x="16612" y="11850"/>
                  </a:lnTo>
                  <a:lnTo>
                    <a:pt x="21600" y="11850"/>
                  </a:lnTo>
                  <a:lnTo>
                    <a:pt x="10775" y="21600"/>
                  </a:lnTo>
                  <a:lnTo>
                    <a:pt x="0" y="11850"/>
                  </a:lnTo>
                  <a:lnTo>
                    <a:pt x="4689" y="11850"/>
                  </a:lnTo>
                  <a:lnTo>
                    <a:pt x="4689" y="0"/>
                  </a:lnTo>
                  <a:lnTo>
                    <a:pt x="16612" y="0"/>
                  </a:ln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197" name="Freeform 38"/>
            <p:cNvSpPr/>
            <p:nvPr/>
          </p:nvSpPr>
          <p:spPr>
            <a:xfrm>
              <a:off x="1706908" y="1226812"/>
              <a:ext cx="1159555" cy="2020474"/>
            </a:xfrm>
            <a:custGeom>
              <a:avLst/>
              <a:gdLst/>
              <a:ahLst/>
              <a:cxnLst>
                <a:cxn ang="0">
                  <a:pos x="wd2" y="hd2"/>
                </a:cxn>
                <a:cxn ang="5400000">
                  <a:pos x="wd2" y="hd2"/>
                </a:cxn>
                <a:cxn ang="10800000">
                  <a:pos x="wd2" y="hd2"/>
                </a:cxn>
                <a:cxn ang="16200000">
                  <a:pos x="wd2" y="hd2"/>
                </a:cxn>
              </a:cxnLst>
              <a:rect l="0" t="0" r="r" b="b"/>
              <a:pathLst>
                <a:path w="21600" h="21600" extrusionOk="0">
                  <a:moveTo>
                    <a:pt x="16639" y="0"/>
                  </a:moveTo>
                  <a:lnTo>
                    <a:pt x="16639" y="11936"/>
                  </a:lnTo>
                  <a:lnTo>
                    <a:pt x="21600" y="11936"/>
                  </a:lnTo>
                  <a:lnTo>
                    <a:pt x="10775" y="21600"/>
                  </a:lnTo>
                  <a:lnTo>
                    <a:pt x="0" y="11936"/>
                  </a:lnTo>
                  <a:lnTo>
                    <a:pt x="4761" y="11936"/>
                  </a:lnTo>
                  <a:lnTo>
                    <a:pt x="4761" y="0"/>
                  </a:lnTo>
                  <a:lnTo>
                    <a:pt x="16639" y="0"/>
                  </a:ln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198" name="Freeform 39"/>
            <p:cNvSpPr/>
            <p:nvPr/>
          </p:nvSpPr>
          <p:spPr>
            <a:xfrm>
              <a:off x="3113978" y="0"/>
              <a:ext cx="1164935" cy="2028546"/>
            </a:xfrm>
            <a:custGeom>
              <a:avLst/>
              <a:gdLst/>
              <a:ahLst/>
              <a:cxnLst>
                <a:cxn ang="0">
                  <a:pos x="wd2" y="hd2"/>
                </a:cxn>
                <a:cxn ang="5400000">
                  <a:pos x="wd2" y="hd2"/>
                </a:cxn>
                <a:cxn ang="10800000">
                  <a:pos x="wd2" y="hd2"/>
                </a:cxn>
                <a:cxn ang="16200000">
                  <a:pos x="wd2" y="hd2"/>
                </a:cxn>
              </a:cxnLst>
              <a:rect l="0" t="0" r="r" b="b"/>
              <a:pathLst>
                <a:path w="21600" h="21600" extrusionOk="0">
                  <a:moveTo>
                    <a:pt x="16661" y="0"/>
                  </a:moveTo>
                  <a:lnTo>
                    <a:pt x="16661" y="11889"/>
                  </a:lnTo>
                  <a:lnTo>
                    <a:pt x="21600" y="11889"/>
                  </a:lnTo>
                  <a:lnTo>
                    <a:pt x="10775" y="21600"/>
                  </a:lnTo>
                  <a:lnTo>
                    <a:pt x="0" y="11889"/>
                  </a:lnTo>
                  <a:lnTo>
                    <a:pt x="4689" y="11889"/>
                  </a:lnTo>
                  <a:lnTo>
                    <a:pt x="4689" y="0"/>
                  </a:lnTo>
                  <a:lnTo>
                    <a:pt x="16661" y="0"/>
                  </a:ln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grpSp>
      <p:sp>
        <p:nvSpPr>
          <p:cNvPr id="200" name="Multiple Sclerosis (MS) is a demyelinating autoimmune disease that causes CNS damage and disabling symptoms.…"/>
          <p:cNvSpPr txBox="1">
            <a:spLocks noGrp="1"/>
          </p:cNvSpPr>
          <p:nvPr>
            <p:ph type="body" sz="quarter" idx="4294967295"/>
          </p:nvPr>
        </p:nvSpPr>
        <p:spPr>
          <a:xfrm>
            <a:off x="14734040" y="4406127"/>
            <a:ext cx="9375714" cy="7608829"/>
          </a:xfrm>
          <a:prstGeom prst="rect">
            <a:avLst/>
          </a:prstGeom>
        </p:spPr>
        <p:txBody>
          <a:bodyPr lIns="45719" tIns="45719" rIns="45719" bIns="45719">
            <a:normAutofit fontScale="92500" lnSpcReduction="20000"/>
          </a:bodyPr>
          <a:lstStyle/>
          <a:p>
            <a:pPr marL="0" indent="0" defTabSz="914400">
              <a:spcBef>
                <a:spcPts val="1000"/>
              </a:spcBef>
              <a:buSzTx/>
              <a:buFontTx/>
              <a:buNone/>
              <a:defRPr sz="5100">
                <a:solidFill>
                  <a:srgbClr val="535353"/>
                </a:solidFill>
                <a:latin typeface="Calibri"/>
                <a:ea typeface="Calibri"/>
                <a:cs typeface="Calibri"/>
                <a:sym typeface="Calibri"/>
              </a:defRPr>
            </a:pPr>
            <a:r>
              <a:rPr b="1" dirty="0">
                <a:solidFill>
                  <a:schemeClr val="accent2"/>
                </a:solidFill>
              </a:rPr>
              <a:t>Multiple Sclerosis (MS) </a:t>
            </a:r>
            <a:r>
              <a:rPr dirty="0"/>
              <a:t>is a demyelinating autoimmune disease that causes CNS damage and disabling symptoms</a:t>
            </a:r>
            <a:r>
              <a:rPr dirty="0" smtClean="0"/>
              <a:t>.</a:t>
            </a:r>
            <a:endParaRPr lang="pt-BR" dirty="0" smtClean="0"/>
          </a:p>
          <a:p>
            <a:pPr marL="0" indent="0" defTabSz="914400">
              <a:spcBef>
                <a:spcPts val="1000"/>
              </a:spcBef>
              <a:buSzTx/>
              <a:buFontTx/>
              <a:buNone/>
              <a:defRPr sz="5100">
                <a:solidFill>
                  <a:srgbClr val="535353"/>
                </a:solidFill>
                <a:latin typeface="Calibri"/>
                <a:ea typeface="Calibri"/>
                <a:cs typeface="Calibri"/>
                <a:sym typeface="Calibri"/>
              </a:defRPr>
            </a:pPr>
            <a:endParaRPr lang="pt-BR" dirty="0" smtClean="0"/>
          </a:p>
          <a:p>
            <a:pPr marL="0" indent="0" defTabSz="914400">
              <a:spcBef>
                <a:spcPts val="1000"/>
              </a:spcBef>
              <a:buSzTx/>
              <a:buFontTx/>
              <a:buNone/>
              <a:defRPr sz="5100">
                <a:solidFill>
                  <a:srgbClr val="535353"/>
                </a:solidFill>
                <a:latin typeface="Calibri"/>
                <a:ea typeface="Calibri"/>
                <a:cs typeface="Calibri"/>
                <a:sym typeface="Calibri"/>
              </a:defRPr>
            </a:pPr>
            <a:r>
              <a:rPr lang="pt-BR" dirty="0" smtClean="0"/>
              <a:t>It </a:t>
            </a:r>
            <a:r>
              <a:rPr lang="en-US" sz="5100" dirty="0" smtClean="0">
                <a:sym typeface="Calibri"/>
              </a:rPr>
              <a:t>results in </a:t>
            </a:r>
            <a:r>
              <a:rPr lang="en-US" sz="5100" dirty="0">
                <a:sym typeface="Calibri"/>
              </a:rPr>
              <a:t>the accumulation over the years of disabling motor and cognitive handicaps. Quality of life; personal, social, and professional status; and life expectancy are all significantly challenged by the disease</a:t>
            </a:r>
            <a:endParaRPr dirty="0"/>
          </a:p>
          <a:p>
            <a:pPr marL="0" indent="0" defTabSz="914400">
              <a:spcBef>
                <a:spcPts val="1000"/>
              </a:spcBef>
              <a:buSzTx/>
              <a:buFontTx/>
              <a:buNone/>
              <a:defRPr sz="4200">
                <a:solidFill>
                  <a:srgbClr val="000000"/>
                </a:solidFill>
                <a:latin typeface="Calibri"/>
                <a:ea typeface="Calibri"/>
                <a:cs typeface="Calibri"/>
                <a:sym typeface="Calibri"/>
              </a:defRPr>
            </a:pPr>
            <a:endParaRPr dirty="0"/>
          </a:p>
          <a:p>
            <a:pPr marL="0" indent="0" defTabSz="914400">
              <a:spcBef>
                <a:spcPts val="1000"/>
              </a:spcBef>
              <a:buSzTx/>
              <a:buFontTx/>
              <a:buNone/>
              <a:defRPr sz="4200">
                <a:solidFill>
                  <a:srgbClr val="000000"/>
                </a:solidFill>
                <a:latin typeface="Calibri"/>
                <a:ea typeface="Calibri"/>
                <a:cs typeface="Calibri"/>
                <a:sym typeface="Calibri"/>
              </a:defRPr>
            </a:pPr>
            <a:endParaRPr dirty="0"/>
          </a:p>
          <a:p>
            <a:pPr marL="0" indent="0" defTabSz="914400">
              <a:spcBef>
                <a:spcPts val="1000"/>
              </a:spcBef>
              <a:buSzTx/>
              <a:buFontTx/>
              <a:buNone/>
              <a:defRPr sz="3000" i="1">
                <a:solidFill>
                  <a:schemeClr val="accent2"/>
                </a:solidFill>
                <a:latin typeface="Calibri"/>
                <a:ea typeface="Calibri"/>
                <a:cs typeface="Calibri"/>
                <a:sym typeface="Calibri"/>
              </a:defRPr>
            </a:pPr>
            <a:r>
              <a:rPr dirty="0" err="1"/>
              <a:t>Cassani</a:t>
            </a:r>
            <a:r>
              <a:rPr dirty="0"/>
              <a:t>, R. et al, 2020; Ian, B, </a:t>
            </a:r>
            <a:r>
              <a:rPr dirty="0" smtClean="0"/>
              <a:t>2018</a:t>
            </a:r>
            <a:r>
              <a:rPr lang="pt-BR" dirty="0" smtClean="0"/>
              <a:t>; </a:t>
            </a:r>
            <a:r>
              <a:rPr lang="pt-BR" dirty="0" err="1" smtClean="0"/>
              <a:t>Nasios</a:t>
            </a:r>
            <a:r>
              <a:rPr lang="pt-BR" dirty="0" smtClean="0"/>
              <a:t>, G, et al., 2018</a:t>
            </a:r>
            <a:endParaRPr dirty="0"/>
          </a:p>
        </p:txBody>
      </p:sp>
      <p:pic>
        <p:nvPicPr>
          <p:cNvPr id="33" name="Imagem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1" nodeType="afterEffect">
                                  <p:stCondLst>
                                    <p:cond delay="0"/>
                                  </p:stCondLst>
                                  <p:iterate>
                                    <p:tmAbs val="0"/>
                                  </p:iterate>
                                  <p:childTnLst>
                                    <p:set>
                                      <p:cBhvr>
                                        <p:cTn id="6" fill="hold"/>
                                        <p:tgtEl>
                                          <p:spTgt spid="199"/>
                                        </p:tgtEl>
                                        <p:attrNameLst>
                                          <p:attrName>style.visibility</p:attrName>
                                        </p:attrNameLst>
                                      </p:cBhvr>
                                      <p:to>
                                        <p:strVal val="visible"/>
                                      </p:to>
                                    </p:set>
                                    <p:animEffect transition="in" filter="strips(downLeft)">
                                      <p:cBhvr>
                                        <p:cTn id="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BACKGROUND"/>
          <p:cNvSpPr txBox="1">
            <a:spLocks noGrp="1"/>
          </p:cNvSpPr>
          <p:nvPr>
            <p:ph type="title"/>
          </p:nvPr>
        </p:nvSpPr>
        <p:spPr>
          <a:prstGeom prst="rect">
            <a:avLst/>
          </a:prstGeom>
        </p:spPr>
        <p:txBody>
          <a:bodyPr/>
          <a:lstStyle/>
          <a:p>
            <a:r>
              <a:t>BACKGROUND</a:t>
            </a:r>
          </a:p>
        </p:txBody>
      </p:sp>
      <p:pic>
        <p:nvPicPr>
          <p:cNvPr id="203" name="WhatsApp Image 2022-04-30 at 20.56.17 (1).jpeg" descr="WhatsApp Image 2022-04-30 at 20.56.17 (1).jpeg"/>
          <p:cNvPicPr>
            <a:picLocks noChangeAspect="1"/>
          </p:cNvPicPr>
          <p:nvPr/>
        </p:nvPicPr>
        <p:blipFill>
          <a:blip r:embed="rId2">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204" name="WhatsApp Image 2022-04-30 at 20.56.17 (2).jpeg" descr="WhatsApp Image 2022-04-30 at 20.56.17 (2).jpeg"/>
          <p:cNvPicPr>
            <a:picLocks noChangeAspect="1"/>
          </p:cNvPicPr>
          <p:nvPr/>
        </p:nvPicPr>
        <p:blipFill>
          <a:blip r:embed="rId3">
            <a:extLst/>
          </a:blip>
          <a:stretch>
            <a:fillRect/>
          </a:stretch>
        </p:blipFill>
        <p:spPr>
          <a:xfrm>
            <a:off x="21402623" y="159372"/>
            <a:ext cx="2648814" cy="1874212"/>
          </a:xfrm>
          <a:prstGeom prst="rect">
            <a:avLst/>
          </a:prstGeom>
          <a:ln w="12700">
            <a:miter lim="400000"/>
          </a:ln>
        </p:spPr>
      </p:pic>
      <p:pic>
        <p:nvPicPr>
          <p:cNvPr id="205" name="WhatsApp Image 2022-04-30 at 20.56.17.jpeg" descr="WhatsApp Image 2022-04-30 at 20.56.17.jpeg"/>
          <p:cNvPicPr>
            <a:picLocks noChangeAspect="1"/>
          </p:cNvPicPr>
          <p:nvPr/>
        </p:nvPicPr>
        <p:blipFill>
          <a:blip r:embed="rId4">
            <a:extLst/>
          </a:blip>
          <a:stretch>
            <a:fillRect/>
          </a:stretch>
        </p:blipFill>
        <p:spPr>
          <a:xfrm>
            <a:off x="18556227" y="11610937"/>
            <a:ext cx="3057510" cy="1893029"/>
          </a:xfrm>
          <a:prstGeom prst="rect">
            <a:avLst/>
          </a:prstGeom>
          <a:ln w="12700">
            <a:miter lim="400000"/>
          </a:ln>
        </p:spPr>
      </p:pic>
      <p:pic>
        <p:nvPicPr>
          <p:cNvPr id="206" name="Flag%20of%20Brazil.H03.2k.png" descr="Flag%20of%20Brazil.H03.2k.png"/>
          <p:cNvPicPr>
            <a:picLocks noChangeAspect="1"/>
          </p:cNvPicPr>
          <p:nvPr/>
        </p:nvPicPr>
        <p:blipFill>
          <a:blip r:embed="rId5">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sp>
        <p:nvSpPr>
          <p:cNvPr id="207" name="Transcranial magnetic stimulation (TMS) is a neurostimulatory and neuromodulatory technique, based on the principle of electromagnetic induction of an electric field in the brain.…"/>
          <p:cNvSpPr txBox="1">
            <a:spLocks noGrp="1"/>
          </p:cNvSpPr>
          <p:nvPr>
            <p:ph type="body" sz="half" idx="4294967295"/>
          </p:nvPr>
        </p:nvSpPr>
        <p:spPr>
          <a:xfrm>
            <a:off x="12172473" y="3666485"/>
            <a:ext cx="10576947" cy="7659344"/>
          </a:xfrm>
          <a:prstGeom prst="rect">
            <a:avLst/>
          </a:prstGeom>
        </p:spPr>
        <p:txBody>
          <a:bodyPr lIns="45719" tIns="45719" rIns="45719" bIns="45719"/>
          <a:lstStyle/>
          <a:p>
            <a:pPr marL="228600" indent="-228600" defTabSz="914400">
              <a:lnSpc>
                <a:spcPct val="110000"/>
              </a:lnSpc>
              <a:spcBef>
                <a:spcPts val="0"/>
              </a:spcBef>
              <a:buFont typeface="Arial"/>
              <a:defRPr sz="4100">
                <a:solidFill>
                  <a:srgbClr val="535353"/>
                </a:solidFill>
              </a:defRPr>
            </a:pPr>
            <a:r>
              <a:rPr b="1"/>
              <a:t>Transcranial magnetic stimulation</a:t>
            </a:r>
            <a:r>
              <a:t> </a:t>
            </a:r>
            <a:r>
              <a:rPr b="1"/>
              <a:t>(TMS)</a:t>
            </a:r>
            <a:r>
              <a:t> is a neurostimulatory and neuromodulatory technique, based on the principle of electromagnetic induction of an electric field in the brain.</a:t>
            </a:r>
          </a:p>
          <a:p>
            <a:pPr marL="228600" indent="-228600" defTabSz="914400">
              <a:lnSpc>
                <a:spcPct val="110000"/>
              </a:lnSpc>
              <a:spcBef>
                <a:spcPts val="0"/>
              </a:spcBef>
              <a:buFont typeface="Arial"/>
              <a:defRPr sz="4100">
                <a:solidFill>
                  <a:srgbClr val="535353"/>
                </a:solidFill>
              </a:defRPr>
            </a:pPr>
            <a:endParaRPr sz="3700"/>
          </a:p>
          <a:p>
            <a:pPr marL="228600" indent="-228600" defTabSz="914400">
              <a:lnSpc>
                <a:spcPct val="110000"/>
              </a:lnSpc>
              <a:spcBef>
                <a:spcPts val="0"/>
              </a:spcBef>
              <a:buFont typeface="Arial"/>
              <a:defRPr sz="4100">
                <a:solidFill>
                  <a:srgbClr val="535353"/>
                </a:solidFill>
              </a:defRPr>
            </a:pPr>
            <a:r>
              <a:t>TMS has benefits in the rehabilitation process when combined with therapeutic interventions.</a:t>
            </a:r>
            <a:endParaRPr sz="3700"/>
          </a:p>
          <a:p>
            <a:pPr marL="228600" indent="-228600" defTabSz="914400">
              <a:lnSpc>
                <a:spcPct val="110000"/>
              </a:lnSpc>
              <a:spcBef>
                <a:spcPts val="0"/>
              </a:spcBef>
              <a:buFont typeface="Arial"/>
              <a:defRPr sz="4400">
                <a:solidFill>
                  <a:srgbClr val="000000"/>
                </a:solidFill>
              </a:defRPr>
            </a:pPr>
            <a:endParaRPr sz="3700"/>
          </a:p>
          <a:p>
            <a:pPr marL="0" indent="0" defTabSz="914400">
              <a:lnSpc>
                <a:spcPct val="110000"/>
              </a:lnSpc>
              <a:spcBef>
                <a:spcPts val="0"/>
              </a:spcBef>
              <a:buSzTx/>
              <a:buFont typeface="Arial"/>
              <a:buNone/>
              <a:defRPr sz="3000" i="1">
                <a:solidFill>
                  <a:schemeClr val="accent2"/>
                </a:solidFill>
              </a:defRPr>
            </a:pPr>
            <a:r>
              <a:t>Nasios, G. et al., 2018;Cassani, R. et al, 2020; Ian, B, 2018</a:t>
            </a:r>
          </a:p>
        </p:txBody>
      </p:sp>
      <p:grpSp>
        <p:nvGrpSpPr>
          <p:cNvPr id="219" name="Group 27"/>
          <p:cNvGrpSpPr/>
          <p:nvPr/>
        </p:nvGrpSpPr>
        <p:grpSpPr>
          <a:xfrm>
            <a:off x="1910998" y="4191976"/>
            <a:ext cx="8632547" cy="8240410"/>
            <a:chOff x="0" y="0"/>
            <a:chExt cx="8632546" cy="8240409"/>
          </a:xfrm>
        </p:grpSpPr>
        <p:sp>
          <p:nvSpPr>
            <p:cNvPr id="208" name="Oval 11"/>
            <p:cNvSpPr/>
            <p:nvPr/>
          </p:nvSpPr>
          <p:spPr>
            <a:xfrm>
              <a:off x="3365546" y="841632"/>
              <a:ext cx="4227101" cy="4227100"/>
            </a:xfrm>
            <a:prstGeom prst="ellipse">
              <a:avLst/>
            </a:prstGeom>
            <a:solidFill>
              <a:schemeClr val="accent1"/>
            </a:solidFill>
            <a:ln w="12700" cap="flat">
              <a:noFill/>
              <a:miter lim="400000"/>
            </a:ln>
            <a:effectLst/>
          </p:spPr>
          <p:txBody>
            <a:bodyPr wrap="square" lIns="91439" tIns="91439" rIns="91439" bIns="91439" numCol="1" anchor="t">
              <a:noAutofit/>
            </a:bodyPr>
            <a:lstStyle/>
            <a:p>
              <a:endParaRPr/>
            </a:p>
          </p:txBody>
        </p:sp>
        <p:sp>
          <p:nvSpPr>
            <p:cNvPr id="209" name="Freeform 12"/>
            <p:cNvSpPr/>
            <p:nvPr/>
          </p:nvSpPr>
          <p:spPr>
            <a:xfrm>
              <a:off x="3790422" y="1266506"/>
              <a:ext cx="3276222" cy="3377350"/>
            </a:xfrm>
            <a:custGeom>
              <a:avLst/>
              <a:gdLst/>
              <a:ahLst/>
              <a:cxnLst>
                <a:cxn ang="0">
                  <a:pos x="wd2" y="hd2"/>
                </a:cxn>
                <a:cxn ang="5400000">
                  <a:pos x="wd2" y="hd2"/>
                </a:cxn>
                <a:cxn ang="10800000">
                  <a:pos x="wd2" y="hd2"/>
                </a:cxn>
                <a:cxn ang="16200000">
                  <a:pos x="wd2" y="hd2"/>
                </a:cxn>
              </a:cxnLst>
              <a:rect l="0" t="0" r="r" b="b"/>
              <a:pathLst>
                <a:path w="21540" h="21600" extrusionOk="0">
                  <a:moveTo>
                    <a:pt x="11084" y="21600"/>
                  </a:moveTo>
                  <a:cubicBezTo>
                    <a:pt x="4975" y="21600"/>
                    <a:pt x="0" y="16762"/>
                    <a:pt x="0" y="10821"/>
                  </a:cubicBezTo>
                  <a:cubicBezTo>
                    <a:pt x="0" y="4838"/>
                    <a:pt x="4975" y="0"/>
                    <a:pt x="11084" y="0"/>
                  </a:cubicBezTo>
                  <a:cubicBezTo>
                    <a:pt x="15709" y="0"/>
                    <a:pt x="19898" y="2843"/>
                    <a:pt x="21513" y="7044"/>
                  </a:cubicBezTo>
                  <a:cubicBezTo>
                    <a:pt x="21600" y="7257"/>
                    <a:pt x="21469" y="7469"/>
                    <a:pt x="21251" y="7554"/>
                  </a:cubicBezTo>
                  <a:cubicBezTo>
                    <a:pt x="21033" y="7639"/>
                    <a:pt x="20771" y="7554"/>
                    <a:pt x="20684" y="7341"/>
                  </a:cubicBezTo>
                  <a:cubicBezTo>
                    <a:pt x="19200" y="3437"/>
                    <a:pt x="15360" y="849"/>
                    <a:pt x="11084" y="849"/>
                  </a:cubicBezTo>
                  <a:cubicBezTo>
                    <a:pt x="5455" y="849"/>
                    <a:pt x="873" y="5305"/>
                    <a:pt x="873" y="10821"/>
                  </a:cubicBezTo>
                  <a:cubicBezTo>
                    <a:pt x="873" y="16295"/>
                    <a:pt x="5455" y="20751"/>
                    <a:pt x="11084" y="20751"/>
                  </a:cubicBezTo>
                  <a:cubicBezTo>
                    <a:pt x="11345" y="20751"/>
                    <a:pt x="11520" y="20963"/>
                    <a:pt x="11520" y="21176"/>
                  </a:cubicBezTo>
                  <a:cubicBezTo>
                    <a:pt x="11520" y="21430"/>
                    <a:pt x="11345" y="21600"/>
                    <a:pt x="11084" y="21600"/>
                  </a:cubicBez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210" name="Freeform 13"/>
            <p:cNvSpPr/>
            <p:nvPr/>
          </p:nvSpPr>
          <p:spPr>
            <a:xfrm>
              <a:off x="6788900" y="2227209"/>
              <a:ext cx="365340" cy="725265"/>
            </a:xfrm>
            <a:custGeom>
              <a:avLst/>
              <a:gdLst/>
              <a:ahLst/>
              <a:cxnLst>
                <a:cxn ang="0">
                  <a:pos x="wd2" y="hd2"/>
                </a:cxn>
                <a:cxn ang="5400000">
                  <a:pos x="wd2" y="hd2"/>
                </a:cxn>
                <a:cxn ang="10800000">
                  <a:pos x="wd2" y="hd2"/>
                </a:cxn>
                <a:cxn ang="16200000">
                  <a:pos x="wd2" y="hd2"/>
                </a:cxn>
              </a:cxnLst>
              <a:rect l="0" t="0" r="r" b="b"/>
              <a:pathLst>
                <a:path w="21600" h="21600" extrusionOk="0">
                  <a:moveTo>
                    <a:pt x="0" y="2176"/>
                  </a:moveTo>
                  <a:lnTo>
                    <a:pt x="18880" y="21600"/>
                  </a:lnTo>
                  <a:lnTo>
                    <a:pt x="21600" y="0"/>
                  </a:lnTo>
                  <a:lnTo>
                    <a:pt x="0" y="2176"/>
                  </a:lnTo>
                  <a:close/>
                </a:path>
              </a:pathLst>
            </a:custGeom>
            <a:solidFill>
              <a:srgbClr val="FFFFFF"/>
            </a:solidFill>
            <a:ln w="12700" cap="flat">
              <a:noFill/>
              <a:miter lim="400000"/>
            </a:ln>
            <a:effectLst/>
          </p:spPr>
          <p:txBody>
            <a:bodyPr wrap="square" lIns="91439" tIns="91439" rIns="91439" bIns="91439" numCol="1" anchor="t">
              <a:noAutofit/>
            </a:bodyPr>
            <a:lstStyle/>
            <a:p>
              <a:endParaRPr/>
            </a:p>
          </p:txBody>
        </p:sp>
        <p:sp>
          <p:nvSpPr>
            <p:cNvPr id="211" name="Freeform 14"/>
            <p:cNvSpPr/>
            <p:nvPr/>
          </p:nvSpPr>
          <p:spPr>
            <a:xfrm>
              <a:off x="1024675" y="6248637"/>
              <a:ext cx="1823988" cy="1991773"/>
            </a:xfrm>
            <a:custGeom>
              <a:avLst/>
              <a:gdLst/>
              <a:ahLst/>
              <a:cxnLst>
                <a:cxn ang="0">
                  <a:pos x="wd2" y="hd2"/>
                </a:cxn>
                <a:cxn ang="5400000">
                  <a:pos x="wd2" y="hd2"/>
                </a:cxn>
                <a:cxn ang="10800000">
                  <a:pos x="wd2" y="hd2"/>
                </a:cxn>
                <a:cxn ang="16200000">
                  <a:pos x="wd2" y="hd2"/>
                </a:cxn>
              </a:cxnLst>
              <a:rect l="0" t="0" r="r" b="b"/>
              <a:pathLst>
                <a:path w="21600" h="21600" extrusionOk="0">
                  <a:moveTo>
                    <a:pt x="18458" y="12312"/>
                  </a:moveTo>
                  <a:cubicBezTo>
                    <a:pt x="18537" y="11808"/>
                    <a:pt x="18615" y="11304"/>
                    <a:pt x="18615" y="10800"/>
                  </a:cubicBezTo>
                  <a:cubicBezTo>
                    <a:pt x="18615" y="10296"/>
                    <a:pt x="18537" y="9792"/>
                    <a:pt x="18458" y="9288"/>
                  </a:cubicBezTo>
                  <a:cubicBezTo>
                    <a:pt x="21600" y="6408"/>
                    <a:pt x="21600" y="6408"/>
                    <a:pt x="21600" y="6408"/>
                  </a:cubicBezTo>
                  <a:cubicBezTo>
                    <a:pt x="20343" y="4392"/>
                    <a:pt x="20343" y="4392"/>
                    <a:pt x="20343" y="4392"/>
                  </a:cubicBezTo>
                  <a:cubicBezTo>
                    <a:pt x="16023" y="5472"/>
                    <a:pt x="16023" y="5472"/>
                    <a:pt x="16023" y="5472"/>
                  </a:cubicBezTo>
                  <a:cubicBezTo>
                    <a:pt x="15631" y="5112"/>
                    <a:pt x="15159" y="4824"/>
                    <a:pt x="14688" y="4608"/>
                  </a:cubicBezTo>
                  <a:cubicBezTo>
                    <a:pt x="14217" y="4320"/>
                    <a:pt x="13745" y="4104"/>
                    <a:pt x="13196" y="3960"/>
                  </a:cubicBezTo>
                  <a:cubicBezTo>
                    <a:pt x="12017" y="0"/>
                    <a:pt x="12017" y="0"/>
                    <a:pt x="12017" y="0"/>
                  </a:cubicBezTo>
                  <a:cubicBezTo>
                    <a:pt x="9583" y="0"/>
                    <a:pt x="9583" y="0"/>
                    <a:pt x="9583" y="0"/>
                  </a:cubicBezTo>
                  <a:cubicBezTo>
                    <a:pt x="8404" y="3960"/>
                    <a:pt x="8404" y="3960"/>
                    <a:pt x="8404" y="3960"/>
                  </a:cubicBezTo>
                  <a:cubicBezTo>
                    <a:pt x="7855" y="4104"/>
                    <a:pt x="7383" y="4320"/>
                    <a:pt x="6912" y="4608"/>
                  </a:cubicBezTo>
                  <a:cubicBezTo>
                    <a:pt x="6441" y="4824"/>
                    <a:pt x="5969" y="5112"/>
                    <a:pt x="5577" y="5472"/>
                  </a:cubicBezTo>
                  <a:cubicBezTo>
                    <a:pt x="1257" y="4392"/>
                    <a:pt x="1257" y="4392"/>
                    <a:pt x="1257" y="4392"/>
                  </a:cubicBezTo>
                  <a:cubicBezTo>
                    <a:pt x="0" y="6408"/>
                    <a:pt x="0" y="6408"/>
                    <a:pt x="0" y="6408"/>
                  </a:cubicBezTo>
                  <a:cubicBezTo>
                    <a:pt x="3142" y="9288"/>
                    <a:pt x="3142" y="9288"/>
                    <a:pt x="3142" y="9288"/>
                  </a:cubicBezTo>
                  <a:cubicBezTo>
                    <a:pt x="3063" y="9792"/>
                    <a:pt x="2985" y="10296"/>
                    <a:pt x="2985" y="10800"/>
                  </a:cubicBezTo>
                  <a:cubicBezTo>
                    <a:pt x="2985" y="11304"/>
                    <a:pt x="3063" y="11808"/>
                    <a:pt x="3142" y="12312"/>
                  </a:cubicBezTo>
                  <a:cubicBezTo>
                    <a:pt x="0" y="15192"/>
                    <a:pt x="0" y="15192"/>
                    <a:pt x="0" y="15192"/>
                  </a:cubicBezTo>
                  <a:cubicBezTo>
                    <a:pt x="1257" y="17136"/>
                    <a:pt x="1257" y="17136"/>
                    <a:pt x="1257" y="17136"/>
                  </a:cubicBezTo>
                  <a:cubicBezTo>
                    <a:pt x="5577" y="16128"/>
                    <a:pt x="5577" y="16128"/>
                    <a:pt x="5577" y="16128"/>
                  </a:cubicBezTo>
                  <a:cubicBezTo>
                    <a:pt x="5969" y="16488"/>
                    <a:pt x="6441" y="16776"/>
                    <a:pt x="6912" y="16992"/>
                  </a:cubicBezTo>
                  <a:cubicBezTo>
                    <a:pt x="7383" y="17280"/>
                    <a:pt x="7855" y="17424"/>
                    <a:pt x="8404" y="17640"/>
                  </a:cubicBezTo>
                  <a:cubicBezTo>
                    <a:pt x="9583" y="21600"/>
                    <a:pt x="9583" y="21600"/>
                    <a:pt x="9583" y="21600"/>
                  </a:cubicBezTo>
                  <a:cubicBezTo>
                    <a:pt x="12017" y="21600"/>
                    <a:pt x="12017" y="21600"/>
                    <a:pt x="12017" y="21600"/>
                  </a:cubicBezTo>
                  <a:cubicBezTo>
                    <a:pt x="13196" y="17640"/>
                    <a:pt x="13196" y="17640"/>
                    <a:pt x="13196" y="17640"/>
                  </a:cubicBezTo>
                  <a:cubicBezTo>
                    <a:pt x="13745" y="17424"/>
                    <a:pt x="14217" y="17280"/>
                    <a:pt x="14688" y="16992"/>
                  </a:cubicBezTo>
                  <a:cubicBezTo>
                    <a:pt x="15159" y="16776"/>
                    <a:pt x="15631" y="16488"/>
                    <a:pt x="16023" y="16128"/>
                  </a:cubicBezTo>
                  <a:cubicBezTo>
                    <a:pt x="20343" y="17136"/>
                    <a:pt x="20343" y="17136"/>
                    <a:pt x="20343" y="17136"/>
                  </a:cubicBezTo>
                  <a:cubicBezTo>
                    <a:pt x="21600" y="15192"/>
                    <a:pt x="21600" y="15192"/>
                    <a:pt x="21600" y="15192"/>
                  </a:cubicBezTo>
                  <a:lnTo>
                    <a:pt x="18458" y="12312"/>
                  </a:lnTo>
                  <a:close/>
                  <a:moveTo>
                    <a:pt x="13431" y="14904"/>
                  </a:moveTo>
                  <a:cubicBezTo>
                    <a:pt x="11860" y="15768"/>
                    <a:pt x="9740" y="15768"/>
                    <a:pt x="8169" y="14904"/>
                  </a:cubicBezTo>
                  <a:cubicBezTo>
                    <a:pt x="6598" y="14112"/>
                    <a:pt x="5577" y="12456"/>
                    <a:pt x="5577" y="10800"/>
                  </a:cubicBezTo>
                  <a:cubicBezTo>
                    <a:pt x="5577" y="9144"/>
                    <a:pt x="6598" y="7488"/>
                    <a:pt x="8169" y="6696"/>
                  </a:cubicBezTo>
                  <a:cubicBezTo>
                    <a:pt x="9740" y="5832"/>
                    <a:pt x="11860" y="5832"/>
                    <a:pt x="13431" y="6696"/>
                  </a:cubicBezTo>
                  <a:cubicBezTo>
                    <a:pt x="15002" y="7488"/>
                    <a:pt x="16023" y="9144"/>
                    <a:pt x="16023" y="10800"/>
                  </a:cubicBezTo>
                  <a:cubicBezTo>
                    <a:pt x="16023" y="12456"/>
                    <a:pt x="15002" y="14112"/>
                    <a:pt x="13431" y="14904"/>
                  </a:cubicBezTo>
                  <a:close/>
                </a:path>
              </a:pathLst>
            </a:custGeom>
            <a:solidFill>
              <a:srgbClr val="F7B3CA"/>
            </a:solidFill>
            <a:ln w="12700" cap="flat">
              <a:noFill/>
              <a:miter lim="400000"/>
            </a:ln>
            <a:effectLst/>
          </p:spPr>
          <p:txBody>
            <a:bodyPr wrap="square" lIns="91439" tIns="91439" rIns="91439" bIns="91439" numCol="1" anchor="t">
              <a:noAutofit/>
            </a:bodyPr>
            <a:lstStyle/>
            <a:p>
              <a:endParaRPr/>
            </a:p>
          </p:txBody>
        </p:sp>
        <p:sp>
          <p:nvSpPr>
            <p:cNvPr id="212" name="Freeform 15"/>
            <p:cNvSpPr/>
            <p:nvPr/>
          </p:nvSpPr>
          <p:spPr>
            <a:xfrm>
              <a:off x="-1" y="3693976"/>
              <a:ext cx="2687336" cy="2685607"/>
            </a:xfrm>
            <a:custGeom>
              <a:avLst/>
              <a:gdLst/>
              <a:ahLst/>
              <a:cxnLst>
                <a:cxn ang="0">
                  <a:pos x="wd2" y="hd2"/>
                </a:cxn>
                <a:cxn ang="5400000">
                  <a:pos x="wd2" y="hd2"/>
                </a:cxn>
                <a:cxn ang="10800000">
                  <a:pos x="wd2" y="hd2"/>
                </a:cxn>
                <a:cxn ang="16200000">
                  <a:pos x="wd2" y="hd2"/>
                </a:cxn>
              </a:cxnLst>
              <a:rect l="0" t="0" r="r" b="b"/>
              <a:pathLst>
                <a:path w="21557" h="21587" extrusionOk="0">
                  <a:moveTo>
                    <a:pt x="18378" y="12640"/>
                  </a:moveTo>
                  <a:cubicBezTo>
                    <a:pt x="19442" y="12480"/>
                    <a:pt x="20506" y="12107"/>
                    <a:pt x="21517" y="11627"/>
                  </a:cubicBezTo>
                  <a:cubicBezTo>
                    <a:pt x="21570" y="11093"/>
                    <a:pt x="21570" y="10507"/>
                    <a:pt x="21517" y="9920"/>
                  </a:cubicBezTo>
                  <a:cubicBezTo>
                    <a:pt x="20506" y="9440"/>
                    <a:pt x="19442" y="9120"/>
                    <a:pt x="18378" y="8960"/>
                  </a:cubicBezTo>
                  <a:cubicBezTo>
                    <a:pt x="18271" y="8587"/>
                    <a:pt x="18165" y="8160"/>
                    <a:pt x="18005" y="7787"/>
                  </a:cubicBezTo>
                  <a:cubicBezTo>
                    <a:pt x="17846" y="7413"/>
                    <a:pt x="17633" y="7040"/>
                    <a:pt x="17420" y="6720"/>
                  </a:cubicBezTo>
                  <a:cubicBezTo>
                    <a:pt x="18059" y="5813"/>
                    <a:pt x="18591" y="4853"/>
                    <a:pt x="18963" y="3787"/>
                  </a:cubicBezTo>
                  <a:cubicBezTo>
                    <a:pt x="18591" y="3360"/>
                    <a:pt x="18218" y="2933"/>
                    <a:pt x="17793" y="2560"/>
                  </a:cubicBezTo>
                  <a:cubicBezTo>
                    <a:pt x="16729" y="2987"/>
                    <a:pt x="15718" y="3467"/>
                    <a:pt x="14867" y="4107"/>
                  </a:cubicBezTo>
                  <a:cubicBezTo>
                    <a:pt x="14494" y="3893"/>
                    <a:pt x="14175" y="3733"/>
                    <a:pt x="13749" y="3573"/>
                  </a:cubicBezTo>
                  <a:cubicBezTo>
                    <a:pt x="13377" y="3413"/>
                    <a:pt x="13004" y="3253"/>
                    <a:pt x="12579" y="3200"/>
                  </a:cubicBezTo>
                  <a:cubicBezTo>
                    <a:pt x="12419" y="2133"/>
                    <a:pt x="12100" y="1067"/>
                    <a:pt x="11621" y="0"/>
                  </a:cubicBezTo>
                  <a:cubicBezTo>
                    <a:pt x="11089" y="0"/>
                    <a:pt x="10504" y="0"/>
                    <a:pt x="9919" y="0"/>
                  </a:cubicBezTo>
                  <a:cubicBezTo>
                    <a:pt x="9440" y="1067"/>
                    <a:pt x="9121" y="2133"/>
                    <a:pt x="8961" y="3147"/>
                  </a:cubicBezTo>
                  <a:cubicBezTo>
                    <a:pt x="8589" y="3253"/>
                    <a:pt x="8163" y="3413"/>
                    <a:pt x="7791" y="3573"/>
                  </a:cubicBezTo>
                  <a:cubicBezTo>
                    <a:pt x="7418" y="3733"/>
                    <a:pt x="7046" y="3893"/>
                    <a:pt x="6673" y="4107"/>
                  </a:cubicBezTo>
                  <a:cubicBezTo>
                    <a:pt x="5822" y="3467"/>
                    <a:pt x="4865" y="2987"/>
                    <a:pt x="3801" y="2560"/>
                  </a:cubicBezTo>
                  <a:cubicBezTo>
                    <a:pt x="3375" y="2933"/>
                    <a:pt x="2949" y="3360"/>
                    <a:pt x="2577" y="3787"/>
                  </a:cubicBezTo>
                  <a:cubicBezTo>
                    <a:pt x="2949" y="4853"/>
                    <a:pt x="3481" y="5813"/>
                    <a:pt x="4120" y="6720"/>
                  </a:cubicBezTo>
                  <a:cubicBezTo>
                    <a:pt x="3907" y="7040"/>
                    <a:pt x="3694" y="7413"/>
                    <a:pt x="3588" y="7787"/>
                  </a:cubicBezTo>
                  <a:cubicBezTo>
                    <a:pt x="3428" y="8160"/>
                    <a:pt x="3269" y="8587"/>
                    <a:pt x="3162" y="8960"/>
                  </a:cubicBezTo>
                  <a:cubicBezTo>
                    <a:pt x="2151" y="9120"/>
                    <a:pt x="1087" y="9440"/>
                    <a:pt x="23" y="9920"/>
                  </a:cubicBezTo>
                  <a:cubicBezTo>
                    <a:pt x="23" y="10507"/>
                    <a:pt x="-30" y="11093"/>
                    <a:pt x="23" y="11627"/>
                  </a:cubicBezTo>
                  <a:cubicBezTo>
                    <a:pt x="1087" y="12107"/>
                    <a:pt x="2151" y="12480"/>
                    <a:pt x="3162" y="12640"/>
                  </a:cubicBezTo>
                  <a:cubicBezTo>
                    <a:pt x="3269" y="13013"/>
                    <a:pt x="3428" y="13387"/>
                    <a:pt x="3588" y="13813"/>
                  </a:cubicBezTo>
                  <a:cubicBezTo>
                    <a:pt x="3747" y="14187"/>
                    <a:pt x="3907" y="14560"/>
                    <a:pt x="4120" y="14880"/>
                  </a:cubicBezTo>
                  <a:cubicBezTo>
                    <a:pt x="3481" y="15733"/>
                    <a:pt x="2949" y="16747"/>
                    <a:pt x="2577" y="17813"/>
                  </a:cubicBezTo>
                  <a:cubicBezTo>
                    <a:pt x="2949" y="18240"/>
                    <a:pt x="3375" y="18613"/>
                    <a:pt x="3801" y="18987"/>
                  </a:cubicBezTo>
                  <a:cubicBezTo>
                    <a:pt x="4865" y="18613"/>
                    <a:pt x="5822" y="18080"/>
                    <a:pt x="6673" y="17493"/>
                  </a:cubicBezTo>
                  <a:cubicBezTo>
                    <a:pt x="7046" y="17707"/>
                    <a:pt x="7418" y="17867"/>
                    <a:pt x="7791" y="18027"/>
                  </a:cubicBezTo>
                  <a:cubicBezTo>
                    <a:pt x="8163" y="18187"/>
                    <a:pt x="8589" y="18293"/>
                    <a:pt x="8961" y="18400"/>
                  </a:cubicBezTo>
                  <a:cubicBezTo>
                    <a:pt x="9121" y="19467"/>
                    <a:pt x="9440" y="20533"/>
                    <a:pt x="9919" y="21547"/>
                  </a:cubicBezTo>
                  <a:cubicBezTo>
                    <a:pt x="10504" y="21600"/>
                    <a:pt x="11089" y="21600"/>
                    <a:pt x="11621" y="21547"/>
                  </a:cubicBezTo>
                  <a:cubicBezTo>
                    <a:pt x="12100" y="20533"/>
                    <a:pt x="12419" y="19467"/>
                    <a:pt x="12632" y="18400"/>
                  </a:cubicBezTo>
                  <a:cubicBezTo>
                    <a:pt x="13004" y="18293"/>
                    <a:pt x="13377" y="18187"/>
                    <a:pt x="13749" y="18027"/>
                  </a:cubicBezTo>
                  <a:cubicBezTo>
                    <a:pt x="14175" y="17867"/>
                    <a:pt x="14494" y="17707"/>
                    <a:pt x="14867" y="17493"/>
                  </a:cubicBezTo>
                  <a:cubicBezTo>
                    <a:pt x="15718" y="18080"/>
                    <a:pt x="16729" y="18613"/>
                    <a:pt x="17793" y="18987"/>
                  </a:cubicBezTo>
                  <a:cubicBezTo>
                    <a:pt x="18218" y="18613"/>
                    <a:pt x="18591" y="18240"/>
                    <a:pt x="18963" y="17813"/>
                  </a:cubicBezTo>
                  <a:cubicBezTo>
                    <a:pt x="18591" y="16747"/>
                    <a:pt x="18059" y="15733"/>
                    <a:pt x="17420" y="14880"/>
                  </a:cubicBezTo>
                  <a:cubicBezTo>
                    <a:pt x="17633" y="14560"/>
                    <a:pt x="17846" y="14187"/>
                    <a:pt x="18005" y="13813"/>
                  </a:cubicBezTo>
                  <a:cubicBezTo>
                    <a:pt x="18165" y="13387"/>
                    <a:pt x="18271" y="13013"/>
                    <a:pt x="18378" y="12640"/>
                  </a:cubicBezTo>
                  <a:close/>
                  <a:moveTo>
                    <a:pt x="12738" y="15467"/>
                  </a:moveTo>
                  <a:cubicBezTo>
                    <a:pt x="11462" y="16000"/>
                    <a:pt x="10078" y="16000"/>
                    <a:pt x="8855" y="15467"/>
                  </a:cubicBezTo>
                  <a:cubicBezTo>
                    <a:pt x="7631" y="14987"/>
                    <a:pt x="6620" y="13973"/>
                    <a:pt x="6088" y="12747"/>
                  </a:cubicBezTo>
                  <a:cubicBezTo>
                    <a:pt x="5609" y="11520"/>
                    <a:pt x="5609" y="10080"/>
                    <a:pt x="6088" y="8853"/>
                  </a:cubicBezTo>
                  <a:cubicBezTo>
                    <a:pt x="6620" y="7627"/>
                    <a:pt x="7631" y="6613"/>
                    <a:pt x="8855" y="6080"/>
                  </a:cubicBezTo>
                  <a:cubicBezTo>
                    <a:pt x="10078" y="5600"/>
                    <a:pt x="11462" y="5600"/>
                    <a:pt x="12738" y="6080"/>
                  </a:cubicBezTo>
                  <a:cubicBezTo>
                    <a:pt x="13962" y="6613"/>
                    <a:pt x="14973" y="7627"/>
                    <a:pt x="15452" y="8853"/>
                  </a:cubicBezTo>
                  <a:cubicBezTo>
                    <a:pt x="15984" y="10080"/>
                    <a:pt x="15984" y="11520"/>
                    <a:pt x="15452" y="12747"/>
                  </a:cubicBezTo>
                  <a:cubicBezTo>
                    <a:pt x="14973" y="13973"/>
                    <a:pt x="13962" y="14987"/>
                    <a:pt x="12738" y="15467"/>
                  </a:cubicBezTo>
                  <a:close/>
                </a:path>
              </a:pathLst>
            </a:custGeom>
            <a:solidFill>
              <a:srgbClr val="FBD9E4"/>
            </a:solidFill>
            <a:ln w="12700" cap="flat">
              <a:noFill/>
              <a:miter lim="400000"/>
            </a:ln>
            <a:effectLst/>
          </p:spPr>
          <p:txBody>
            <a:bodyPr wrap="square" lIns="91439" tIns="91439" rIns="91439" bIns="91439" numCol="1" anchor="t">
              <a:noAutofit/>
            </a:bodyPr>
            <a:lstStyle/>
            <a:p>
              <a:endParaRPr/>
            </a:p>
          </p:txBody>
        </p:sp>
        <p:sp>
          <p:nvSpPr>
            <p:cNvPr id="213" name="Freeform 16"/>
            <p:cNvSpPr/>
            <p:nvPr/>
          </p:nvSpPr>
          <p:spPr>
            <a:xfrm>
              <a:off x="2619606" y="97423"/>
              <a:ext cx="6012941" cy="7923782"/>
            </a:xfrm>
            <a:custGeom>
              <a:avLst/>
              <a:gdLst/>
              <a:ahLst/>
              <a:cxnLst>
                <a:cxn ang="0">
                  <a:pos x="wd2" y="hd2"/>
                </a:cxn>
                <a:cxn ang="5400000">
                  <a:pos x="wd2" y="hd2"/>
                </a:cxn>
                <a:cxn ang="10800000">
                  <a:pos x="wd2" y="hd2"/>
                </a:cxn>
                <a:cxn ang="16200000">
                  <a:pos x="wd2" y="hd2"/>
                </a:cxn>
              </a:cxnLst>
              <a:rect l="0" t="0" r="r" b="b"/>
              <a:pathLst>
                <a:path w="21161" h="21600" extrusionOk="0">
                  <a:moveTo>
                    <a:pt x="12134" y="21600"/>
                  </a:moveTo>
                  <a:cubicBezTo>
                    <a:pt x="11994" y="21600"/>
                    <a:pt x="11900" y="21528"/>
                    <a:pt x="11900" y="21419"/>
                  </a:cubicBezTo>
                  <a:cubicBezTo>
                    <a:pt x="11900" y="21401"/>
                    <a:pt x="11877" y="20623"/>
                    <a:pt x="12344" y="18434"/>
                  </a:cubicBezTo>
                  <a:cubicBezTo>
                    <a:pt x="12414" y="18109"/>
                    <a:pt x="12624" y="17475"/>
                    <a:pt x="12881" y="17023"/>
                  </a:cubicBezTo>
                  <a:cubicBezTo>
                    <a:pt x="12905" y="16969"/>
                    <a:pt x="12951" y="16933"/>
                    <a:pt x="13021" y="16933"/>
                  </a:cubicBezTo>
                  <a:cubicBezTo>
                    <a:pt x="13091" y="16915"/>
                    <a:pt x="13138" y="16915"/>
                    <a:pt x="13208" y="16951"/>
                  </a:cubicBezTo>
                  <a:cubicBezTo>
                    <a:pt x="13255" y="16969"/>
                    <a:pt x="13255" y="16969"/>
                    <a:pt x="13255" y="16969"/>
                  </a:cubicBezTo>
                  <a:cubicBezTo>
                    <a:pt x="13512" y="17059"/>
                    <a:pt x="13932" y="17186"/>
                    <a:pt x="15240" y="17421"/>
                  </a:cubicBezTo>
                  <a:cubicBezTo>
                    <a:pt x="16501" y="17656"/>
                    <a:pt x="17715" y="17385"/>
                    <a:pt x="18182" y="16987"/>
                  </a:cubicBezTo>
                  <a:cubicBezTo>
                    <a:pt x="18369" y="16806"/>
                    <a:pt x="18322" y="16462"/>
                    <a:pt x="18229" y="16173"/>
                  </a:cubicBezTo>
                  <a:cubicBezTo>
                    <a:pt x="18205" y="16082"/>
                    <a:pt x="18182" y="16010"/>
                    <a:pt x="18159" y="15920"/>
                  </a:cubicBezTo>
                  <a:cubicBezTo>
                    <a:pt x="18065" y="15684"/>
                    <a:pt x="18018" y="15485"/>
                    <a:pt x="18018" y="15323"/>
                  </a:cubicBezTo>
                  <a:cubicBezTo>
                    <a:pt x="18065" y="15015"/>
                    <a:pt x="18415" y="14852"/>
                    <a:pt x="18719" y="14708"/>
                  </a:cubicBezTo>
                  <a:cubicBezTo>
                    <a:pt x="18812" y="14671"/>
                    <a:pt x="18929" y="14617"/>
                    <a:pt x="19023" y="14563"/>
                  </a:cubicBezTo>
                  <a:cubicBezTo>
                    <a:pt x="19093" y="14509"/>
                    <a:pt x="19139" y="14472"/>
                    <a:pt x="19163" y="14418"/>
                  </a:cubicBezTo>
                  <a:cubicBezTo>
                    <a:pt x="19186" y="14400"/>
                    <a:pt x="19209" y="14364"/>
                    <a:pt x="19186" y="14328"/>
                  </a:cubicBezTo>
                  <a:cubicBezTo>
                    <a:pt x="19163" y="14310"/>
                    <a:pt x="19023" y="14237"/>
                    <a:pt x="18696" y="14219"/>
                  </a:cubicBezTo>
                  <a:cubicBezTo>
                    <a:pt x="18579" y="14219"/>
                    <a:pt x="18485" y="14147"/>
                    <a:pt x="18485" y="14056"/>
                  </a:cubicBezTo>
                  <a:cubicBezTo>
                    <a:pt x="18462" y="13966"/>
                    <a:pt x="18556" y="13893"/>
                    <a:pt x="18649" y="13875"/>
                  </a:cubicBezTo>
                  <a:cubicBezTo>
                    <a:pt x="19069" y="13785"/>
                    <a:pt x="19373" y="13658"/>
                    <a:pt x="19420" y="13604"/>
                  </a:cubicBezTo>
                  <a:cubicBezTo>
                    <a:pt x="19420" y="13604"/>
                    <a:pt x="19420" y="13568"/>
                    <a:pt x="19396" y="13387"/>
                  </a:cubicBezTo>
                  <a:cubicBezTo>
                    <a:pt x="19373" y="13278"/>
                    <a:pt x="19373" y="13278"/>
                    <a:pt x="19373" y="13278"/>
                  </a:cubicBezTo>
                  <a:cubicBezTo>
                    <a:pt x="19349" y="13134"/>
                    <a:pt x="19303" y="12971"/>
                    <a:pt x="19303" y="12808"/>
                  </a:cubicBezTo>
                  <a:cubicBezTo>
                    <a:pt x="19279" y="12681"/>
                    <a:pt x="19279" y="12555"/>
                    <a:pt x="19303" y="12464"/>
                  </a:cubicBezTo>
                  <a:cubicBezTo>
                    <a:pt x="19303" y="12428"/>
                    <a:pt x="19326" y="12392"/>
                    <a:pt x="19349" y="12356"/>
                  </a:cubicBezTo>
                  <a:cubicBezTo>
                    <a:pt x="19373" y="12283"/>
                    <a:pt x="19443" y="12229"/>
                    <a:pt x="19536" y="12229"/>
                  </a:cubicBezTo>
                  <a:cubicBezTo>
                    <a:pt x="20073" y="12175"/>
                    <a:pt x="20587" y="11976"/>
                    <a:pt x="20704" y="11759"/>
                  </a:cubicBezTo>
                  <a:cubicBezTo>
                    <a:pt x="20797" y="11524"/>
                    <a:pt x="20050" y="10655"/>
                    <a:pt x="19490" y="10022"/>
                  </a:cubicBezTo>
                  <a:cubicBezTo>
                    <a:pt x="18742" y="9208"/>
                    <a:pt x="18766" y="8159"/>
                    <a:pt x="18789" y="7309"/>
                  </a:cubicBezTo>
                  <a:cubicBezTo>
                    <a:pt x="18789" y="7200"/>
                    <a:pt x="18789" y="7110"/>
                    <a:pt x="18789" y="7001"/>
                  </a:cubicBezTo>
                  <a:cubicBezTo>
                    <a:pt x="18789" y="6151"/>
                    <a:pt x="18112" y="4088"/>
                    <a:pt x="17318" y="3130"/>
                  </a:cubicBezTo>
                  <a:cubicBezTo>
                    <a:pt x="17061" y="2858"/>
                    <a:pt x="14796" y="362"/>
                    <a:pt x="9659" y="362"/>
                  </a:cubicBezTo>
                  <a:cubicBezTo>
                    <a:pt x="3727" y="362"/>
                    <a:pt x="925" y="3600"/>
                    <a:pt x="505" y="5789"/>
                  </a:cubicBezTo>
                  <a:cubicBezTo>
                    <a:pt x="178" y="7489"/>
                    <a:pt x="1439" y="10094"/>
                    <a:pt x="2116" y="11487"/>
                  </a:cubicBezTo>
                  <a:cubicBezTo>
                    <a:pt x="2280" y="11831"/>
                    <a:pt x="2420" y="12103"/>
                    <a:pt x="2490" y="12302"/>
                  </a:cubicBezTo>
                  <a:cubicBezTo>
                    <a:pt x="2560" y="12482"/>
                    <a:pt x="2607" y="12718"/>
                    <a:pt x="2630" y="12989"/>
                  </a:cubicBezTo>
                  <a:cubicBezTo>
                    <a:pt x="2653" y="13188"/>
                    <a:pt x="2653" y="13423"/>
                    <a:pt x="2630" y="13640"/>
                  </a:cubicBezTo>
                  <a:cubicBezTo>
                    <a:pt x="2607" y="14092"/>
                    <a:pt x="2303" y="15377"/>
                    <a:pt x="1743" y="17457"/>
                  </a:cubicBezTo>
                  <a:cubicBezTo>
                    <a:pt x="1719" y="17548"/>
                    <a:pt x="1602" y="17620"/>
                    <a:pt x="1486" y="17602"/>
                  </a:cubicBezTo>
                  <a:cubicBezTo>
                    <a:pt x="1346" y="17566"/>
                    <a:pt x="1276" y="17475"/>
                    <a:pt x="1299" y="17385"/>
                  </a:cubicBezTo>
                  <a:cubicBezTo>
                    <a:pt x="1859" y="15359"/>
                    <a:pt x="2163" y="14056"/>
                    <a:pt x="2186" y="13622"/>
                  </a:cubicBezTo>
                  <a:cubicBezTo>
                    <a:pt x="2210" y="13405"/>
                    <a:pt x="2210" y="13206"/>
                    <a:pt x="2186" y="13007"/>
                  </a:cubicBezTo>
                  <a:cubicBezTo>
                    <a:pt x="2163" y="12772"/>
                    <a:pt x="2116" y="12573"/>
                    <a:pt x="2046" y="12410"/>
                  </a:cubicBezTo>
                  <a:cubicBezTo>
                    <a:pt x="1976" y="12211"/>
                    <a:pt x="1836" y="11940"/>
                    <a:pt x="1673" y="11614"/>
                  </a:cubicBezTo>
                  <a:cubicBezTo>
                    <a:pt x="949" y="10076"/>
                    <a:pt x="-289" y="7526"/>
                    <a:pt x="61" y="5735"/>
                  </a:cubicBezTo>
                  <a:cubicBezTo>
                    <a:pt x="505" y="3437"/>
                    <a:pt x="3447" y="0"/>
                    <a:pt x="9659" y="0"/>
                  </a:cubicBezTo>
                  <a:cubicBezTo>
                    <a:pt x="15029" y="0"/>
                    <a:pt x="17435" y="2641"/>
                    <a:pt x="17692" y="2949"/>
                  </a:cubicBezTo>
                  <a:cubicBezTo>
                    <a:pt x="18579" y="3980"/>
                    <a:pt x="19233" y="6115"/>
                    <a:pt x="19233" y="7001"/>
                  </a:cubicBezTo>
                  <a:cubicBezTo>
                    <a:pt x="19233" y="7110"/>
                    <a:pt x="19233" y="7200"/>
                    <a:pt x="19233" y="7309"/>
                  </a:cubicBezTo>
                  <a:cubicBezTo>
                    <a:pt x="19233" y="8105"/>
                    <a:pt x="19209" y="9099"/>
                    <a:pt x="19863" y="9823"/>
                  </a:cubicBezTo>
                  <a:cubicBezTo>
                    <a:pt x="20774" y="10836"/>
                    <a:pt x="21311" y="11487"/>
                    <a:pt x="21124" y="11885"/>
                  </a:cubicBezTo>
                  <a:cubicBezTo>
                    <a:pt x="20961" y="12247"/>
                    <a:pt x="20330" y="12482"/>
                    <a:pt x="19746" y="12555"/>
                  </a:cubicBezTo>
                  <a:cubicBezTo>
                    <a:pt x="19746" y="12627"/>
                    <a:pt x="19746" y="12699"/>
                    <a:pt x="19746" y="12790"/>
                  </a:cubicBezTo>
                  <a:cubicBezTo>
                    <a:pt x="19770" y="12935"/>
                    <a:pt x="19793" y="13097"/>
                    <a:pt x="19817" y="13224"/>
                  </a:cubicBezTo>
                  <a:cubicBezTo>
                    <a:pt x="19840" y="13333"/>
                    <a:pt x="19840" y="13333"/>
                    <a:pt x="19840" y="13333"/>
                  </a:cubicBezTo>
                  <a:cubicBezTo>
                    <a:pt x="19887" y="13532"/>
                    <a:pt x="19887" y="13658"/>
                    <a:pt x="19840" y="13749"/>
                  </a:cubicBezTo>
                  <a:cubicBezTo>
                    <a:pt x="19770" y="13875"/>
                    <a:pt x="19606" y="13966"/>
                    <a:pt x="19443" y="14038"/>
                  </a:cubicBezTo>
                  <a:cubicBezTo>
                    <a:pt x="19490" y="14074"/>
                    <a:pt x="19536" y="14111"/>
                    <a:pt x="19583" y="14147"/>
                  </a:cubicBezTo>
                  <a:cubicBezTo>
                    <a:pt x="19653" y="14237"/>
                    <a:pt x="19700" y="14382"/>
                    <a:pt x="19583" y="14581"/>
                  </a:cubicBezTo>
                  <a:cubicBezTo>
                    <a:pt x="19536" y="14671"/>
                    <a:pt x="19443" y="14744"/>
                    <a:pt x="19303" y="14834"/>
                  </a:cubicBezTo>
                  <a:cubicBezTo>
                    <a:pt x="19186" y="14907"/>
                    <a:pt x="19069" y="14961"/>
                    <a:pt x="18953" y="15015"/>
                  </a:cubicBezTo>
                  <a:cubicBezTo>
                    <a:pt x="18719" y="15124"/>
                    <a:pt x="18485" y="15232"/>
                    <a:pt x="18485" y="15359"/>
                  </a:cubicBezTo>
                  <a:cubicBezTo>
                    <a:pt x="18462" y="15449"/>
                    <a:pt x="18532" y="15648"/>
                    <a:pt x="18602" y="15829"/>
                  </a:cubicBezTo>
                  <a:cubicBezTo>
                    <a:pt x="18626" y="15920"/>
                    <a:pt x="18649" y="16010"/>
                    <a:pt x="18672" y="16101"/>
                  </a:cubicBezTo>
                  <a:cubicBezTo>
                    <a:pt x="18789" y="16480"/>
                    <a:pt x="18859" y="16915"/>
                    <a:pt x="18509" y="17204"/>
                  </a:cubicBezTo>
                  <a:cubicBezTo>
                    <a:pt x="17995" y="17674"/>
                    <a:pt x="16617" y="18036"/>
                    <a:pt x="15146" y="17765"/>
                  </a:cubicBezTo>
                  <a:cubicBezTo>
                    <a:pt x="14049" y="17566"/>
                    <a:pt x="13535" y="17457"/>
                    <a:pt x="13208" y="17331"/>
                  </a:cubicBezTo>
                  <a:cubicBezTo>
                    <a:pt x="12998" y="17729"/>
                    <a:pt x="12858" y="18235"/>
                    <a:pt x="12811" y="18488"/>
                  </a:cubicBezTo>
                  <a:cubicBezTo>
                    <a:pt x="12344" y="20641"/>
                    <a:pt x="12367" y="21419"/>
                    <a:pt x="12367" y="21419"/>
                  </a:cubicBezTo>
                  <a:cubicBezTo>
                    <a:pt x="12367" y="21510"/>
                    <a:pt x="12251" y="21600"/>
                    <a:pt x="12134" y="21600"/>
                  </a:cubicBezTo>
                  <a:cubicBezTo>
                    <a:pt x="12134" y="21600"/>
                    <a:pt x="12134" y="21600"/>
                    <a:pt x="12134"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214" name="Freeform 17"/>
            <p:cNvSpPr/>
            <p:nvPr/>
          </p:nvSpPr>
          <p:spPr>
            <a:xfrm>
              <a:off x="334591" y="0"/>
              <a:ext cx="2021539" cy="124487"/>
            </a:xfrm>
            <a:custGeom>
              <a:avLst/>
              <a:gdLst/>
              <a:ahLst/>
              <a:cxnLst>
                <a:cxn ang="0">
                  <a:pos x="wd2" y="hd2"/>
                </a:cxn>
                <a:cxn ang="5400000">
                  <a:pos x="wd2" y="hd2"/>
                </a:cxn>
                <a:cxn ang="10800000">
                  <a:pos x="wd2" y="hd2"/>
                </a:cxn>
                <a:cxn ang="16200000">
                  <a:pos x="wd2" y="hd2"/>
                </a:cxn>
              </a:cxnLst>
              <a:rect l="0" t="0" r="r" b="b"/>
              <a:pathLst>
                <a:path w="21600" h="21600" extrusionOk="0">
                  <a:moveTo>
                    <a:pt x="20892" y="21600"/>
                  </a:moveTo>
                  <a:cubicBezTo>
                    <a:pt x="637" y="21600"/>
                    <a:pt x="637" y="21600"/>
                    <a:pt x="637" y="21600"/>
                  </a:cubicBezTo>
                  <a:cubicBezTo>
                    <a:pt x="283" y="21600"/>
                    <a:pt x="0" y="17053"/>
                    <a:pt x="0" y="11368"/>
                  </a:cubicBezTo>
                  <a:cubicBezTo>
                    <a:pt x="0" y="4547"/>
                    <a:pt x="283" y="0"/>
                    <a:pt x="637" y="0"/>
                  </a:cubicBezTo>
                  <a:cubicBezTo>
                    <a:pt x="20892" y="0"/>
                    <a:pt x="20892" y="0"/>
                    <a:pt x="20892" y="0"/>
                  </a:cubicBezTo>
                  <a:cubicBezTo>
                    <a:pt x="21246" y="0"/>
                    <a:pt x="21600" y="4547"/>
                    <a:pt x="21600" y="11368"/>
                  </a:cubicBezTo>
                  <a:cubicBezTo>
                    <a:pt x="21600" y="17053"/>
                    <a:pt x="21246" y="21600"/>
                    <a:pt x="20892"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215" name="Freeform 18"/>
            <p:cNvSpPr/>
            <p:nvPr/>
          </p:nvSpPr>
          <p:spPr>
            <a:xfrm>
              <a:off x="334591" y="384282"/>
              <a:ext cx="1518183" cy="132605"/>
            </a:xfrm>
            <a:custGeom>
              <a:avLst/>
              <a:gdLst/>
              <a:ahLst/>
              <a:cxnLst>
                <a:cxn ang="0">
                  <a:pos x="wd2" y="hd2"/>
                </a:cxn>
                <a:cxn ang="5400000">
                  <a:pos x="wd2" y="hd2"/>
                </a:cxn>
                <a:cxn ang="10800000">
                  <a:pos x="wd2" y="hd2"/>
                </a:cxn>
                <a:cxn ang="16200000">
                  <a:pos x="wd2" y="hd2"/>
                </a:cxn>
              </a:cxnLst>
              <a:rect l="0" t="0" r="r" b="b"/>
              <a:pathLst>
                <a:path w="21600" h="21600" extrusionOk="0">
                  <a:moveTo>
                    <a:pt x="20657" y="21600"/>
                  </a:moveTo>
                  <a:cubicBezTo>
                    <a:pt x="849" y="21600"/>
                    <a:pt x="849" y="21600"/>
                    <a:pt x="849" y="21600"/>
                  </a:cubicBezTo>
                  <a:cubicBezTo>
                    <a:pt x="377" y="21600"/>
                    <a:pt x="0" y="17280"/>
                    <a:pt x="0" y="10800"/>
                  </a:cubicBezTo>
                  <a:cubicBezTo>
                    <a:pt x="0" y="5400"/>
                    <a:pt x="377" y="0"/>
                    <a:pt x="849" y="0"/>
                  </a:cubicBezTo>
                  <a:cubicBezTo>
                    <a:pt x="20657" y="0"/>
                    <a:pt x="20657" y="0"/>
                    <a:pt x="20657" y="0"/>
                  </a:cubicBezTo>
                  <a:cubicBezTo>
                    <a:pt x="21128" y="0"/>
                    <a:pt x="21600" y="5400"/>
                    <a:pt x="21600" y="10800"/>
                  </a:cubicBezTo>
                  <a:cubicBezTo>
                    <a:pt x="21600" y="17280"/>
                    <a:pt x="21128" y="21600"/>
                    <a:pt x="20657"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216" name="Freeform 19"/>
            <p:cNvSpPr/>
            <p:nvPr/>
          </p:nvSpPr>
          <p:spPr>
            <a:xfrm>
              <a:off x="334591" y="776682"/>
              <a:ext cx="2021539" cy="132605"/>
            </a:xfrm>
            <a:custGeom>
              <a:avLst/>
              <a:gdLst/>
              <a:ahLst/>
              <a:cxnLst>
                <a:cxn ang="0">
                  <a:pos x="wd2" y="hd2"/>
                </a:cxn>
                <a:cxn ang="5400000">
                  <a:pos x="wd2" y="hd2"/>
                </a:cxn>
                <a:cxn ang="10800000">
                  <a:pos x="wd2" y="hd2"/>
                </a:cxn>
                <a:cxn ang="16200000">
                  <a:pos x="wd2" y="hd2"/>
                </a:cxn>
              </a:cxnLst>
              <a:rect l="0" t="0" r="r" b="b"/>
              <a:pathLst>
                <a:path w="21600" h="21600" extrusionOk="0">
                  <a:moveTo>
                    <a:pt x="20892" y="21600"/>
                  </a:moveTo>
                  <a:cubicBezTo>
                    <a:pt x="637" y="21600"/>
                    <a:pt x="637" y="21600"/>
                    <a:pt x="637" y="21600"/>
                  </a:cubicBezTo>
                  <a:cubicBezTo>
                    <a:pt x="283" y="21600"/>
                    <a:pt x="0" y="16200"/>
                    <a:pt x="0" y="10800"/>
                  </a:cubicBezTo>
                  <a:cubicBezTo>
                    <a:pt x="0" y="5400"/>
                    <a:pt x="283" y="0"/>
                    <a:pt x="637" y="0"/>
                  </a:cubicBezTo>
                  <a:cubicBezTo>
                    <a:pt x="20892" y="0"/>
                    <a:pt x="20892" y="0"/>
                    <a:pt x="20892" y="0"/>
                  </a:cubicBezTo>
                  <a:cubicBezTo>
                    <a:pt x="21246" y="0"/>
                    <a:pt x="21600" y="5400"/>
                    <a:pt x="21600" y="10800"/>
                  </a:cubicBezTo>
                  <a:cubicBezTo>
                    <a:pt x="21600" y="16200"/>
                    <a:pt x="21246" y="21600"/>
                    <a:pt x="20892"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217" name="Freeform 20"/>
            <p:cNvSpPr/>
            <p:nvPr/>
          </p:nvSpPr>
          <p:spPr>
            <a:xfrm>
              <a:off x="334591" y="1166377"/>
              <a:ext cx="1518183" cy="127193"/>
            </a:xfrm>
            <a:custGeom>
              <a:avLst/>
              <a:gdLst/>
              <a:ahLst/>
              <a:cxnLst>
                <a:cxn ang="0">
                  <a:pos x="wd2" y="hd2"/>
                </a:cxn>
                <a:cxn ang="5400000">
                  <a:pos x="wd2" y="hd2"/>
                </a:cxn>
                <a:cxn ang="10800000">
                  <a:pos x="wd2" y="hd2"/>
                </a:cxn>
                <a:cxn ang="16200000">
                  <a:pos x="wd2" y="hd2"/>
                </a:cxn>
              </a:cxnLst>
              <a:rect l="0" t="0" r="r" b="b"/>
              <a:pathLst>
                <a:path w="21600" h="21600" extrusionOk="0">
                  <a:moveTo>
                    <a:pt x="20657" y="21600"/>
                  </a:moveTo>
                  <a:cubicBezTo>
                    <a:pt x="849" y="21600"/>
                    <a:pt x="849" y="21600"/>
                    <a:pt x="849" y="21600"/>
                  </a:cubicBezTo>
                  <a:cubicBezTo>
                    <a:pt x="377" y="21600"/>
                    <a:pt x="0" y="17053"/>
                    <a:pt x="0" y="11368"/>
                  </a:cubicBezTo>
                  <a:cubicBezTo>
                    <a:pt x="0" y="4547"/>
                    <a:pt x="377" y="0"/>
                    <a:pt x="849" y="0"/>
                  </a:cubicBezTo>
                  <a:cubicBezTo>
                    <a:pt x="20657" y="0"/>
                    <a:pt x="20657" y="0"/>
                    <a:pt x="20657" y="0"/>
                  </a:cubicBezTo>
                  <a:cubicBezTo>
                    <a:pt x="21128" y="0"/>
                    <a:pt x="21600" y="4547"/>
                    <a:pt x="21600" y="11368"/>
                  </a:cubicBezTo>
                  <a:cubicBezTo>
                    <a:pt x="21600" y="17053"/>
                    <a:pt x="21128" y="21600"/>
                    <a:pt x="20657"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218" name="Freeform 21"/>
            <p:cNvSpPr/>
            <p:nvPr/>
          </p:nvSpPr>
          <p:spPr>
            <a:xfrm>
              <a:off x="334591" y="1558777"/>
              <a:ext cx="2021539" cy="124487"/>
            </a:xfrm>
            <a:custGeom>
              <a:avLst/>
              <a:gdLst/>
              <a:ahLst/>
              <a:cxnLst>
                <a:cxn ang="0">
                  <a:pos x="wd2" y="hd2"/>
                </a:cxn>
                <a:cxn ang="5400000">
                  <a:pos x="wd2" y="hd2"/>
                </a:cxn>
                <a:cxn ang="10800000">
                  <a:pos x="wd2" y="hd2"/>
                </a:cxn>
                <a:cxn ang="16200000">
                  <a:pos x="wd2" y="hd2"/>
                </a:cxn>
              </a:cxnLst>
              <a:rect l="0" t="0" r="r" b="b"/>
              <a:pathLst>
                <a:path w="21600" h="21600" extrusionOk="0">
                  <a:moveTo>
                    <a:pt x="20892" y="21600"/>
                  </a:moveTo>
                  <a:cubicBezTo>
                    <a:pt x="637" y="21600"/>
                    <a:pt x="637" y="21600"/>
                    <a:pt x="637" y="21600"/>
                  </a:cubicBezTo>
                  <a:cubicBezTo>
                    <a:pt x="283" y="21600"/>
                    <a:pt x="0" y="17053"/>
                    <a:pt x="0" y="10232"/>
                  </a:cubicBezTo>
                  <a:cubicBezTo>
                    <a:pt x="0" y="4547"/>
                    <a:pt x="283" y="0"/>
                    <a:pt x="637" y="0"/>
                  </a:cubicBezTo>
                  <a:cubicBezTo>
                    <a:pt x="20892" y="0"/>
                    <a:pt x="20892" y="0"/>
                    <a:pt x="20892" y="0"/>
                  </a:cubicBezTo>
                  <a:cubicBezTo>
                    <a:pt x="21246" y="0"/>
                    <a:pt x="21600" y="4547"/>
                    <a:pt x="21600" y="10232"/>
                  </a:cubicBezTo>
                  <a:cubicBezTo>
                    <a:pt x="21600" y="17053"/>
                    <a:pt x="21246" y="21600"/>
                    <a:pt x="20892"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grpSp>
      <p:pic>
        <p:nvPicPr>
          <p:cNvPr id="20" name="Imagem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1" nodeType="afterEffect">
                                  <p:stCondLst>
                                    <p:cond delay="0"/>
                                  </p:stCondLst>
                                  <p:iterate>
                                    <p:tmAbs val="0"/>
                                  </p:iterate>
                                  <p:childTnLst>
                                    <p:set>
                                      <p:cBhvr>
                                        <p:cTn id="6" fill="hold"/>
                                        <p:tgtEl>
                                          <p:spTgt spid="219"/>
                                        </p:tgtEl>
                                        <p:attrNameLst>
                                          <p:attrName>style.visibility</p:attrName>
                                        </p:attrNameLst>
                                      </p:cBhvr>
                                      <p:to>
                                        <p:strVal val="visible"/>
                                      </p:to>
                                    </p:set>
                                    <p:anim calcmode="lin" valueType="num">
                                      <p:cBhvr>
                                        <p:cTn id="7" dur="500" fill="hold"/>
                                        <p:tgtEl>
                                          <p:spTgt spid="219"/>
                                        </p:tgtEl>
                                        <p:attrNameLst>
                                          <p:attrName>ppt_x</p:attrName>
                                        </p:attrNameLst>
                                      </p:cBhvr>
                                      <p:tavLst>
                                        <p:tav tm="0">
                                          <p:val>
                                            <p:strVal val="0-#ppt_w/2"/>
                                          </p:val>
                                        </p:tav>
                                        <p:tav tm="100000">
                                          <p:val>
                                            <p:strVal val="#ppt_x"/>
                                          </p:val>
                                        </p:tav>
                                      </p:tavLst>
                                    </p:anim>
                                    <p:anim calcmode="lin" valueType="num">
                                      <p:cBhvr>
                                        <p:cTn id="8" dur="500" fill="hold"/>
                                        <p:tgtEl>
                                          <p:spTgt spid="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Rectangle 14"/>
          <p:cNvSpPr/>
          <p:nvPr/>
        </p:nvSpPr>
        <p:spPr>
          <a:xfrm>
            <a:off x="0" y="0"/>
            <a:ext cx="24384000" cy="13716000"/>
          </a:xfrm>
          <a:prstGeom prst="rect">
            <a:avLst/>
          </a:prstGeom>
          <a:gradFill>
            <a:gsLst>
              <a:gs pos="0">
                <a:schemeClr val="accent5"/>
              </a:gs>
              <a:gs pos="100000">
                <a:srgbClr val="44546A"/>
              </a:gs>
            </a:gsLst>
            <a:lin ang="2400000"/>
          </a:gradFill>
          <a:ln w="12700">
            <a:miter lim="400000"/>
          </a:ln>
        </p:spPr>
        <p:txBody>
          <a:bodyPr tIns="91439" bIns="91439" anchor="ctr"/>
          <a:lstStyle/>
          <a:p>
            <a:pPr algn="ctr">
              <a:defRPr sz="4800">
                <a:solidFill>
                  <a:srgbClr val="FFFFFF"/>
                </a:solidFill>
              </a:defRPr>
            </a:pPr>
            <a:endParaRPr/>
          </a:p>
        </p:txBody>
      </p:sp>
      <p:grpSp>
        <p:nvGrpSpPr>
          <p:cNvPr id="227" name="Group 10"/>
          <p:cNvGrpSpPr/>
          <p:nvPr/>
        </p:nvGrpSpPr>
        <p:grpSpPr>
          <a:xfrm>
            <a:off x="-2771321" y="-1382988"/>
            <a:ext cx="30500936" cy="31974943"/>
            <a:chOff x="0" y="0"/>
            <a:chExt cx="30500936" cy="31974941"/>
          </a:xfrm>
        </p:grpSpPr>
        <p:grpSp>
          <p:nvGrpSpPr>
            <p:cNvPr id="224" name="Group 84"/>
            <p:cNvGrpSpPr/>
            <p:nvPr/>
          </p:nvGrpSpPr>
          <p:grpSpPr>
            <a:xfrm>
              <a:off x="-1" y="10716020"/>
              <a:ext cx="23972338" cy="21258922"/>
              <a:chOff x="0" y="0"/>
              <a:chExt cx="23972336" cy="21258920"/>
            </a:xfrm>
          </p:grpSpPr>
          <p:sp>
            <p:nvSpPr>
              <p:cNvPr id="222" name="Freeform 85"/>
              <p:cNvSpPr/>
              <p:nvPr/>
            </p:nvSpPr>
            <p:spPr>
              <a:xfrm>
                <a:off x="1851803" y="88661"/>
                <a:ext cx="20164482" cy="18611452"/>
              </a:xfrm>
              <a:custGeom>
                <a:avLst/>
                <a:gdLst/>
                <a:ahLst/>
                <a:cxnLst>
                  <a:cxn ang="0">
                    <a:pos x="wd2" y="hd2"/>
                  </a:cxn>
                  <a:cxn ang="5400000">
                    <a:pos x="wd2" y="hd2"/>
                  </a:cxn>
                  <a:cxn ang="10800000">
                    <a:pos x="wd2" y="hd2"/>
                  </a:cxn>
                  <a:cxn ang="16200000">
                    <a:pos x="wd2" y="hd2"/>
                  </a:cxn>
                </a:cxnLst>
                <a:rect l="0" t="0" r="r" b="b"/>
                <a:pathLst>
                  <a:path w="21551" h="21600" extrusionOk="0">
                    <a:moveTo>
                      <a:pt x="13140" y="3007"/>
                    </a:moveTo>
                    <a:cubicBezTo>
                      <a:pt x="12746" y="3007"/>
                      <a:pt x="12351" y="3068"/>
                      <a:pt x="11956" y="3130"/>
                    </a:cubicBezTo>
                    <a:cubicBezTo>
                      <a:pt x="10772" y="3252"/>
                      <a:pt x="9587" y="3682"/>
                      <a:pt x="8516" y="4295"/>
                    </a:cubicBezTo>
                    <a:cubicBezTo>
                      <a:pt x="9193" y="4111"/>
                      <a:pt x="9869" y="4050"/>
                      <a:pt x="10546" y="4050"/>
                    </a:cubicBezTo>
                    <a:cubicBezTo>
                      <a:pt x="10433" y="4050"/>
                      <a:pt x="10603" y="4050"/>
                      <a:pt x="10659" y="4050"/>
                    </a:cubicBezTo>
                    <a:cubicBezTo>
                      <a:pt x="10828" y="4050"/>
                      <a:pt x="10997" y="4111"/>
                      <a:pt x="11167" y="4111"/>
                    </a:cubicBezTo>
                    <a:cubicBezTo>
                      <a:pt x="11674" y="4173"/>
                      <a:pt x="12182" y="4357"/>
                      <a:pt x="12689" y="4541"/>
                    </a:cubicBezTo>
                    <a:cubicBezTo>
                      <a:pt x="13648" y="4970"/>
                      <a:pt x="14494" y="5584"/>
                      <a:pt x="15227" y="6259"/>
                    </a:cubicBezTo>
                    <a:cubicBezTo>
                      <a:pt x="16411" y="7302"/>
                      <a:pt x="17427" y="8530"/>
                      <a:pt x="17991" y="10064"/>
                    </a:cubicBezTo>
                    <a:cubicBezTo>
                      <a:pt x="18329" y="10800"/>
                      <a:pt x="18442" y="11598"/>
                      <a:pt x="18498" y="12395"/>
                    </a:cubicBezTo>
                    <a:cubicBezTo>
                      <a:pt x="18498" y="12334"/>
                      <a:pt x="18498" y="12334"/>
                      <a:pt x="18498" y="12334"/>
                    </a:cubicBezTo>
                    <a:cubicBezTo>
                      <a:pt x="18498" y="14052"/>
                      <a:pt x="17934" y="15648"/>
                      <a:pt x="17088" y="17059"/>
                    </a:cubicBezTo>
                    <a:cubicBezTo>
                      <a:pt x="16186" y="18409"/>
                      <a:pt x="15114" y="19575"/>
                      <a:pt x="13817" y="20434"/>
                    </a:cubicBezTo>
                    <a:cubicBezTo>
                      <a:pt x="12915" y="20986"/>
                      <a:pt x="11900" y="21355"/>
                      <a:pt x="10828" y="21477"/>
                    </a:cubicBezTo>
                    <a:cubicBezTo>
                      <a:pt x="10941" y="21539"/>
                      <a:pt x="11110" y="21539"/>
                      <a:pt x="11223" y="21539"/>
                    </a:cubicBezTo>
                    <a:cubicBezTo>
                      <a:pt x="11223" y="21539"/>
                      <a:pt x="11223" y="21539"/>
                      <a:pt x="11223" y="21539"/>
                    </a:cubicBezTo>
                    <a:cubicBezTo>
                      <a:pt x="11505" y="21600"/>
                      <a:pt x="11843" y="21600"/>
                      <a:pt x="12125" y="21600"/>
                    </a:cubicBezTo>
                    <a:cubicBezTo>
                      <a:pt x="12802" y="21600"/>
                      <a:pt x="13535" y="21539"/>
                      <a:pt x="14268" y="21293"/>
                    </a:cubicBezTo>
                    <a:cubicBezTo>
                      <a:pt x="15340" y="20986"/>
                      <a:pt x="16355" y="20434"/>
                      <a:pt x="17257" y="19759"/>
                    </a:cubicBezTo>
                    <a:cubicBezTo>
                      <a:pt x="18893" y="18532"/>
                      <a:pt x="20190" y="16752"/>
                      <a:pt x="20923" y="14789"/>
                    </a:cubicBezTo>
                    <a:cubicBezTo>
                      <a:pt x="21318" y="13684"/>
                      <a:pt x="21600" y="12395"/>
                      <a:pt x="21544" y="11230"/>
                    </a:cubicBezTo>
                    <a:cubicBezTo>
                      <a:pt x="21544" y="11230"/>
                      <a:pt x="21544" y="11230"/>
                      <a:pt x="21544" y="11230"/>
                    </a:cubicBezTo>
                    <a:cubicBezTo>
                      <a:pt x="21544" y="11230"/>
                      <a:pt x="21544" y="11230"/>
                      <a:pt x="21544" y="11230"/>
                    </a:cubicBezTo>
                    <a:cubicBezTo>
                      <a:pt x="21544" y="11230"/>
                      <a:pt x="21544" y="11230"/>
                      <a:pt x="21544" y="11230"/>
                    </a:cubicBezTo>
                    <a:cubicBezTo>
                      <a:pt x="21544" y="11230"/>
                      <a:pt x="21544" y="11230"/>
                      <a:pt x="21544" y="11230"/>
                    </a:cubicBezTo>
                    <a:cubicBezTo>
                      <a:pt x="21600" y="8775"/>
                      <a:pt x="20416" y="6505"/>
                      <a:pt x="18724" y="5032"/>
                    </a:cubicBezTo>
                    <a:cubicBezTo>
                      <a:pt x="17145" y="3682"/>
                      <a:pt x="15114" y="3007"/>
                      <a:pt x="13140" y="3007"/>
                    </a:cubicBezTo>
                    <a:moveTo>
                      <a:pt x="21544" y="11045"/>
                    </a:moveTo>
                    <a:cubicBezTo>
                      <a:pt x="21544" y="11045"/>
                      <a:pt x="21544" y="11107"/>
                      <a:pt x="21544" y="11230"/>
                    </a:cubicBezTo>
                    <a:cubicBezTo>
                      <a:pt x="21544" y="11230"/>
                      <a:pt x="21544" y="11230"/>
                      <a:pt x="21544" y="11230"/>
                    </a:cubicBezTo>
                    <a:cubicBezTo>
                      <a:pt x="21544" y="11230"/>
                      <a:pt x="21544" y="11230"/>
                      <a:pt x="21544" y="11230"/>
                    </a:cubicBezTo>
                    <a:cubicBezTo>
                      <a:pt x="21544" y="11230"/>
                      <a:pt x="21544" y="11291"/>
                      <a:pt x="21544" y="11291"/>
                    </a:cubicBezTo>
                    <a:cubicBezTo>
                      <a:pt x="21544" y="11291"/>
                      <a:pt x="21544" y="11230"/>
                      <a:pt x="21544" y="11168"/>
                    </a:cubicBezTo>
                    <a:cubicBezTo>
                      <a:pt x="21544" y="11107"/>
                      <a:pt x="21544" y="11045"/>
                      <a:pt x="21544" y="11045"/>
                    </a:cubicBezTo>
                    <a:moveTo>
                      <a:pt x="11674" y="0"/>
                    </a:moveTo>
                    <a:cubicBezTo>
                      <a:pt x="11505" y="0"/>
                      <a:pt x="11392" y="0"/>
                      <a:pt x="11279" y="0"/>
                    </a:cubicBezTo>
                    <a:cubicBezTo>
                      <a:pt x="11279" y="0"/>
                      <a:pt x="11279" y="0"/>
                      <a:pt x="11279" y="0"/>
                    </a:cubicBezTo>
                    <a:cubicBezTo>
                      <a:pt x="11279" y="0"/>
                      <a:pt x="11279" y="0"/>
                      <a:pt x="11279" y="0"/>
                    </a:cubicBezTo>
                    <a:cubicBezTo>
                      <a:pt x="11279" y="0"/>
                      <a:pt x="11223" y="0"/>
                      <a:pt x="11223" y="0"/>
                    </a:cubicBezTo>
                    <a:cubicBezTo>
                      <a:pt x="7670" y="368"/>
                      <a:pt x="4230" y="2209"/>
                      <a:pt x="1692" y="4909"/>
                    </a:cubicBezTo>
                    <a:cubicBezTo>
                      <a:pt x="1072" y="5584"/>
                      <a:pt x="508" y="6259"/>
                      <a:pt x="0" y="7057"/>
                    </a:cubicBezTo>
                    <a:cubicBezTo>
                      <a:pt x="959" y="5768"/>
                      <a:pt x="2087" y="4664"/>
                      <a:pt x="3327" y="3682"/>
                    </a:cubicBezTo>
                    <a:cubicBezTo>
                      <a:pt x="4794" y="2516"/>
                      <a:pt x="6373" y="1473"/>
                      <a:pt x="8065" y="859"/>
                    </a:cubicBezTo>
                    <a:cubicBezTo>
                      <a:pt x="9249" y="368"/>
                      <a:pt x="10433" y="61"/>
                      <a:pt x="11674" y="0"/>
                    </a:cubicBezTo>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sp>
            <p:nvSpPr>
              <p:cNvPr id="223" name="Freeform 88"/>
              <p:cNvSpPr/>
              <p:nvPr/>
            </p:nvSpPr>
            <p:spPr>
              <a:xfrm>
                <a:off x="-1" y="-1"/>
                <a:ext cx="23972338"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grpSp>
        <p:sp>
          <p:nvSpPr>
            <p:cNvPr id="225" name="Freeform 88"/>
            <p:cNvSpPr/>
            <p:nvPr/>
          </p:nvSpPr>
          <p:spPr>
            <a:xfrm>
              <a:off x="3292064" y="5530391"/>
              <a:ext cx="23972337"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sp>
          <p:nvSpPr>
            <p:cNvPr id="226" name="Freeform 88"/>
            <p:cNvSpPr/>
            <p:nvPr/>
          </p:nvSpPr>
          <p:spPr>
            <a:xfrm>
              <a:off x="6528599" y="-1"/>
              <a:ext cx="23972338"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6000"/>
              </a:srgbClr>
            </a:solidFill>
            <a:ln w="12700" cap="flat">
              <a:noFill/>
              <a:miter lim="400000"/>
            </a:ln>
            <a:effectLst/>
          </p:spPr>
          <p:txBody>
            <a:bodyPr wrap="square" lIns="91439" tIns="91439" rIns="91439" bIns="91439" numCol="1" anchor="t">
              <a:noAutofit/>
            </a:bodyPr>
            <a:lstStyle/>
            <a:p>
              <a:endParaRPr/>
            </a:p>
          </p:txBody>
        </p:sp>
      </p:grpSp>
      <p:sp>
        <p:nvSpPr>
          <p:cNvPr id="228" name="TextBox 17"/>
          <p:cNvSpPr txBox="1"/>
          <p:nvPr/>
        </p:nvSpPr>
        <p:spPr>
          <a:xfrm>
            <a:off x="1332932" y="7987003"/>
            <a:ext cx="22292431" cy="9514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5300">
                <a:solidFill>
                  <a:srgbClr val="FFFFFF"/>
                </a:solidFill>
              </a:defRPr>
            </a:lvl1pPr>
          </a:lstStyle>
          <a:p>
            <a:r>
              <a:t>OBJECTIVE</a:t>
            </a:r>
          </a:p>
        </p:txBody>
      </p:sp>
      <p:sp>
        <p:nvSpPr>
          <p:cNvPr id="229" name="Shape 2907"/>
          <p:cNvSpPr/>
          <p:nvPr/>
        </p:nvSpPr>
        <p:spPr>
          <a:xfrm>
            <a:off x="12051207" y="10500763"/>
            <a:ext cx="855881" cy="855881"/>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FFFFFF"/>
          </a:solidFill>
          <a:ln w="12700">
            <a:miter lim="400000"/>
          </a:ln>
        </p:spPr>
        <p:txBody>
          <a:bodyPr tIns="91439" bIns="91439" anchor="ctr"/>
          <a:lstStyle/>
          <a:p>
            <a:pPr defTabSz="457064">
              <a:defRPr sz="3000">
                <a:solidFill>
                  <a:srgbClr val="FFFFFF"/>
                </a:solidFill>
                <a:effectLst>
                  <a:outerShdw blurRad="38100" dist="12700" dir="5400000" rotWithShape="0">
                    <a:srgbClr val="000000">
                      <a:alpha val="50000"/>
                    </a:srgbClr>
                  </a:outerShdw>
                </a:effectLst>
              </a:defRPr>
            </a:pPr>
            <a:endParaRPr/>
          </a:p>
        </p:txBody>
      </p:sp>
      <p:sp>
        <p:nvSpPr>
          <p:cNvPr id="230" name="TextBox 9"/>
          <p:cNvSpPr txBox="1"/>
          <p:nvPr/>
        </p:nvSpPr>
        <p:spPr>
          <a:xfrm>
            <a:off x="11322176" y="1691412"/>
            <a:ext cx="2313941" cy="473326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ctr">
              <a:defRPr sz="30000" b="1">
                <a:solidFill>
                  <a:srgbClr val="FFFFFF"/>
                </a:solidFill>
              </a:defRPr>
            </a:lvl1pPr>
          </a:lstStyle>
          <a:p>
            <a:r>
              <a:t>2</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OBJECTIVE"/>
          <p:cNvSpPr txBox="1">
            <a:spLocks noGrp="1"/>
          </p:cNvSpPr>
          <p:nvPr>
            <p:ph type="title"/>
          </p:nvPr>
        </p:nvSpPr>
        <p:spPr>
          <a:prstGeom prst="rect">
            <a:avLst/>
          </a:prstGeom>
        </p:spPr>
        <p:txBody>
          <a:bodyPr/>
          <a:lstStyle/>
          <a:p>
            <a:r>
              <a:t>OBJECTIVE</a:t>
            </a:r>
          </a:p>
        </p:txBody>
      </p:sp>
      <p:pic>
        <p:nvPicPr>
          <p:cNvPr id="233" name="WhatsApp Image 2022-04-30 at 20.56.17 (1).jpeg" descr="WhatsApp Image 2022-04-30 at 20.56.17 (1).jpeg"/>
          <p:cNvPicPr>
            <a:picLocks noChangeAspect="1"/>
          </p:cNvPicPr>
          <p:nvPr/>
        </p:nvPicPr>
        <p:blipFill>
          <a:blip r:embed="rId2">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234" name="WhatsApp Image 2022-04-30 at 20.56.17 (2).jpeg" descr="WhatsApp Image 2022-04-30 at 20.56.17 (2).jpeg"/>
          <p:cNvPicPr>
            <a:picLocks noChangeAspect="1"/>
          </p:cNvPicPr>
          <p:nvPr/>
        </p:nvPicPr>
        <p:blipFill>
          <a:blip r:embed="rId3">
            <a:extLst/>
          </a:blip>
          <a:stretch>
            <a:fillRect/>
          </a:stretch>
        </p:blipFill>
        <p:spPr>
          <a:xfrm>
            <a:off x="21402623" y="159372"/>
            <a:ext cx="2648814" cy="1874212"/>
          </a:xfrm>
          <a:prstGeom prst="rect">
            <a:avLst/>
          </a:prstGeom>
          <a:ln w="12700">
            <a:miter lim="400000"/>
          </a:ln>
        </p:spPr>
      </p:pic>
      <p:pic>
        <p:nvPicPr>
          <p:cNvPr id="235" name="WhatsApp Image 2022-04-30 at 20.56.17.jpeg" descr="WhatsApp Image 2022-04-30 at 20.56.17.jpeg"/>
          <p:cNvPicPr>
            <a:picLocks noChangeAspect="1"/>
          </p:cNvPicPr>
          <p:nvPr/>
        </p:nvPicPr>
        <p:blipFill>
          <a:blip r:embed="rId4">
            <a:extLst/>
          </a:blip>
          <a:stretch>
            <a:fillRect/>
          </a:stretch>
        </p:blipFill>
        <p:spPr>
          <a:xfrm>
            <a:off x="18556227" y="11610937"/>
            <a:ext cx="3057510" cy="1893029"/>
          </a:xfrm>
          <a:prstGeom prst="rect">
            <a:avLst/>
          </a:prstGeom>
          <a:ln w="12700">
            <a:miter lim="400000"/>
          </a:ln>
        </p:spPr>
      </p:pic>
      <p:pic>
        <p:nvPicPr>
          <p:cNvPr id="236" name="Flag%20of%20Brazil.H03.2k.png" descr="Flag%20of%20Brazil.H03.2k.png"/>
          <p:cNvPicPr>
            <a:picLocks noChangeAspect="1"/>
          </p:cNvPicPr>
          <p:nvPr/>
        </p:nvPicPr>
        <p:blipFill>
          <a:blip r:embed="rId5">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sp>
        <p:nvSpPr>
          <p:cNvPr id="237" name="Rectangle 42"/>
          <p:cNvSpPr/>
          <p:nvPr/>
        </p:nvSpPr>
        <p:spPr>
          <a:xfrm>
            <a:off x="4419651" y="3517187"/>
            <a:ext cx="465877" cy="130445"/>
          </a:xfrm>
          <a:prstGeom prst="rect">
            <a:avLst/>
          </a:prstGeom>
          <a:solidFill>
            <a:srgbClr val="44546A"/>
          </a:solidFill>
          <a:ln w="12700">
            <a:miter lim="400000"/>
          </a:ln>
        </p:spPr>
        <p:txBody>
          <a:bodyPr tIns="91439" bIns="91439"/>
          <a:lstStyle/>
          <a:p>
            <a:endParaRPr/>
          </a:p>
        </p:txBody>
      </p:sp>
      <p:grpSp>
        <p:nvGrpSpPr>
          <p:cNvPr id="280" name="Agrupar"/>
          <p:cNvGrpSpPr/>
          <p:nvPr/>
        </p:nvGrpSpPr>
        <p:grpSpPr>
          <a:xfrm>
            <a:off x="2420363" y="3647633"/>
            <a:ext cx="10110909" cy="9320246"/>
            <a:chOff x="0" y="0"/>
            <a:chExt cx="10110907" cy="9320245"/>
          </a:xfrm>
        </p:grpSpPr>
        <p:sp>
          <p:nvSpPr>
            <p:cNvPr id="238" name="Freeform 14"/>
            <p:cNvSpPr/>
            <p:nvPr/>
          </p:nvSpPr>
          <p:spPr>
            <a:xfrm>
              <a:off x="8037079" y="4174277"/>
              <a:ext cx="2073829" cy="11953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lnTo>
                    <a:pt x="14834" y="10728"/>
                  </a:lnTo>
                  <a:lnTo>
                    <a:pt x="21600" y="21600"/>
                  </a:lnTo>
                  <a:close/>
                </a:path>
              </a:pathLst>
            </a:custGeom>
            <a:solidFill>
              <a:srgbClr val="F7B3CA"/>
            </a:solidFill>
            <a:ln w="12700" cap="flat">
              <a:noFill/>
              <a:miter lim="400000"/>
            </a:ln>
            <a:effectLst/>
          </p:spPr>
          <p:txBody>
            <a:bodyPr wrap="square" lIns="91439" tIns="91439" rIns="91439" bIns="91439" numCol="1" anchor="t">
              <a:noAutofit/>
            </a:bodyPr>
            <a:lstStyle/>
            <a:p>
              <a:endParaRPr/>
            </a:p>
          </p:txBody>
        </p:sp>
        <p:sp>
          <p:nvSpPr>
            <p:cNvPr id="239" name="Freeform 15"/>
            <p:cNvSpPr/>
            <p:nvPr/>
          </p:nvSpPr>
          <p:spPr>
            <a:xfrm>
              <a:off x="7943902" y="4086425"/>
              <a:ext cx="178367" cy="3748333"/>
            </a:xfrm>
            <a:custGeom>
              <a:avLst/>
              <a:gdLst/>
              <a:ahLst/>
              <a:cxnLst>
                <a:cxn ang="0">
                  <a:pos x="wd2" y="hd2"/>
                </a:cxn>
                <a:cxn ang="5400000">
                  <a:pos x="wd2" y="hd2"/>
                </a:cxn>
                <a:cxn ang="10800000">
                  <a:pos x="wd2" y="hd2"/>
                </a:cxn>
                <a:cxn ang="16200000">
                  <a:pos x="wd2" y="hd2"/>
                </a:cxn>
              </a:cxnLst>
              <a:rect l="0" t="0" r="r" b="b"/>
              <a:pathLst>
                <a:path w="21600" h="21600" extrusionOk="0">
                  <a:moveTo>
                    <a:pt x="11172" y="21600"/>
                  </a:moveTo>
                  <a:cubicBezTo>
                    <a:pt x="5214" y="21600"/>
                    <a:pt x="0" y="21386"/>
                    <a:pt x="0" y="21100"/>
                  </a:cubicBezTo>
                  <a:cubicBezTo>
                    <a:pt x="0" y="500"/>
                    <a:pt x="0" y="500"/>
                    <a:pt x="0" y="500"/>
                  </a:cubicBezTo>
                  <a:cubicBezTo>
                    <a:pt x="0" y="214"/>
                    <a:pt x="5214" y="0"/>
                    <a:pt x="11172" y="0"/>
                  </a:cubicBezTo>
                  <a:cubicBezTo>
                    <a:pt x="16386" y="0"/>
                    <a:pt x="21600" y="214"/>
                    <a:pt x="21600" y="500"/>
                  </a:cubicBezTo>
                  <a:cubicBezTo>
                    <a:pt x="21600" y="21100"/>
                    <a:pt x="21600" y="21100"/>
                    <a:pt x="21600" y="21100"/>
                  </a:cubicBezTo>
                  <a:cubicBezTo>
                    <a:pt x="21600" y="21386"/>
                    <a:pt x="16386" y="21600"/>
                    <a:pt x="11172"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240" name="Freeform 16"/>
            <p:cNvSpPr/>
            <p:nvPr/>
          </p:nvSpPr>
          <p:spPr>
            <a:xfrm>
              <a:off x="0" y="2539708"/>
              <a:ext cx="2073828" cy="119531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6710" y="10824"/>
                  </a:lnTo>
                  <a:lnTo>
                    <a:pt x="0" y="21600"/>
                  </a:lnTo>
                  <a:close/>
                </a:path>
              </a:pathLst>
            </a:custGeom>
            <a:solidFill>
              <a:srgbClr val="FBD9E4"/>
            </a:solidFill>
            <a:ln w="12700" cap="flat">
              <a:noFill/>
              <a:miter lim="400000"/>
            </a:ln>
            <a:effectLst/>
          </p:spPr>
          <p:txBody>
            <a:bodyPr wrap="square" lIns="91439" tIns="91439" rIns="91439" bIns="91439" numCol="1" anchor="t">
              <a:noAutofit/>
            </a:bodyPr>
            <a:lstStyle/>
            <a:p>
              <a:endParaRPr/>
            </a:p>
          </p:txBody>
        </p:sp>
        <p:sp>
          <p:nvSpPr>
            <p:cNvPr id="241" name="Freeform 17"/>
            <p:cNvSpPr/>
            <p:nvPr/>
          </p:nvSpPr>
          <p:spPr>
            <a:xfrm>
              <a:off x="1988637" y="2451855"/>
              <a:ext cx="173043" cy="502883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629" y="21600"/>
                    <a:pt x="0" y="21440"/>
                    <a:pt x="0" y="21228"/>
                  </a:cubicBezTo>
                  <a:cubicBezTo>
                    <a:pt x="0" y="372"/>
                    <a:pt x="0" y="372"/>
                    <a:pt x="0" y="372"/>
                  </a:cubicBezTo>
                  <a:cubicBezTo>
                    <a:pt x="0" y="160"/>
                    <a:pt x="4629" y="0"/>
                    <a:pt x="10800" y="0"/>
                  </a:cubicBezTo>
                  <a:cubicBezTo>
                    <a:pt x="16971" y="0"/>
                    <a:pt x="21600" y="160"/>
                    <a:pt x="21600" y="372"/>
                  </a:cubicBezTo>
                  <a:cubicBezTo>
                    <a:pt x="21600" y="21228"/>
                    <a:pt x="21600" y="21228"/>
                    <a:pt x="21600" y="21228"/>
                  </a:cubicBezTo>
                  <a:cubicBezTo>
                    <a:pt x="21600" y="21440"/>
                    <a:pt x="16971" y="21600"/>
                    <a:pt x="10800" y="21600"/>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242" name="Freeform 18"/>
            <p:cNvSpPr/>
            <p:nvPr/>
          </p:nvSpPr>
          <p:spPr>
            <a:xfrm>
              <a:off x="2501810" y="905138"/>
              <a:ext cx="5109505" cy="5894038"/>
            </a:xfrm>
            <a:custGeom>
              <a:avLst/>
              <a:gdLst/>
              <a:ahLst/>
              <a:cxnLst>
                <a:cxn ang="0">
                  <a:pos x="wd2" y="hd2"/>
                </a:cxn>
                <a:cxn ang="5400000">
                  <a:pos x="wd2" y="hd2"/>
                </a:cxn>
                <a:cxn ang="10800000">
                  <a:pos x="wd2" y="hd2"/>
                </a:cxn>
                <a:cxn ang="16200000">
                  <a:pos x="wd2" y="hd2"/>
                </a:cxn>
              </a:cxnLst>
              <a:rect l="0" t="0" r="r" b="b"/>
              <a:pathLst>
                <a:path w="21525" h="21600" extrusionOk="0">
                  <a:moveTo>
                    <a:pt x="21465" y="6126"/>
                  </a:moveTo>
                  <a:cubicBezTo>
                    <a:pt x="21412" y="5899"/>
                    <a:pt x="21360" y="5672"/>
                    <a:pt x="21178" y="5400"/>
                  </a:cubicBezTo>
                  <a:cubicBezTo>
                    <a:pt x="20995" y="5150"/>
                    <a:pt x="20786" y="4992"/>
                    <a:pt x="20499" y="4855"/>
                  </a:cubicBezTo>
                  <a:cubicBezTo>
                    <a:pt x="20212" y="4719"/>
                    <a:pt x="19873" y="4651"/>
                    <a:pt x="19560" y="4651"/>
                  </a:cubicBezTo>
                  <a:cubicBezTo>
                    <a:pt x="19273" y="4674"/>
                    <a:pt x="19012" y="4719"/>
                    <a:pt x="18778" y="4810"/>
                  </a:cubicBezTo>
                  <a:cubicBezTo>
                    <a:pt x="18308" y="4969"/>
                    <a:pt x="17969" y="5196"/>
                    <a:pt x="17656" y="5468"/>
                  </a:cubicBezTo>
                  <a:cubicBezTo>
                    <a:pt x="17473" y="5604"/>
                    <a:pt x="17291" y="5786"/>
                    <a:pt x="17134" y="5967"/>
                  </a:cubicBezTo>
                  <a:cubicBezTo>
                    <a:pt x="16639" y="5831"/>
                    <a:pt x="16091" y="5718"/>
                    <a:pt x="15569" y="5627"/>
                  </a:cubicBezTo>
                  <a:cubicBezTo>
                    <a:pt x="14734" y="5173"/>
                    <a:pt x="13952" y="4561"/>
                    <a:pt x="13430" y="3789"/>
                  </a:cubicBezTo>
                  <a:cubicBezTo>
                    <a:pt x="13482" y="3744"/>
                    <a:pt x="13534" y="3676"/>
                    <a:pt x="13534" y="3608"/>
                  </a:cubicBezTo>
                  <a:cubicBezTo>
                    <a:pt x="13534" y="3494"/>
                    <a:pt x="13430" y="3403"/>
                    <a:pt x="13299" y="3403"/>
                  </a:cubicBezTo>
                  <a:cubicBezTo>
                    <a:pt x="12256" y="3403"/>
                    <a:pt x="12256" y="3403"/>
                    <a:pt x="12256" y="3403"/>
                  </a:cubicBezTo>
                  <a:cubicBezTo>
                    <a:pt x="12073" y="3176"/>
                    <a:pt x="11812" y="2791"/>
                    <a:pt x="11734" y="2450"/>
                  </a:cubicBezTo>
                  <a:cubicBezTo>
                    <a:pt x="11786" y="2450"/>
                    <a:pt x="11839" y="2450"/>
                    <a:pt x="11891" y="2428"/>
                  </a:cubicBezTo>
                  <a:cubicBezTo>
                    <a:pt x="11891" y="2405"/>
                    <a:pt x="11891" y="2360"/>
                    <a:pt x="11891" y="2337"/>
                  </a:cubicBezTo>
                  <a:cubicBezTo>
                    <a:pt x="11552" y="2360"/>
                    <a:pt x="11239" y="2360"/>
                    <a:pt x="10899" y="2360"/>
                  </a:cubicBezTo>
                  <a:cubicBezTo>
                    <a:pt x="11239" y="2360"/>
                    <a:pt x="11578" y="2360"/>
                    <a:pt x="11917" y="2314"/>
                  </a:cubicBezTo>
                  <a:cubicBezTo>
                    <a:pt x="11995" y="2314"/>
                    <a:pt x="12073" y="2269"/>
                    <a:pt x="12073" y="2201"/>
                  </a:cubicBezTo>
                  <a:cubicBezTo>
                    <a:pt x="12073" y="2155"/>
                    <a:pt x="11995" y="2110"/>
                    <a:pt x="11917" y="2110"/>
                  </a:cubicBezTo>
                  <a:cubicBezTo>
                    <a:pt x="11917" y="2110"/>
                    <a:pt x="11917" y="2110"/>
                    <a:pt x="11917" y="2110"/>
                  </a:cubicBezTo>
                  <a:cubicBezTo>
                    <a:pt x="11943" y="2042"/>
                    <a:pt x="11969" y="1974"/>
                    <a:pt x="11995" y="1906"/>
                  </a:cubicBezTo>
                  <a:cubicBezTo>
                    <a:pt x="11995" y="1883"/>
                    <a:pt x="12021" y="1883"/>
                    <a:pt x="12021" y="1861"/>
                  </a:cubicBezTo>
                  <a:cubicBezTo>
                    <a:pt x="12047" y="1770"/>
                    <a:pt x="12073" y="1702"/>
                    <a:pt x="12099" y="1611"/>
                  </a:cubicBezTo>
                  <a:cubicBezTo>
                    <a:pt x="12152" y="1497"/>
                    <a:pt x="12178" y="1407"/>
                    <a:pt x="12230" y="1293"/>
                  </a:cubicBezTo>
                  <a:cubicBezTo>
                    <a:pt x="12230" y="1293"/>
                    <a:pt x="12230" y="1293"/>
                    <a:pt x="12230" y="1293"/>
                  </a:cubicBezTo>
                  <a:cubicBezTo>
                    <a:pt x="12230" y="1271"/>
                    <a:pt x="12230" y="1271"/>
                    <a:pt x="12256" y="1248"/>
                  </a:cubicBezTo>
                  <a:cubicBezTo>
                    <a:pt x="12256" y="1248"/>
                    <a:pt x="12256" y="1248"/>
                    <a:pt x="12256" y="1248"/>
                  </a:cubicBezTo>
                  <a:cubicBezTo>
                    <a:pt x="12256" y="1180"/>
                    <a:pt x="12282" y="1112"/>
                    <a:pt x="12308" y="1066"/>
                  </a:cubicBezTo>
                  <a:cubicBezTo>
                    <a:pt x="12308" y="1044"/>
                    <a:pt x="12308" y="1044"/>
                    <a:pt x="12334" y="1021"/>
                  </a:cubicBezTo>
                  <a:cubicBezTo>
                    <a:pt x="12360" y="908"/>
                    <a:pt x="12412" y="794"/>
                    <a:pt x="12439" y="681"/>
                  </a:cubicBezTo>
                  <a:cubicBezTo>
                    <a:pt x="12491" y="590"/>
                    <a:pt x="12517" y="522"/>
                    <a:pt x="12543" y="431"/>
                  </a:cubicBezTo>
                  <a:cubicBezTo>
                    <a:pt x="12439" y="476"/>
                    <a:pt x="12360" y="545"/>
                    <a:pt x="12256" y="590"/>
                  </a:cubicBezTo>
                  <a:cubicBezTo>
                    <a:pt x="12021" y="703"/>
                    <a:pt x="11786" y="817"/>
                    <a:pt x="11552" y="930"/>
                  </a:cubicBezTo>
                  <a:cubicBezTo>
                    <a:pt x="11526" y="930"/>
                    <a:pt x="11499" y="953"/>
                    <a:pt x="11473" y="953"/>
                  </a:cubicBezTo>
                  <a:cubicBezTo>
                    <a:pt x="11291" y="726"/>
                    <a:pt x="11108" y="476"/>
                    <a:pt x="10952" y="250"/>
                  </a:cubicBezTo>
                  <a:cubicBezTo>
                    <a:pt x="10873" y="159"/>
                    <a:pt x="10821" y="91"/>
                    <a:pt x="10769" y="0"/>
                  </a:cubicBezTo>
                  <a:cubicBezTo>
                    <a:pt x="10717" y="91"/>
                    <a:pt x="10639" y="159"/>
                    <a:pt x="10586" y="250"/>
                  </a:cubicBezTo>
                  <a:cubicBezTo>
                    <a:pt x="10404" y="476"/>
                    <a:pt x="10221" y="726"/>
                    <a:pt x="10065" y="953"/>
                  </a:cubicBezTo>
                  <a:cubicBezTo>
                    <a:pt x="9752" y="839"/>
                    <a:pt x="9465" y="703"/>
                    <a:pt x="9152" y="567"/>
                  </a:cubicBezTo>
                  <a:cubicBezTo>
                    <a:pt x="9073" y="522"/>
                    <a:pt x="8995" y="476"/>
                    <a:pt x="8917" y="431"/>
                  </a:cubicBezTo>
                  <a:cubicBezTo>
                    <a:pt x="8943" y="522"/>
                    <a:pt x="8969" y="590"/>
                    <a:pt x="8995" y="681"/>
                  </a:cubicBezTo>
                  <a:cubicBezTo>
                    <a:pt x="9047" y="794"/>
                    <a:pt x="9099" y="908"/>
                    <a:pt x="9152" y="1021"/>
                  </a:cubicBezTo>
                  <a:cubicBezTo>
                    <a:pt x="9152" y="1021"/>
                    <a:pt x="9152" y="1044"/>
                    <a:pt x="9152" y="1044"/>
                  </a:cubicBezTo>
                  <a:cubicBezTo>
                    <a:pt x="9178" y="1112"/>
                    <a:pt x="9204" y="1157"/>
                    <a:pt x="9230" y="1203"/>
                  </a:cubicBezTo>
                  <a:cubicBezTo>
                    <a:pt x="9256" y="1271"/>
                    <a:pt x="9282" y="1339"/>
                    <a:pt x="9308" y="1407"/>
                  </a:cubicBezTo>
                  <a:cubicBezTo>
                    <a:pt x="9308" y="1407"/>
                    <a:pt x="9308" y="1407"/>
                    <a:pt x="9308" y="1407"/>
                  </a:cubicBezTo>
                  <a:cubicBezTo>
                    <a:pt x="9334" y="1475"/>
                    <a:pt x="9360" y="1543"/>
                    <a:pt x="9412" y="1634"/>
                  </a:cubicBezTo>
                  <a:cubicBezTo>
                    <a:pt x="9439" y="1702"/>
                    <a:pt x="9465" y="1770"/>
                    <a:pt x="9491" y="1861"/>
                  </a:cubicBezTo>
                  <a:cubicBezTo>
                    <a:pt x="9517" y="1861"/>
                    <a:pt x="9517" y="1883"/>
                    <a:pt x="9517" y="1883"/>
                  </a:cubicBezTo>
                  <a:cubicBezTo>
                    <a:pt x="9543" y="1974"/>
                    <a:pt x="9569" y="2042"/>
                    <a:pt x="9621" y="2110"/>
                  </a:cubicBezTo>
                  <a:cubicBezTo>
                    <a:pt x="9804" y="2133"/>
                    <a:pt x="10012" y="2133"/>
                    <a:pt x="10195" y="2133"/>
                  </a:cubicBezTo>
                  <a:cubicBezTo>
                    <a:pt x="10012" y="2133"/>
                    <a:pt x="9804" y="2133"/>
                    <a:pt x="9621" y="2110"/>
                  </a:cubicBezTo>
                  <a:cubicBezTo>
                    <a:pt x="9517" y="2110"/>
                    <a:pt x="9465" y="2155"/>
                    <a:pt x="9465" y="2224"/>
                  </a:cubicBezTo>
                  <a:cubicBezTo>
                    <a:pt x="9465" y="2269"/>
                    <a:pt x="9517" y="2337"/>
                    <a:pt x="9621" y="2337"/>
                  </a:cubicBezTo>
                  <a:cubicBezTo>
                    <a:pt x="9960" y="2360"/>
                    <a:pt x="10299" y="2360"/>
                    <a:pt x="10639" y="2360"/>
                  </a:cubicBezTo>
                  <a:cubicBezTo>
                    <a:pt x="10299" y="2360"/>
                    <a:pt x="9986" y="2360"/>
                    <a:pt x="9647" y="2337"/>
                  </a:cubicBezTo>
                  <a:cubicBezTo>
                    <a:pt x="9647" y="2382"/>
                    <a:pt x="9647" y="2405"/>
                    <a:pt x="9647" y="2450"/>
                  </a:cubicBezTo>
                  <a:cubicBezTo>
                    <a:pt x="9699" y="2450"/>
                    <a:pt x="9752" y="2450"/>
                    <a:pt x="9778" y="2450"/>
                  </a:cubicBezTo>
                  <a:cubicBezTo>
                    <a:pt x="9699" y="2791"/>
                    <a:pt x="9439" y="3176"/>
                    <a:pt x="9282" y="3403"/>
                  </a:cubicBezTo>
                  <a:cubicBezTo>
                    <a:pt x="8212" y="3403"/>
                    <a:pt x="8212" y="3403"/>
                    <a:pt x="8212" y="3403"/>
                  </a:cubicBezTo>
                  <a:cubicBezTo>
                    <a:pt x="8082" y="3403"/>
                    <a:pt x="7978" y="3494"/>
                    <a:pt x="7978" y="3608"/>
                  </a:cubicBezTo>
                  <a:cubicBezTo>
                    <a:pt x="7978" y="3676"/>
                    <a:pt x="8030" y="3744"/>
                    <a:pt x="8108" y="3789"/>
                  </a:cubicBezTo>
                  <a:cubicBezTo>
                    <a:pt x="7560" y="4561"/>
                    <a:pt x="6804" y="5173"/>
                    <a:pt x="5969" y="5627"/>
                  </a:cubicBezTo>
                  <a:cubicBezTo>
                    <a:pt x="5421" y="5718"/>
                    <a:pt x="4899" y="5831"/>
                    <a:pt x="4378" y="5967"/>
                  </a:cubicBezTo>
                  <a:cubicBezTo>
                    <a:pt x="4221" y="5786"/>
                    <a:pt x="4065" y="5604"/>
                    <a:pt x="3856" y="5468"/>
                  </a:cubicBezTo>
                  <a:cubicBezTo>
                    <a:pt x="3569" y="5196"/>
                    <a:pt x="3204" y="4969"/>
                    <a:pt x="2734" y="4810"/>
                  </a:cubicBezTo>
                  <a:cubicBezTo>
                    <a:pt x="2499" y="4719"/>
                    <a:pt x="2239" y="4674"/>
                    <a:pt x="1952" y="4651"/>
                  </a:cubicBezTo>
                  <a:cubicBezTo>
                    <a:pt x="1665" y="4651"/>
                    <a:pt x="1326" y="4719"/>
                    <a:pt x="1039" y="4855"/>
                  </a:cubicBezTo>
                  <a:cubicBezTo>
                    <a:pt x="752" y="4992"/>
                    <a:pt x="543" y="5150"/>
                    <a:pt x="360" y="5400"/>
                  </a:cubicBezTo>
                  <a:cubicBezTo>
                    <a:pt x="178" y="5672"/>
                    <a:pt x="99" y="5899"/>
                    <a:pt x="47" y="6126"/>
                  </a:cubicBezTo>
                  <a:cubicBezTo>
                    <a:pt x="-31" y="6580"/>
                    <a:pt x="-5" y="6966"/>
                    <a:pt x="73" y="7351"/>
                  </a:cubicBezTo>
                  <a:cubicBezTo>
                    <a:pt x="126" y="7737"/>
                    <a:pt x="256" y="8100"/>
                    <a:pt x="386" y="8440"/>
                  </a:cubicBezTo>
                  <a:cubicBezTo>
                    <a:pt x="647" y="9144"/>
                    <a:pt x="986" y="9802"/>
                    <a:pt x="1404" y="10414"/>
                  </a:cubicBezTo>
                  <a:cubicBezTo>
                    <a:pt x="1795" y="11050"/>
                    <a:pt x="2265" y="11639"/>
                    <a:pt x="2734" y="12184"/>
                  </a:cubicBezTo>
                  <a:cubicBezTo>
                    <a:pt x="3204" y="12751"/>
                    <a:pt x="3699" y="13296"/>
                    <a:pt x="4195" y="13818"/>
                  </a:cubicBezTo>
                  <a:cubicBezTo>
                    <a:pt x="5134" y="14793"/>
                    <a:pt x="6126" y="15746"/>
                    <a:pt x="7143" y="16654"/>
                  </a:cubicBezTo>
                  <a:cubicBezTo>
                    <a:pt x="7482" y="17085"/>
                    <a:pt x="7847" y="17493"/>
                    <a:pt x="8239" y="17856"/>
                  </a:cubicBezTo>
                  <a:cubicBezTo>
                    <a:pt x="8212" y="17879"/>
                    <a:pt x="8186" y="17924"/>
                    <a:pt x="8186" y="17947"/>
                  </a:cubicBezTo>
                  <a:cubicBezTo>
                    <a:pt x="8134" y="18061"/>
                    <a:pt x="8186" y="18197"/>
                    <a:pt x="8317" y="18219"/>
                  </a:cubicBezTo>
                  <a:cubicBezTo>
                    <a:pt x="8421" y="18265"/>
                    <a:pt x="8552" y="18287"/>
                    <a:pt x="8734" y="18333"/>
                  </a:cubicBezTo>
                  <a:cubicBezTo>
                    <a:pt x="9673" y="19286"/>
                    <a:pt x="9621" y="20715"/>
                    <a:pt x="8604" y="21600"/>
                  </a:cubicBezTo>
                  <a:cubicBezTo>
                    <a:pt x="12934" y="21600"/>
                    <a:pt x="12934" y="21600"/>
                    <a:pt x="12934" y="21600"/>
                  </a:cubicBezTo>
                  <a:cubicBezTo>
                    <a:pt x="12465" y="21214"/>
                    <a:pt x="12204" y="20692"/>
                    <a:pt x="12126" y="20171"/>
                  </a:cubicBezTo>
                  <a:cubicBezTo>
                    <a:pt x="12047" y="19513"/>
                    <a:pt x="12256" y="18855"/>
                    <a:pt x="12778" y="18333"/>
                  </a:cubicBezTo>
                  <a:cubicBezTo>
                    <a:pt x="12960" y="18287"/>
                    <a:pt x="13117" y="18265"/>
                    <a:pt x="13221" y="18219"/>
                  </a:cubicBezTo>
                  <a:cubicBezTo>
                    <a:pt x="13326" y="18197"/>
                    <a:pt x="13378" y="18061"/>
                    <a:pt x="13352" y="17947"/>
                  </a:cubicBezTo>
                  <a:cubicBezTo>
                    <a:pt x="13326" y="17924"/>
                    <a:pt x="13299" y="17879"/>
                    <a:pt x="13273" y="17856"/>
                  </a:cubicBezTo>
                  <a:cubicBezTo>
                    <a:pt x="13665" y="17493"/>
                    <a:pt x="14030" y="17085"/>
                    <a:pt x="14369" y="16654"/>
                  </a:cubicBezTo>
                  <a:cubicBezTo>
                    <a:pt x="15386" y="15746"/>
                    <a:pt x="16378" y="14793"/>
                    <a:pt x="17317" y="13818"/>
                  </a:cubicBezTo>
                  <a:cubicBezTo>
                    <a:pt x="17812" y="13296"/>
                    <a:pt x="18308" y="12751"/>
                    <a:pt x="18778" y="12184"/>
                  </a:cubicBezTo>
                  <a:cubicBezTo>
                    <a:pt x="19247" y="11639"/>
                    <a:pt x="19743" y="11050"/>
                    <a:pt x="20134" y="10414"/>
                  </a:cubicBezTo>
                  <a:cubicBezTo>
                    <a:pt x="20526" y="9802"/>
                    <a:pt x="20891" y="9144"/>
                    <a:pt x="21152" y="8440"/>
                  </a:cubicBezTo>
                  <a:cubicBezTo>
                    <a:pt x="21282" y="8100"/>
                    <a:pt x="21386" y="7737"/>
                    <a:pt x="21465" y="7351"/>
                  </a:cubicBezTo>
                  <a:cubicBezTo>
                    <a:pt x="21517" y="6966"/>
                    <a:pt x="21569" y="6580"/>
                    <a:pt x="21465" y="6126"/>
                  </a:cubicBezTo>
                  <a:close/>
                  <a:moveTo>
                    <a:pt x="5030" y="13273"/>
                  </a:moveTo>
                  <a:cubicBezTo>
                    <a:pt x="4169" y="12139"/>
                    <a:pt x="3256" y="11027"/>
                    <a:pt x="2578" y="9870"/>
                  </a:cubicBezTo>
                  <a:cubicBezTo>
                    <a:pt x="2239" y="9280"/>
                    <a:pt x="1952" y="8667"/>
                    <a:pt x="1743" y="8055"/>
                  </a:cubicBezTo>
                  <a:cubicBezTo>
                    <a:pt x="1534" y="7465"/>
                    <a:pt x="1404" y="6829"/>
                    <a:pt x="1508" y="6353"/>
                  </a:cubicBezTo>
                  <a:cubicBezTo>
                    <a:pt x="1508" y="6239"/>
                    <a:pt x="1560" y="6149"/>
                    <a:pt x="1586" y="6103"/>
                  </a:cubicBezTo>
                  <a:cubicBezTo>
                    <a:pt x="1612" y="6081"/>
                    <a:pt x="1717" y="5990"/>
                    <a:pt x="1769" y="5967"/>
                  </a:cubicBezTo>
                  <a:cubicBezTo>
                    <a:pt x="1873" y="5899"/>
                    <a:pt x="2030" y="5876"/>
                    <a:pt x="2343" y="5922"/>
                  </a:cubicBezTo>
                  <a:cubicBezTo>
                    <a:pt x="2630" y="5967"/>
                    <a:pt x="2969" y="6081"/>
                    <a:pt x="3308" y="6194"/>
                  </a:cubicBezTo>
                  <a:cubicBezTo>
                    <a:pt x="3621" y="6285"/>
                    <a:pt x="3934" y="6421"/>
                    <a:pt x="4273" y="6512"/>
                  </a:cubicBezTo>
                  <a:cubicBezTo>
                    <a:pt x="4299" y="8962"/>
                    <a:pt x="4691" y="11730"/>
                    <a:pt x="5708" y="14158"/>
                  </a:cubicBezTo>
                  <a:lnTo>
                    <a:pt x="5030" y="13273"/>
                  </a:lnTo>
                  <a:close/>
                  <a:moveTo>
                    <a:pt x="19769" y="8055"/>
                  </a:moveTo>
                  <a:cubicBezTo>
                    <a:pt x="19560" y="8667"/>
                    <a:pt x="19273" y="9280"/>
                    <a:pt x="18934" y="9870"/>
                  </a:cubicBezTo>
                  <a:cubicBezTo>
                    <a:pt x="18256" y="11027"/>
                    <a:pt x="17369" y="12139"/>
                    <a:pt x="16508" y="13273"/>
                  </a:cubicBezTo>
                  <a:cubicBezTo>
                    <a:pt x="15804" y="14158"/>
                    <a:pt x="15804" y="14158"/>
                    <a:pt x="15804" y="14158"/>
                  </a:cubicBezTo>
                  <a:cubicBezTo>
                    <a:pt x="16847" y="11730"/>
                    <a:pt x="17212" y="8962"/>
                    <a:pt x="17239" y="6512"/>
                  </a:cubicBezTo>
                  <a:cubicBezTo>
                    <a:pt x="17578" y="6421"/>
                    <a:pt x="17917" y="6285"/>
                    <a:pt x="18204" y="6194"/>
                  </a:cubicBezTo>
                  <a:cubicBezTo>
                    <a:pt x="18543" y="6081"/>
                    <a:pt x="18882" y="5967"/>
                    <a:pt x="19169" y="5922"/>
                  </a:cubicBezTo>
                  <a:cubicBezTo>
                    <a:pt x="19482" y="5876"/>
                    <a:pt x="19665" y="5899"/>
                    <a:pt x="19769" y="5967"/>
                  </a:cubicBezTo>
                  <a:cubicBezTo>
                    <a:pt x="19821" y="5990"/>
                    <a:pt x="19899" y="6081"/>
                    <a:pt x="19926" y="6103"/>
                  </a:cubicBezTo>
                  <a:cubicBezTo>
                    <a:pt x="19952" y="6149"/>
                    <a:pt x="20004" y="6239"/>
                    <a:pt x="20030" y="6353"/>
                  </a:cubicBezTo>
                  <a:cubicBezTo>
                    <a:pt x="20134" y="6829"/>
                    <a:pt x="19978" y="7465"/>
                    <a:pt x="19769" y="8055"/>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sp>
          <p:nvSpPr>
            <p:cNvPr id="243" name="Rectangle 19"/>
            <p:cNvSpPr/>
            <p:nvPr/>
          </p:nvSpPr>
          <p:spPr>
            <a:xfrm>
              <a:off x="3676451" y="6799173"/>
              <a:ext cx="2755341" cy="2521073"/>
            </a:xfrm>
            <a:prstGeom prst="rect">
              <a:avLst/>
            </a:prstGeom>
            <a:solidFill>
              <a:srgbClr val="44546A"/>
            </a:solidFill>
            <a:ln w="12700" cap="flat">
              <a:noFill/>
              <a:miter lim="400000"/>
            </a:ln>
            <a:effectLst>
              <a:outerShdw blurRad="355600" rotWithShape="0">
                <a:srgbClr val="000000">
                  <a:alpha val="75000"/>
                </a:srgbClr>
              </a:outerShdw>
              <a:reflection stA="50000" endPos="40000" dir="5400000" sy="-100000" algn="bl" rotWithShape="0"/>
            </a:effectLst>
          </p:spPr>
          <p:txBody>
            <a:bodyPr wrap="square" lIns="91439" tIns="91439" rIns="91439" bIns="91439" numCol="1" anchor="t">
              <a:noAutofit/>
            </a:bodyPr>
            <a:lstStyle/>
            <a:p>
              <a:endParaRPr/>
            </a:p>
          </p:txBody>
        </p:sp>
        <p:sp>
          <p:nvSpPr>
            <p:cNvPr id="244" name="Rectangle 20"/>
            <p:cNvSpPr/>
            <p:nvPr/>
          </p:nvSpPr>
          <p:spPr>
            <a:xfrm>
              <a:off x="923769" y="7395498"/>
              <a:ext cx="2752680" cy="1924745"/>
            </a:xfrm>
            <a:prstGeom prst="rect">
              <a:avLst/>
            </a:prstGeom>
            <a:solidFill>
              <a:srgbClr val="44546A"/>
            </a:solidFill>
            <a:ln w="12700" cap="flat">
              <a:noFill/>
              <a:miter lim="400000"/>
            </a:ln>
            <a:effectLst>
              <a:outerShdw blurRad="355600" rotWithShape="0">
                <a:srgbClr val="000000">
                  <a:alpha val="75000"/>
                </a:srgbClr>
              </a:outerShdw>
              <a:reflection stA="50000" endPos="40000" dir="5400000" sy="-100000" algn="bl" rotWithShape="0"/>
            </a:effectLst>
          </p:spPr>
          <p:txBody>
            <a:bodyPr wrap="square" lIns="91439" tIns="91439" rIns="91439" bIns="91439" numCol="1" anchor="t">
              <a:noAutofit/>
            </a:bodyPr>
            <a:lstStyle/>
            <a:p>
              <a:endParaRPr/>
            </a:p>
          </p:txBody>
        </p:sp>
        <p:sp>
          <p:nvSpPr>
            <p:cNvPr id="245" name="Rectangle 21"/>
            <p:cNvSpPr/>
            <p:nvPr/>
          </p:nvSpPr>
          <p:spPr>
            <a:xfrm>
              <a:off x="6431793" y="7746905"/>
              <a:ext cx="2755341" cy="1573341"/>
            </a:xfrm>
            <a:prstGeom prst="rect">
              <a:avLst/>
            </a:prstGeom>
            <a:solidFill>
              <a:srgbClr val="44546A"/>
            </a:solidFill>
            <a:ln w="12700" cap="flat">
              <a:noFill/>
              <a:miter lim="400000"/>
            </a:ln>
            <a:effectLst>
              <a:outerShdw blurRad="355600" rotWithShape="0">
                <a:srgbClr val="000000">
                  <a:alpha val="75000"/>
                </a:srgbClr>
              </a:outerShdw>
              <a:reflection stA="50000" endPos="40000" dir="5400000" sy="-100000" algn="bl" rotWithShape="0"/>
            </a:effectLst>
          </p:spPr>
          <p:txBody>
            <a:bodyPr wrap="square" lIns="91439" tIns="91439" rIns="91439" bIns="91439" numCol="1" anchor="t">
              <a:noAutofit/>
            </a:bodyPr>
            <a:lstStyle/>
            <a:p>
              <a:endParaRPr/>
            </a:p>
          </p:txBody>
        </p:sp>
        <p:sp>
          <p:nvSpPr>
            <p:cNvPr id="246" name="Rectangle 22"/>
            <p:cNvSpPr/>
            <p:nvPr/>
          </p:nvSpPr>
          <p:spPr>
            <a:xfrm>
              <a:off x="5010195" y="7555227"/>
              <a:ext cx="98499" cy="867865"/>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247" name="Rectangle 23"/>
            <p:cNvSpPr/>
            <p:nvPr/>
          </p:nvSpPr>
          <p:spPr>
            <a:xfrm>
              <a:off x="4909035" y="8377837"/>
              <a:ext cx="292839" cy="101161"/>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248" name="Rectangle 24"/>
            <p:cNvSpPr/>
            <p:nvPr/>
          </p:nvSpPr>
          <p:spPr>
            <a:xfrm>
              <a:off x="4909035" y="7504649"/>
              <a:ext cx="292839" cy="101161"/>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249" name="Rectangle 25"/>
            <p:cNvSpPr/>
            <p:nvPr/>
          </p:nvSpPr>
          <p:spPr>
            <a:xfrm>
              <a:off x="2129733" y="7919945"/>
              <a:ext cx="98499" cy="867865"/>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250" name="Rectangle 26"/>
            <p:cNvSpPr/>
            <p:nvPr/>
          </p:nvSpPr>
          <p:spPr>
            <a:xfrm>
              <a:off x="2371992" y="7919945"/>
              <a:ext cx="93173" cy="867865"/>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251" name="Rectangle 27"/>
            <p:cNvSpPr/>
            <p:nvPr/>
          </p:nvSpPr>
          <p:spPr>
            <a:xfrm>
              <a:off x="2025910" y="8745218"/>
              <a:ext cx="551069" cy="98499"/>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252" name="Rectangle 28"/>
            <p:cNvSpPr/>
            <p:nvPr/>
          </p:nvSpPr>
          <p:spPr>
            <a:xfrm>
              <a:off x="2025910" y="7872027"/>
              <a:ext cx="551069" cy="98499"/>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253" name="Rectangle 29"/>
            <p:cNvSpPr/>
            <p:nvPr/>
          </p:nvSpPr>
          <p:spPr>
            <a:xfrm>
              <a:off x="7528607" y="8092987"/>
              <a:ext cx="98499" cy="867865"/>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254" name="Rectangle 30"/>
            <p:cNvSpPr/>
            <p:nvPr/>
          </p:nvSpPr>
          <p:spPr>
            <a:xfrm>
              <a:off x="7765539" y="8092987"/>
              <a:ext cx="98499" cy="867865"/>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255" name="Rectangle 31"/>
            <p:cNvSpPr/>
            <p:nvPr/>
          </p:nvSpPr>
          <p:spPr>
            <a:xfrm>
              <a:off x="7999809" y="8092987"/>
              <a:ext cx="98499" cy="867865"/>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256" name="Rectangle 32"/>
            <p:cNvSpPr/>
            <p:nvPr/>
          </p:nvSpPr>
          <p:spPr>
            <a:xfrm>
              <a:off x="7416793" y="8918257"/>
              <a:ext cx="787999" cy="98499"/>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257" name="Rectangle 33"/>
            <p:cNvSpPr/>
            <p:nvPr/>
          </p:nvSpPr>
          <p:spPr>
            <a:xfrm>
              <a:off x="7416793" y="8045069"/>
              <a:ext cx="787999" cy="98499"/>
            </a:xfrm>
            <a:prstGeom prst="rect">
              <a:avLst/>
            </a:prstGeom>
            <a:solidFill>
              <a:srgbClr val="D6DCE5"/>
            </a:solidFill>
            <a:ln w="12700" cap="flat">
              <a:noFill/>
              <a:miter lim="400000"/>
            </a:ln>
            <a:effectLst/>
          </p:spPr>
          <p:txBody>
            <a:bodyPr wrap="square" lIns="91439" tIns="91439" rIns="91439" bIns="91439" numCol="1" anchor="t">
              <a:noAutofit/>
            </a:bodyPr>
            <a:lstStyle/>
            <a:p>
              <a:endParaRPr/>
            </a:p>
          </p:txBody>
        </p:sp>
        <p:sp>
          <p:nvSpPr>
            <p:cNvPr id="258" name="Freeform 34"/>
            <p:cNvSpPr/>
            <p:nvPr/>
          </p:nvSpPr>
          <p:spPr>
            <a:xfrm>
              <a:off x="6613436" y="177684"/>
              <a:ext cx="2026749" cy="3184632"/>
            </a:xfrm>
            <a:custGeom>
              <a:avLst/>
              <a:gdLst/>
              <a:ahLst/>
              <a:cxnLst>
                <a:cxn ang="0">
                  <a:pos x="wd2" y="hd2"/>
                </a:cxn>
                <a:cxn ang="5400000">
                  <a:pos x="wd2" y="hd2"/>
                </a:cxn>
                <a:cxn ang="10800000">
                  <a:pos x="wd2" y="hd2"/>
                </a:cxn>
                <a:cxn ang="16200000">
                  <a:pos x="wd2" y="hd2"/>
                </a:cxn>
              </a:cxnLst>
              <a:rect l="0" t="0" r="r" b="b"/>
              <a:pathLst>
                <a:path w="21496" h="21569" extrusionOk="0">
                  <a:moveTo>
                    <a:pt x="16613" y="21569"/>
                  </a:moveTo>
                  <a:cubicBezTo>
                    <a:pt x="16219" y="21569"/>
                    <a:pt x="15956" y="21401"/>
                    <a:pt x="15956" y="21150"/>
                  </a:cubicBezTo>
                  <a:cubicBezTo>
                    <a:pt x="15956" y="6051"/>
                    <a:pt x="15956" y="6051"/>
                    <a:pt x="15956" y="6051"/>
                  </a:cubicBezTo>
                  <a:cubicBezTo>
                    <a:pt x="15956" y="5799"/>
                    <a:pt x="16219" y="5631"/>
                    <a:pt x="16613" y="5631"/>
                  </a:cubicBezTo>
                  <a:cubicBezTo>
                    <a:pt x="19173" y="5631"/>
                    <a:pt x="19173" y="5631"/>
                    <a:pt x="19173" y="5631"/>
                  </a:cubicBezTo>
                  <a:cubicBezTo>
                    <a:pt x="10770" y="976"/>
                    <a:pt x="10770" y="976"/>
                    <a:pt x="10770" y="976"/>
                  </a:cubicBezTo>
                  <a:cubicBezTo>
                    <a:pt x="2301" y="5631"/>
                    <a:pt x="2301" y="5631"/>
                    <a:pt x="2301" y="5631"/>
                  </a:cubicBezTo>
                  <a:cubicBezTo>
                    <a:pt x="5058" y="5631"/>
                    <a:pt x="5058" y="5631"/>
                    <a:pt x="5058" y="5631"/>
                  </a:cubicBezTo>
                  <a:cubicBezTo>
                    <a:pt x="5386" y="5631"/>
                    <a:pt x="5715" y="5799"/>
                    <a:pt x="5715" y="6051"/>
                  </a:cubicBezTo>
                  <a:cubicBezTo>
                    <a:pt x="5715" y="11671"/>
                    <a:pt x="5715" y="11671"/>
                    <a:pt x="5715" y="11671"/>
                  </a:cubicBezTo>
                  <a:cubicBezTo>
                    <a:pt x="5715" y="11880"/>
                    <a:pt x="5386" y="12090"/>
                    <a:pt x="5058" y="12090"/>
                  </a:cubicBezTo>
                  <a:cubicBezTo>
                    <a:pt x="4730" y="12090"/>
                    <a:pt x="4401" y="11880"/>
                    <a:pt x="4401" y="11671"/>
                  </a:cubicBezTo>
                  <a:cubicBezTo>
                    <a:pt x="4401" y="6428"/>
                    <a:pt x="4401" y="6428"/>
                    <a:pt x="4401" y="6428"/>
                  </a:cubicBezTo>
                  <a:cubicBezTo>
                    <a:pt x="659" y="6428"/>
                    <a:pt x="659" y="6428"/>
                    <a:pt x="659" y="6428"/>
                  </a:cubicBezTo>
                  <a:cubicBezTo>
                    <a:pt x="397" y="6428"/>
                    <a:pt x="134" y="6344"/>
                    <a:pt x="68" y="6176"/>
                  </a:cubicBezTo>
                  <a:cubicBezTo>
                    <a:pt x="-63" y="6009"/>
                    <a:pt x="3" y="5841"/>
                    <a:pt x="200" y="5715"/>
                  </a:cubicBezTo>
                  <a:cubicBezTo>
                    <a:pt x="10310" y="95"/>
                    <a:pt x="10310" y="95"/>
                    <a:pt x="10310" y="95"/>
                  </a:cubicBezTo>
                  <a:cubicBezTo>
                    <a:pt x="10573" y="-31"/>
                    <a:pt x="10901" y="-31"/>
                    <a:pt x="11164" y="95"/>
                  </a:cubicBezTo>
                  <a:cubicBezTo>
                    <a:pt x="21274" y="5715"/>
                    <a:pt x="21274" y="5715"/>
                    <a:pt x="21274" y="5715"/>
                  </a:cubicBezTo>
                  <a:cubicBezTo>
                    <a:pt x="21471" y="5841"/>
                    <a:pt x="21537" y="6009"/>
                    <a:pt x="21471" y="6176"/>
                  </a:cubicBezTo>
                  <a:cubicBezTo>
                    <a:pt x="21340" y="6344"/>
                    <a:pt x="21143" y="6428"/>
                    <a:pt x="20880" y="6428"/>
                  </a:cubicBezTo>
                  <a:cubicBezTo>
                    <a:pt x="17204" y="6428"/>
                    <a:pt x="17204" y="6428"/>
                    <a:pt x="17204" y="6428"/>
                  </a:cubicBezTo>
                  <a:cubicBezTo>
                    <a:pt x="17204" y="21150"/>
                    <a:pt x="17204" y="21150"/>
                    <a:pt x="17204" y="21150"/>
                  </a:cubicBezTo>
                  <a:cubicBezTo>
                    <a:pt x="17204" y="21401"/>
                    <a:pt x="16941" y="21569"/>
                    <a:pt x="16613" y="21569"/>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259" name="Freeform 35"/>
            <p:cNvSpPr/>
            <p:nvPr/>
          </p:nvSpPr>
          <p:spPr>
            <a:xfrm>
              <a:off x="5324" y="4847805"/>
              <a:ext cx="1400300" cy="119799"/>
            </a:xfrm>
            <a:custGeom>
              <a:avLst/>
              <a:gdLst/>
              <a:ahLst/>
              <a:cxnLst>
                <a:cxn ang="0">
                  <a:pos x="wd2" y="hd2"/>
                </a:cxn>
                <a:cxn ang="5400000">
                  <a:pos x="wd2" y="hd2"/>
                </a:cxn>
                <a:cxn ang="10800000">
                  <a:pos x="wd2" y="hd2"/>
                </a:cxn>
                <a:cxn ang="16200000">
                  <a:pos x="wd2" y="hd2"/>
                </a:cxn>
              </a:cxnLst>
              <a:rect l="0" t="0" r="r" b="b"/>
              <a:pathLst>
                <a:path w="21600" h="21600" extrusionOk="0">
                  <a:moveTo>
                    <a:pt x="20644" y="21600"/>
                  </a:moveTo>
                  <a:cubicBezTo>
                    <a:pt x="860" y="21600"/>
                    <a:pt x="860" y="21600"/>
                    <a:pt x="860" y="21600"/>
                  </a:cubicBezTo>
                  <a:cubicBezTo>
                    <a:pt x="382" y="21600"/>
                    <a:pt x="0" y="17053"/>
                    <a:pt x="0" y="11368"/>
                  </a:cubicBezTo>
                  <a:cubicBezTo>
                    <a:pt x="0" y="5684"/>
                    <a:pt x="382" y="0"/>
                    <a:pt x="860" y="0"/>
                  </a:cubicBezTo>
                  <a:cubicBezTo>
                    <a:pt x="20644" y="0"/>
                    <a:pt x="20644" y="0"/>
                    <a:pt x="20644" y="0"/>
                  </a:cubicBezTo>
                  <a:cubicBezTo>
                    <a:pt x="21218" y="0"/>
                    <a:pt x="21600" y="5684"/>
                    <a:pt x="21600" y="11368"/>
                  </a:cubicBezTo>
                  <a:cubicBezTo>
                    <a:pt x="21600" y="17053"/>
                    <a:pt x="21218" y="21600"/>
                    <a:pt x="20644" y="21600"/>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260" name="Freeform 36"/>
            <p:cNvSpPr/>
            <p:nvPr/>
          </p:nvSpPr>
          <p:spPr>
            <a:xfrm>
              <a:off x="5324" y="5151293"/>
              <a:ext cx="942407" cy="125121"/>
            </a:xfrm>
            <a:custGeom>
              <a:avLst/>
              <a:gdLst/>
              <a:ahLst/>
              <a:cxnLst>
                <a:cxn ang="0">
                  <a:pos x="wd2" y="hd2"/>
                </a:cxn>
                <a:cxn ang="5400000">
                  <a:pos x="wd2" y="hd2"/>
                </a:cxn>
                <a:cxn ang="10800000">
                  <a:pos x="wd2" y="hd2"/>
                </a:cxn>
                <a:cxn ang="16200000">
                  <a:pos x="wd2" y="hd2"/>
                </a:cxn>
              </a:cxnLst>
              <a:rect l="0" t="0" r="r" b="b"/>
              <a:pathLst>
                <a:path w="21600" h="21600" extrusionOk="0">
                  <a:moveTo>
                    <a:pt x="20179" y="21600"/>
                  </a:moveTo>
                  <a:cubicBezTo>
                    <a:pt x="1279" y="21600"/>
                    <a:pt x="1279" y="21600"/>
                    <a:pt x="1279" y="21600"/>
                  </a:cubicBezTo>
                  <a:cubicBezTo>
                    <a:pt x="568" y="21600"/>
                    <a:pt x="0" y="16200"/>
                    <a:pt x="0" y="10800"/>
                  </a:cubicBezTo>
                  <a:cubicBezTo>
                    <a:pt x="0" y="5400"/>
                    <a:pt x="568" y="0"/>
                    <a:pt x="1279" y="0"/>
                  </a:cubicBezTo>
                  <a:cubicBezTo>
                    <a:pt x="20179" y="0"/>
                    <a:pt x="20179" y="0"/>
                    <a:pt x="20179" y="0"/>
                  </a:cubicBezTo>
                  <a:cubicBezTo>
                    <a:pt x="21032" y="0"/>
                    <a:pt x="21600" y="5400"/>
                    <a:pt x="21600" y="10800"/>
                  </a:cubicBezTo>
                  <a:cubicBezTo>
                    <a:pt x="21600" y="16200"/>
                    <a:pt x="21032" y="21600"/>
                    <a:pt x="20179" y="21600"/>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261" name="Freeform 37"/>
            <p:cNvSpPr/>
            <p:nvPr/>
          </p:nvSpPr>
          <p:spPr>
            <a:xfrm>
              <a:off x="5324" y="5462765"/>
              <a:ext cx="1227260" cy="117135"/>
            </a:xfrm>
            <a:custGeom>
              <a:avLst/>
              <a:gdLst/>
              <a:ahLst/>
              <a:cxnLst>
                <a:cxn ang="0">
                  <a:pos x="wd2" y="hd2"/>
                </a:cxn>
                <a:cxn ang="5400000">
                  <a:pos x="wd2" y="hd2"/>
                </a:cxn>
                <a:cxn ang="10800000">
                  <a:pos x="wd2" y="hd2"/>
                </a:cxn>
                <a:cxn ang="16200000">
                  <a:pos x="wd2" y="hd2"/>
                </a:cxn>
              </a:cxnLst>
              <a:rect l="0" t="0" r="r" b="b"/>
              <a:pathLst>
                <a:path w="21600" h="21600" extrusionOk="0">
                  <a:moveTo>
                    <a:pt x="20509" y="21600"/>
                  </a:moveTo>
                  <a:cubicBezTo>
                    <a:pt x="982" y="21600"/>
                    <a:pt x="982" y="21600"/>
                    <a:pt x="982" y="21600"/>
                  </a:cubicBezTo>
                  <a:cubicBezTo>
                    <a:pt x="436" y="21600"/>
                    <a:pt x="0" y="17053"/>
                    <a:pt x="0" y="10232"/>
                  </a:cubicBezTo>
                  <a:cubicBezTo>
                    <a:pt x="0" y="4547"/>
                    <a:pt x="436" y="0"/>
                    <a:pt x="982" y="0"/>
                  </a:cubicBezTo>
                  <a:cubicBezTo>
                    <a:pt x="20509" y="0"/>
                    <a:pt x="20509" y="0"/>
                    <a:pt x="20509" y="0"/>
                  </a:cubicBezTo>
                  <a:cubicBezTo>
                    <a:pt x="21055" y="0"/>
                    <a:pt x="21600" y="4547"/>
                    <a:pt x="21600" y="10232"/>
                  </a:cubicBezTo>
                  <a:cubicBezTo>
                    <a:pt x="21600" y="17053"/>
                    <a:pt x="21055" y="21600"/>
                    <a:pt x="20509" y="21600"/>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262" name="Freeform 38"/>
            <p:cNvSpPr/>
            <p:nvPr/>
          </p:nvSpPr>
          <p:spPr>
            <a:xfrm>
              <a:off x="5324" y="5766251"/>
              <a:ext cx="668205" cy="117135"/>
            </a:xfrm>
            <a:custGeom>
              <a:avLst/>
              <a:gdLst/>
              <a:ahLst/>
              <a:cxnLst>
                <a:cxn ang="0">
                  <a:pos x="wd2" y="hd2"/>
                </a:cxn>
                <a:cxn ang="5400000">
                  <a:pos x="wd2" y="hd2"/>
                </a:cxn>
                <a:cxn ang="10800000">
                  <a:pos x="wd2" y="hd2"/>
                </a:cxn>
                <a:cxn ang="16200000">
                  <a:pos x="wd2" y="hd2"/>
                </a:cxn>
              </a:cxnLst>
              <a:rect l="0" t="0" r="r" b="b"/>
              <a:pathLst>
                <a:path w="21600" h="21600" extrusionOk="0">
                  <a:moveTo>
                    <a:pt x="19800" y="21600"/>
                  </a:moveTo>
                  <a:cubicBezTo>
                    <a:pt x="1800" y="21600"/>
                    <a:pt x="1800" y="21600"/>
                    <a:pt x="1800" y="21600"/>
                  </a:cubicBezTo>
                  <a:cubicBezTo>
                    <a:pt x="800" y="21600"/>
                    <a:pt x="0" y="17053"/>
                    <a:pt x="0" y="10232"/>
                  </a:cubicBezTo>
                  <a:cubicBezTo>
                    <a:pt x="0" y="4547"/>
                    <a:pt x="800" y="0"/>
                    <a:pt x="1800" y="0"/>
                  </a:cubicBezTo>
                  <a:cubicBezTo>
                    <a:pt x="19800" y="0"/>
                    <a:pt x="19800" y="0"/>
                    <a:pt x="19800" y="0"/>
                  </a:cubicBezTo>
                  <a:cubicBezTo>
                    <a:pt x="20800" y="0"/>
                    <a:pt x="21600" y="4547"/>
                    <a:pt x="21600" y="10232"/>
                  </a:cubicBezTo>
                  <a:cubicBezTo>
                    <a:pt x="21600" y="17053"/>
                    <a:pt x="20800" y="21600"/>
                    <a:pt x="19800" y="21600"/>
                  </a:cubicBezTo>
                  <a:close/>
                </a:path>
              </a:pathLst>
            </a:custGeom>
            <a:solidFill>
              <a:srgbClr val="D6DCE5"/>
            </a:solidFill>
            <a:ln w="12700" cap="flat">
              <a:noFill/>
              <a:miter lim="400000"/>
            </a:ln>
            <a:effectLst/>
          </p:spPr>
          <p:txBody>
            <a:bodyPr wrap="square" lIns="91439" tIns="91439" rIns="91439" bIns="91439" numCol="1" anchor="t">
              <a:noAutofit/>
            </a:bodyPr>
            <a:lstStyle/>
            <a:p>
              <a:endParaRPr/>
            </a:p>
          </p:txBody>
        </p:sp>
        <p:sp>
          <p:nvSpPr>
            <p:cNvPr id="263" name="Freeform 39"/>
            <p:cNvSpPr/>
            <p:nvPr/>
          </p:nvSpPr>
          <p:spPr>
            <a:xfrm>
              <a:off x="2624895" y="191676"/>
              <a:ext cx="135771" cy="130447"/>
            </a:xfrm>
            <a:custGeom>
              <a:avLst/>
              <a:gdLst/>
              <a:ahLst/>
              <a:cxnLst>
                <a:cxn ang="0">
                  <a:pos x="wd2" y="hd2"/>
                </a:cxn>
                <a:cxn ang="5400000">
                  <a:pos x="wd2" y="hd2"/>
                </a:cxn>
                <a:cxn ang="10800000">
                  <a:pos x="wd2" y="hd2"/>
                </a:cxn>
                <a:cxn ang="16200000">
                  <a:pos x="wd2" y="hd2"/>
                </a:cxn>
              </a:cxnLst>
              <a:rect l="0" t="0" r="r" b="b"/>
              <a:pathLst>
                <a:path w="21600" h="21600" extrusionOk="0">
                  <a:moveTo>
                    <a:pt x="14824" y="21600"/>
                  </a:moveTo>
                  <a:lnTo>
                    <a:pt x="0" y="11461"/>
                  </a:lnTo>
                  <a:lnTo>
                    <a:pt x="8047" y="0"/>
                  </a:lnTo>
                  <a:lnTo>
                    <a:pt x="21600" y="11461"/>
                  </a:lnTo>
                  <a:lnTo>
                    <a:pt x="14824" y="21600"/>
                  </a:ln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264" name="Freeform 40"/>
            <p:cNvSpPr/>
            <p:nvPr/>
          </p:nvSpPr>
          <p:spPr>
            <a:xfrm>
              <a:off x="2648855" y="74541"/>
              <a:ext cx="204989" cy="197003"/>
            </a:xfrm>
            <a:custGeom>
              <a:avLst/>
              <a:gdLst/>
              <a:ahLst/>
              <a:cxnLst>
                <a:cxn ang="0">
                  <a:pos x="wd2" y="hd2"/>
                </a:cxn>
                <a:cxn ang="5400000">
                  <a:pos x="wd2" y="hd2"/>
                </a:cxn>
                <a:cxn ang="10800000">
                  <a:pos x="wd2" y="hd2"/>
                </a:cxn>
                <a:cxn ang="16200000">
                  <a:pos x="wd2" y="hd2"/>
                </a:cxn>
              </a:cxnLst>
              <a:rect l="0" t="0" r="r" b="b"/>
              <a:pathLst>
                <a:path w="21600" h="21600" extrusionOk="0">
                  <a:moveTo>
                    <a:pt x="13745" y="21600"/>
                  </a:moveTo>
                  <a:lnTo>
                    <a:pt x="0" y="11384"/>
                  </a:lnTo>
                  <a:lnTo>
                    <a:pt x="7855" y="0"/>
                  </a:lnTo>
                  <a:lnTo>
                    <a:pt x="21600" y="10216"/>
                  </a:lnTo>
                  <a:lnTo>
                    <a:pt x="13745" y="21600"/>
                  </a:ln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265" name="Rectangle 41"/>
            <p:cNvSpPr/>
            <p:nvPr/>
          </p:nvSpPr>
          <p:spPr>
            <a:xfrm>
              <a:off x="2148368" y="0"/>
              <a:ext cx="159729" cy="167714"/>
            </a:xfrm>
            <a:prstGeom prst="rect">
              <a:avLst/>
            </a:prstGeom>
            <a:solidFill>
              <a:srgbClr val="44546A"/>
            </a:solidFill>
            <a:ln w="12700" cap="flat">
              <a:noFill/>
              <a:miter lim="400000"/>
            </a:ln>
            <a:effectLst/>
          </p:spPr>
          <p:txBody>
            <a:bodyPr wrap="square" lIns="91439" tIns="91439" rIns="91439" bIns="91439" numCol="1" anchor="t">
              <a:noAutofit/>
            </a:bodyPr>
            <a:lstStyle/>
            <a:p>
              <a:endParaRPr/>
            </a:p>
          </p:txBody>
        </p:sp>
        <p:sp>
          <p:nvSpPr>
            <p:cNvPr id="266" name="Rectangle 43"/>
            <p:cNvSpPr/>
            <p:nvPr/>
          </p:nvSpPr>
          <p:spPr>
            <a:xfrm>
              <a:off x="2217585" y="186352"/>
              <a:ext cx="29281" cy="130445"/>
            </a:xfrm>
            <a:prstGeom prst="rect">
              <a:avLst/>
            </a:prstGeom>
            <a:solidFill>
              <a:srgbClr val="44546A"/>
            </a:solidFill>
            <a:ln w="12700" cap="flat">
              <a:noFill/>
              <a:miter lim="400000"/>
            </a:ln>
            <a:effectLst/>
          </p:spPr>
          <p:txBody>
            <a:bodyPr wrap="square" lIns="91439" tIns="91439" rIns="91439" bIns="91439" numCol="1" anchor="t">
              <a:noAutofit/>
            </a:bodyPr>
            <a:lstStyle/>
            <a:p>
              <a:endParaRPr/>
            </a:p>
          </p:txBody>
        </p:sp>
        <p:sp>
          <p:nvSpPr>
            <p:cNvPr id="267" name="Freeform 44"/>
            <p:cNvSpPr/>
            <p:nvPr/>
          </p:nvSpPr>
          <p:spPr>
            <a:xfrm>
              <a:off x="1858192" y="279528"/>
              <a:ext cx="93174" cy="127785"/>
            </a:xfrm>
            <a:custGeom>
              <a:avLst/>
              <a:gdLst/>
              <a:ahLst/>
              <a:cxnLst>
                <a:cxn ang="0">
                  <a:pos x="wd2" y="hd2"/>
                </a:cxn>
                <a:cxn ang="5400000">
                  <a:pos x="wd2" y="hd2"/>
                </a:cxn>
                <a:cxn ang="10800000">
                  <a:pos x="wd2" y="hd2"/>
                </a:cxn>
                <a:cxn ang="16200000">
                  <a:pos x="wd2" y="hd2"/>
                </a:cxn>
              </a:cxnLst>
              <a:rect l="0" t="0" r="r" b="b"/>
              <a:pathLst>
                <a:path w="21600" h="21600" extrusionOk="0">
                  <a:moveTo>
                    <a:pt x="15429" y="21600"/>
                  </a:moveTo>
                  <a:lnTo>
                    <a:pt x="0" y="1800"/>
                  </a:lnTo>
                  <a:lnTo>
                    <a:pt x="6789" y="0"/>
                  </a:lnTo>
                  <a:lnTo>
                    <a:pt x="21600" y="18450"/>
                  </a:lnTo>
                  <a:lnTo>
                    <a:pt x="15429" y="21600"/>
                  </a:ln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268" name="Freeform 45"/>
            <p:cNvSpPr/>
            <p:nvPr/>
          </p:nvSpPr>
          <p:spPr>
            <a:xfrm>
              <a:off x="1602623" y="532434"/>
              <a:ext cx="130447" cy="93175"/>
            </a:xfrm>
            <a:custGeom>
              <a:avLst/>
              <a:gdLst/>
              <a:ahLst/>
              <a:cxnLst>
                <a:cxn ang="0">
                  <a:pos x="wd2" y="hd2"/>
                </a:cxn>
                <a:cxn ang="5400000">
                  <a:pos x="wd2" y="hd2"/>
                </a:cxn>
                <a:cxn ang="10800000">
                  <a:pos x="wd2" y="hd2"/>
                </a:cxn>
                <a:cxn ang="16200000">
                  <a:pos x="wd2" y="hd2"/>
                </a:cxn>
              </a:cxnLst>
              <a:rect l="0" t="0" r="r" b="b"/>
              <a:pathLst>
                <a:path w="21600" h="21600" extrusionOk="0">
                  <a:moveTo>
                    <a:pt x="18514" y="21600"/>
                  </a:moveTo>
                  <a:lnTo>
                    <a:pt x="0" y="7406"/>
                  </a:lnTo>
                  <a:lnTo>
                    <a:pt x="2204" y="0"/>
                  </a:lnTo>
                  <a:lnTo>
                    <a:pt x="21600" y="14194"/>
                  </a:lnTo>
                  <a:lnTo>
                    <a:pt x="18514" y="21600"/>
                  </a:ln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269" name="Rectangle 46"/>
            <p:cNvSpPr/>
            <p:nvPr/>
          </p:nvSpPr>
          <p:spPr>
            <a:xfrm>
              <a:off x="1517436" y="886502"/>
              <a:ext cx="130445" cy="37269"/>
            </a:xfrm>
            <a:prstGeom prst="rect">
              <a:avLst/>
            </a:prstGeom>
            <a:solidFill>
              <a:srgbClr val="44546A"/>
            </a:solidFill>
            <a:ln w="12700" cap="flat">
              <a:noFill/>
              <a:miter lim="400000"/>
            </a:ln>
            <a:effectLst/>
          </p:spPr>
          <p:txBody>
            <a:bodyPr wrap="square" lIns="91439" tIns="91439" rIns="91439" bIns="91439" numCol="1" anchor="t">
              <a:noAutofit/>
            </a:bodyPr>
            <a:lstStyle/>
            <a:p>
              <a:endParaRPr/>
            </a:p>
          </p:txBody>
        </p:sp>
        <p:sp>
          <p:nvSpPr>
            <p:cNvPr id="270" name="Freeform 47"/>
            <p:cNvSpPr/>
            <p:nvPr/>
          </p:nvSpPr>
          <p:spPr>
            <a:xfrm>
              <a:off x="1602623" y="1182001"/>
              <a:ext cx="130447" cy="93175"/>
            </a:xfrm>
            <a:custGeom>
              <a:avLst/>
              <a:gdLst/>
              <a:ahLst/>
              <a:cxnLst>
                <a:cxn ang="0">
                  <a:pos x="wd2" y="hd2"/>
                </a:cxn>
                <a:cxn ang="5400000">
                  <a:pos x="wd2" y="hd2"/>
                </a:cxn>
                <a:cxn ang="10800000">
                  <a:pos x="wd2" y="hd2"/>
                </a:cxn>
                <a:cxn ang="16200000">
                  <a:pos x="wd2" y="hd2"/>
                </a:cxn>
              </a:cxnLst>
              <a:rect l="0" t="0" r="r" b="b"/>
              <a:pathLst>
                <a:path w="21600" h="21600" extrusionOk="0">
                  <a:moveTo>
                    <a:pt x="2204" y="21600"/>
                  </a:moveTo>
                  <a:lnTo>
                    <a:pt x="0" y="16046"/>
                  </a:lnTo>
                  <a:lnTo>
                    <a:pt x="18514" y="0"/>
                  </a:lnTo>
                  <a:lnTo>
                    <a:pt x="21600" y="7406"/>
                  </a:lnTo>
                  <a:lnTo>
                    <a:pt x="2204" y="21600"/>
                  </a:ln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271" name="Freeform 48"/>
            <p:cNvSpPr/>
            <p:nvPr/>
          </p:nvSpPr>
          <p:spPr>
            <a:xfrm>
              <a:off x="1858192" y="1405623"/>
              <a:ext cx="93174" cy="130447"/>
            </a:xfrm>
            <a:custGeom>
              <a:avLst/>
              <a:gdLst/>
              <a:ahLst/>
              <a:cxnLst>
                <a:cxn ang="0">
                  <a:pos x="wd2" y="hd2"/>
                </a:cxn>
                <a:cxn ang="5400000">
                  <a:pos x="wd2" y="hd2"/>
                </a:cxn>
                <a:cxn ang="10800000">
                  <a:pos x="wd2" y="hd2"/>
                </a:cxn>
                <a:cxn ang="16200000">
                  <a:pos x="wd2" y="hd2"/>
                </a:cxn>
              </a:cxnLst>
              <a:rect l="0" t="0" r="r" b="b"/>
              <a:pathLst>
                <a:path w="21600" h="21600" extrusionOk="0">
                  <a:moveTo>
                    <a:pt x="6789" y="21600"/>
                  </a:moveTo>
                  <a:lnTo>
                    <a:pt x="0" y="18514"/>
                  </a:lnTo>
                  <a:lnTo>
                    <a:pt x="15429" y="0"/>
                  </a:lnTo>
                  <a:lnTo>
                    <a:pt x="21600" y="2204"/>
                  </a:lnTo>
                  <a:lnTo>
                    <a:pt x="6789" y="21600"/>
                  </a:ln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272" name="Rectangle 49"/>
            <p:cNvSpPr/>
            <p:nvPr/>
          </p:nvSpPr>
          <p:spPr>
            <a:xfrm>
              <a:off x="2217585" y="1493475"/>
              <a:ext cx="29281" cy="127783"/>
            </a:xfrm>
            <a:prstGeom prst="rect">
              <a:avLst/>
            </a:prstGeom>
            <a:solidFill>
              <a:srgbClr val="44546A"/>
            </a:solidFill>
            <a:ln w="12700" cap="flat">
              <a:noFill/>
              <a:miter lim="400000"/>
            </a:ln>
            <a:effectLst/>
          </p:spPr>
          <p:txBody>
            <a:bodyPr wrap="square" lIns="91439" tIns="91439" rIns="91439" bIns="91439" numCol="1" anchor="t">
              <a:noAutofit/>
            </a:bodyPr>
            <a:lstStyle/>
            <a:p>
              <a:endParaRPr/>
            </a:p>
          </p:txBody>
        </p:sp>
        <p:sp>
          <p:nvSpPr>
            <p:cNvPr id="273" name="Freeform 50"/>
            <p:cNvSpPr/>
            <p:nvPr/>
          </p:nvSpPr>
          <p:spPr>
            <a:xfrm>
              <a:off x="2507762" y="1405623"/>
              <a:ext cx="98501" cy="130447"/>
            </a:xfrm>
            <a:custGeom>
              <a:avLst/>
              <a:gdLst/>
              <a:ahLst/>
              <a:cxnLst>
                <a:cxn ang="0">
                  <a:pos x="wd2" y="hd2"/>
                </a:cxn>
                <a:cxn ang="5400000">
                  <a:pos x="wd2" y="hd2"/>
                </a:cxn>
                <a:cxn ang="10800000">
                  <a:pos x="wd2" y="hd2"/>
                </a:cxn>
                <a:cxn ang="16200000">
                  <a:pos x="wd2" y="hd2"/>
                </a:cxn>
              </a:cxnLst>
              <a:rect l="0" t="0" r="r" b="b"/>
              <a:pathLst>
                <a:path w="21600" h="21600" extrusionOk="0">
                  <a:moveTo>
                    <a:pt x="15178" y="21600"/>
                  </a:moveTo>
                  <a:lnTo>
                    <a:pt x="0" y="2204"/>
                  </a:lnTo>
                  <a:lnTo>
                    <a:pt x="7005" y="0"/>
                  </a:lnTo>
                  <a:lnTo>
                    <a:pt x="21600" y="18514"/>
                  </a:lnTo>
                  <a:lnTo>
                    <a:pt x="15178" y="21600"/>
                  </a:ln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274" name="Freeform 51"/>
            <p:cNvSpPr/>
            <p:nvPr/>
          </p:nvSpPr>
          <p:spPr>
            <a:xfrm>
              <a:off x="2731381" y="1182001"/>
              <a:ext cx="127785" cy="93175"/>
            </a:xfrm>
            <a:custGeom>
              <a:avLst/>
              <a:gdLst/>
              <a:ahLst/>
              <a:cxnLst>
                <a:cxn ang="0">
                  <a:pos x="wd2" y="hd2"/>
                </a:cxn>
                <a:cxn ang="5400000">
                  <a:pos x="wd2" y="hd2"/>
                </a:cxn>
                <a:cxn ang="10800000">
                  <a:pos x="wd2" y="hd2"/>
                </a:cxn>
                <a:cxn ang="16200000">
                  <a:pos x="wd2" y="hd2"/>
                </a:cxn>
              </a:cxnLst>
              <a:rect l="0" t="0" r="r" b="b"/>
              <a:pathLst>
                <a:path w="21600" h="21600" extrusionOk="0">
                  <a:moveTo>
                    <a:pt x="18900" y="21600"/>
                  </a:moveTo>
                  <a:lnTo>
                    <a:pt x="0" y="7406"/>
                  </a:lnTo>
                  <a:lnTo>
                    <a:pt x="3150" y="0"/>
                  </a:lnTo>
                  <a:lnTo>
                    <a:pt x="21600" y="16046"/>
                  </a:lnTo>
                  <a:lnTo>
                    <a:pt x="18900" y="21600"/>
                  </a:ln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275" name="Rectangle 52"/>
            <p:cNvSpPr/>
            <p:nvPr/>
          </p:nvSpPr>
          <p:spPr>
            <a:xfrm>
              <a:off x="2816571" y="886502"/>
              <a:ext cx="130445" cy="37269"/>
            </a:xfrm>
            <a:prstGeom prst="rect">
              <a:avLst/>
            </a:prstGeom>
            <a:solidFill>
              <a:srgbClr val="44546A"/>
            </a:solidFill>
            <a:ln w="12700" cap="flat">
              <a:noFill/>
              <a:miter lim="400000"/>
            </a:ln>
            <a:effectLst/>
          </p:spPr>
          <p:txBody>
            <a:bodyPr wrap="square" lIns="91439" tIns="91439" rIns="91439" bIns="91439" numCol="1" anchor="t">
              <a:noAutofit/>
            </a:bodyPr>
            <a:lstStyle/>
            <a:p>
              <a:endParaRPr/>
            </a:p>
          </p:txBody>
        </p:sp>
        <p:sp>
          <p:nvSpPr>
            <p:cNvPr id="276" name="Freeform 53"/>
            <p:cNvSpPr/>
            <p:nvPr/>
          </p:nvSpPr>
          <p:spPr>
            <a:xfrm>
              <a:off x="2731381" y="532434"/>
              <a:ext cx="127785" cy="93175"/>
            </a:xfrm>
            <a:custGeom>
              <a:avLst/>
              <a:gdLst/>
              <a:ahLst/>
              <a:cxnLst>
                <a:cxn ang="0">
                  <a:pos x="wd2" y="hd2"/>
                </a:cxn>
                <a:cxn ang="5400000">
                  <a:pos x="wd2" y="hd2"/>
                </a:cxn>
                <a:cxn ang="10800000">
                  <a:pos x="wd2" y="hd2"/>
                </a:cxn>
                <a:cxn ang="16200000">
                  <a:pos x="wd2" y="hd2"/>
                </a:cxn>
              </a:cxnLst>
              <a:rect l="0" t="0" r="r" b="b"/>
              <a:pathLst>
                <a:path w="21600" h="21600" extrusionOk="0">
                  <a:moveTo>
                    <a:pt x="3150" y="21600"/>
                  </a:moveTo>
                  <a:lnTo>
                    <a:pt x="0" y="14194"/>
                  </a:lnTo>
                  <a:lnTo>
                    <a:pt x="18900" y="0"/>
                  </a:lnTo>
                  <a:lnTo>
                    <a:pt x="21600" y="7406"/>
                  </a:lnTo>
                  <a:lnTo>
                    <a:pt x="3150" y="21600"/>
                  </a:ln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277" name="Freeform 54"/>
            <p:cNvSpPr/>
            <p:nvPr/>
          </p:nvSpPr>
          <p:spPr>
            <a:xfrm>
              <a:off x="2507762" y="279528"/>
              <a:ext cx="98501" cy="127785"/>
            </a:xfrm>
            <a:custGeom>
              <a:avLst/>
              <a:gdLst/>
              <a:ahLst/>
              <a:cxnLst>
                <a:cxn ang="0">
                  <a:pos x="wd2" y="hd2"/>
                </a:cxn>
                <a:cxn ang="5400000">
                  <a:pos x="wd2" y="hd2"/>
                </a:cxn>
                <a:cxn ang="10800000">
                  <a:pos x="wd2" y="hd2"/>
                </a:cxn>
                <a:cxn ang="16200000">
                  <a:pos x="wd2" y="hd2"/>
                </a:cxn>
              </a:cxnLst>
              <a:rect l="0" t="0" r="r" b="b"/>
              <a:pathLst>
                <a:path w="21600" h="21600" extrusionOk="0">
                  <a:moveTo>
                    <a:pt x="7005" y="21600"/>
                  </a:moveTo>
                  <a:lnTo>
                    <a:pt x="0" y="18450"/>
                  </a:lnTo>
                  <a:lnTo>
                    <a:pt x="15178" y="0"/>
                  </a:lnTo>
                  <a:lnTo>
                    <a:pt x="21600" y="1800"/>
                  </a:lnTo>
                  <a:lnTo>
                    <a:pt x="7005" y="21600"/>
                  </a:ln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278" name="Freeform 55"/>
            <p:cNvSpPr/>
            <p:nvPr/>
          </p:nvSpPr>
          <p:spPr>
            <a:xfrm>
              <a:off x="1448217" y="117134"/>
              <a:ext cx="1568017" cy="1573343"/>
            </a:xfrm>
            <a:custGeom>
              <a:avLst/>
              <a:gdLst/>
              <a:ahLst/>
              <a:cxnLst>
                <a:cxn ang="0">
                  <a:pos x="wd2" y="hd2"/>
                </a:cxn>
                <a:cxn ang="5400000">
                  <a:pos x="wd2" y="hd2"/>
                </a:cxn>
                <a:cxn ang="10800000">
                  <a:pos x="wd2" y="hd2"/>
                </a:cxn>
                <a:cxn ang="16200000">
                  <a:pos x="wd2" y="hd2"/>
                </a:cxn>
              </a:cxnLst>
              <a:rect l="0" t="0" r="r" b="b"/>
              <a:pathLst>
                <a:path w="21600" h="21600" extrusionOk="0">
                  <a:moveTo>
                    <a:pt x="11867" y="85"/>
                  </a:moveTo>
                  <a:cubicBezTo>
                    <a:pt x="11526" y="85"/>
                    <a:pt x="11184" y="0"/>
                    <a:pt x="10757" y="0"/>
                  </a:cubicBezTo>
                  <a:cubicBezTo>
                    <a:pt x="10416" y="0"/>
                    <a:pt x="10074" y="85"/>
                    <a:pt x="9647" y="85"/>
                  </a:cubicBezTo>
                  <a:cubicBezTo>
                    <a:pt x="4183" y="595"/>
                    <a:pt x="0" y="5187"/>
                    <a:pt x="0" y="10800"/>
                  </a:cubicBezTo>
                  <a:cubicBezTo>
                    <a:pt x="0" y="16753"/>
                    <a:pt x="4781" y="21600"/>
                    <a:pt x="10757" y="21600"/>
                  </a:cubicBezTo>
                  <a:cubicBezTo>
                    <a:pt x="16734" y="21600"/>
                    <a:pt x="21600" y="16753"/>
                    <a:pt x="21600" y="10800"/>
                  </a:cubicBezTo>
                  <a:cubicBezTo>
                    <a:pt x="21600" y="5187"/>
                    <a:pt x="17331" y="595"/>
                    <a:pt x="11867" y="85"/>
                  </a:cubicBezTo>
                  <a:close/>
                  <a:moveTo>
                    <a:pt x="10757" y="20324"/>
                  </a:moveTo>
                  <a:cubicBezTo>
                    <a:pt x="5549" y="20324"/>
                    <a:pt x="1195" y="16072"/>
                    <a:pt x="1195" y="10800"/>
                  </a:cubicBezTo>
                  <a:cubicBezTo>
                    <a:pt x="1195" y="5528"/>
                    <a:pt x="5549" y="1276"/>
                    <a:pt x="10757" y="1276"/>
                  </a:cubicBezTo>
                  <a:cubicBezTo>
                    <a:pt x="16051" y="1276"/>
                    <a:pt x="20319" y="5528"/>
                    <a:pt x="20319" y="10800"/>
                  </a:cubicBezTo>
                  <a:cubicBezTo>
                    <a:pt x="20319" y="16072"/>
                    <a:pt x="16051" y="20324"/>
                    <a:pt x="10757" y="20324"/>
                  </a:cubicBezTo>
                  <a:close/>
                </a:path>
              </a:pathLst>
            </a:custGeom>
            <a:solidFill>
              <a:srgbClr val="44546A"/>
            </a:solidFill>
            <a:ln w="12700" cap="flat">
              <a:noFill/>
              <a:miter lim="400000"/>
            </a:ln>
            <a:effectLst/>
          </p:spPr>
          <p:txBody>
            <a:bodyPr wrap="square" lIns="91439" tIns="91439" rIns="91439" bIns="91439" numCol="1" anchor="t">
              <a:noAutofit/>
            </a:bodyPr>
            <a:lstStyle/>
            <a:p>
              <a:endParaRPr/>
            </a:p>
          </p:txBody>
        </p:sp>
        <p:sp>
          <p:nvSpPr>
            <p:cNvPr id="279" name="Freeform 56"/>
            <p:cNvSpPr/>
            <p:nvPr/>
          </p:nvSpPr>
          <p:spPr>
            <a:xfrm>
              <a:off x="2135058" y="433933"/>
              <a:ext cx="186353" cy="56171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800" y="0"/>
                    <a:pt x="0" y="16141"/>
                    <a:pt x="0" y="18040"/>
                  </a:cubicBezTo>
                  <a:cubicBezTo>
                    <a:pt x="0" y="19938"/>
                    <a:pt x="5040" y="21600"/>
                    <a:pt x="10800" y="21600"/>
                  </a:cubicBezTo>
                  <a:cubicBezTo>
                    <a:pt x="17280" y="21600"/>
                    <a:pt x="21600" y="19938"/>
                    <a:pt x="21600" y="18040"/>
                  </a:cubicBezTo>
                  <a:cubicBezTo>
                    <a:pt x="21600" y="16141"/>
                    <a:pt x="10800" y="0"/>
                    <a:pt x="10800" y="0"/>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p>
          </p:txBody>
        </p:sp>
      </p:grpSp>
      <p:sp>
        <p:nvSpPr>
          <p:cNvPr id="281" name="To evaluate the influence of TMS combined with physiotherapy on the balance, gait and fatigue of people with MS."/>
          <p:cNvSpPr txBox="1">
            <a:spLocks noGrp="1"/>
          </p:cNvSpPr>
          <p:nvPr>
            <p:ph type="body" sz="quarter" idx="4294967295"/>
          </p:nvPr>
        </p:nvSpPr>
        <p:spPr>
          <a:xfrm>
            <a:off x="14646053" y="5119546"/>
            <a:ext cx="8198912" cy="4351339"/>
          </a:xfrm>
          <a:prstGeom prst="rect">
            <a:avLst/>
          </a:prstGeom>
        </p:spPr>
        <p:txBody>
          <a:bodyPr lIns="45719" tIns="45719" rIns="45719" bIns="45719"/>
          <a:lstStyle/>
          <a:p>
            <a:pPr marL="0" indent="0" defTabSz="914400">
              <a:lnSpc>
                <a:spcPct val="110000"/>
              </a:lnSpc>
              <a:spcBef>
                <a:spcPts val="0"/>
              </a:spcBef>
              <a:buSzTx/>
              <a:buFontTx/>
              <a:buNone/>
              <a:defRPr sz="4100">
                <a:solidFill>
                  <a:srgbClr val="535353"/>
                </a:solidFill>
              </a:defRPr>
            </a:pPr>
            <a:endParaRPr/>
          </a:p>
          <a:p>
            <a:pPr marL="0" indent="0" defTabSz="914400">
              <a:lnSpc>
                <a:spcPct val="110000"/>
              </a:lnSpc>
              <a:spcBef>
                <a:spcPts val="0"/>
              </a:spcBef>
              <a:buSzTx/>
              <a:buFontTx/>
              <a:buNone/>
              <a:defRPr sz="4100">
                <a:solidFill>
                  <a:srgbClr val="535353"/>
                </a:solidFill>
              </a:defRPr>
            </a:pPr>
            <a:r>
              <a:t>To evaluate the influence of TMS combined with physiotherapy on the balance, gait and fatigue of people with MS.</a:t>
            </a:r>
          </a:p>
        </p:txBody>
      </p:sp>
      <p:pic>
        <p:nvPicPr>
          <p:cNvPr id="52" name="Imagem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Rectangle 14"/>
          <p:cNvSpPr/>
          <p:nvPr/>
        </p:nvSpPr>
        <p:spPr>
          <a:xfrm>
            <a:off x="0" y="0"/>
            <a:ext cx="24384000" cy="13716000"/>
          </a:xfrm>
          <a:prstGeom prst="rect">
            <a:avLst/>
          </a:prstGeom>
          <a:gradFill>
            <a:gsLst>
              <a:gs pos="0">
                <a:schemeClr val="accent5"/>
              </a:gs>
              <a:gs pos="100000">
                <a:srgbClr val="44546A"/>
              </a:gs>
            </a:gsLst>
            <a:lin ang="2400000"/>
          </a:gradFill>
          <a:ln w="12700">
            <a:miter lim="400000"/>
          </a:ln>
        </p:spPr>
        <p:txBody>
          <a:bodyPr tIns="91439" bIns="91439" anchor="ctr"/>
          <a:lstStyle/>
          <a:p>
            <a:pPr algn="ctr">
              <a:defRPr sz="4800">
                <a:solidFill>
                  <a:srgbClr val="FFFFFF"/>
                </a:solidFill>
              </a:defRPr>
            </a:pPr>
            <a:endParaRPr/>
          </a:p>
        </p:txBody>
      </p:sp>
      <p:grpSp>
        <p:nvGrpSpPr>
          <p:cNvPr id="289" name="Group 10"/>
          <p:cNvGrpSpPr/>
          <p:nvPr/>
        </p:nvGrpSpPr>
        <p:grpSpPr>
          <a:xfrm>
            <a:off x="-2771321" y="-1382988"/>
            <a:ext cx="30500936" cy="31974943"/>
            <a:chOff x="0" y="0"/>
            <a:chExt cx="30500936" cy="31974941"/>
          </a:xfrm>
        </p:grpSpPr>
        <p:grpSp>
          <p:nvGrpSpPr>
            <p:cNvPr id="286" name="Group 84"/>
            <p:cNvGrpSpPr/>
            <p:nvPr/>
          </p:nvGrpSpPr>
          <p:grpSpPr>
            <a:xfrm>
              <a:off x="-1" y="10716020"/>
              <a:ext cx="23972338" cy="21258922"/>
              <a:chOff x="0" y="0"/>
              <a:chExt cx="23972336" cy="21258920"/>
            </a:xfrm>
          </p:grpSpPr>
          <p:sp>
            <p:nvSpPr>
              <p:cNvPr id="284" name="Freeform 85"/>
              <p:cNvSpPr/>
              <p:nvPr/>
            </p:nvSpPr>
            <p:spPr>
              <a:xfrm>
                <a:off x="1851803" y="88661"/>
                <a:ext cx="20164482" cy="18611452"/>
              </a:xfrm>
              <a:custGeom>
                <a:avLst/>
                <a:gdLst/>
                <a:ahLst/>
                <a:cxnLst>
                  <a:cxn ang="0">
                    <a:pos x="wd2" y="hd2"/>
                  </a:cxn>
                  <a:cxn ang="5400000">
                    <a:pos x="wd2" y="hd2"/>
                  </a:cxn>
                  <a:cxn ang="10800000">
                    <a:pos x="wd2" y="hd2"/>
                  </a:cxn>
                  <a:cxn ang="16200000">
                    <a:pos x="wd2" y="hd2"/>
                  </a:cxn>
                </a:cxnLst>
                <a:rect l="0" t="0" r="r" b="b"/>
                <a:pathLst>
                  <a:path w="21551" h="21600" extrusionOk="0">
                    <a:moveTo>
                      <a:pt x="13140" y="3007"/>
                    </a:moveTo>
                    <a:cubicBezTo>
                      <a:pt x="12746" y="3007"/>
                      <a:pt x="12351" y="3068"/>
                      <a:pt x="11956" y="3130"/>
                    </a:cubicBezTo>
                    <a:cubicBezTo>
                      <a:pt x="10772" y="3252"/>
                      <a:pt x="9587" y="3682"/>
                      <a:pt x="8516" y="4295"/>
                    </a:cubicBezTo>
                    <a:cubicBezTo>
                      <a:pt x="9193" y="4111"/>
                      <a:pt x="9869" y="4050"/>
                      <a:pt x="10546" y="4050"/>
                    </a:cubicBezTo>
                    <a:cubicBezTo>
                      <a:pt x="10433" y="4050"/>
                      <a:pt x="10603" y="4050"/>
                      <a:pt x="10659" y="4050"/>
                    </a:cubicBezTo>
                    <a:cubicBezTo>
                      <a:pt x="10828" y="4050"/>
                      <a:pt x="10997" y="4111"/>
                      <a:pt x="11167" y="4111"/>
                    </a:cubicBezTo>
                    <a:cubicBezTo>
                      <a:pt x="11674" y="4173"/>
                      <a:pt x="12182" y="4357"/>
                      <a:pt x="12689" y="4541"/>
                    </a:cubicBezTo>
                    <a:cubicBezTo>
                      <a:pt x="13648" y="4970"/>
                      <a:pt x="14494" y="5584"/>
                      <a:pt x="15227" y="6259"/>
                    </a:cubicBezTo>
                    <a:cubicBezTo>
                      <a:pt x="16411" y="7302"/>
                      <a:pt x="17427" y="8530"/>
                      <a:pt x="17991" y="10064"/>
                    </a:cubicBezTo>
                    <a:cubicBezTo>
                      <a:pt x="18329" y="10800"/>
                      <a:pt x="18442" y="11598"/>
                      <a:pt x="18498" y="12395"/>
                    </a:cubicBezTo>
                    <a:cubicBezTo>
                      <a:pt x="18498" y="12334"/>
                      <a:pt x="18498" y="12334"/>
                      <a:pt x="18498" y="12334"/>
                    </a:cubicBezTo>
                    <a:cubicBezTo>
                      <a:pt x="18498" y="14052"/>
                      <a:pt x="17934" y="15648"/>
                      <a:pt x="17088" y="17059"/>
                    </a:cubicBezTo>
                    <a:cubicBezTo>
                      <a:pt x="16186" y="18409"/>
                      <a:pt x="15114" y="19575"/>
                      <a:pt x="13817" y="20434"/>
                    </a:cubicBezTo>
                    <a:cubicBezTo>
                      <a:pt x="12915" y="20986"/>
                      <a:pt x="11900" y="21355"/>
                      <a:pt x="10828" y="21477"/>
                    </a:cubicBezTo>
                    <a:cubicBezTo>
                      <a:pt x="10941" y="21539"/>
                      <a:pt x="11110" y="21539"/>
                      <a:pt x="11223" y="21539"/>
                    </a:cubicBezTo>
                    <a:cubicBezTo>
                      <a:pt x="11223" y="21539"/>
                      <a:pt x="11223" y="21539"/>
                      <a:pt x="11223" y="21539"/>
                    </a:cubicBezTo>
                    <a:cubicBezTo>
                      <a:pt x="11505" y="21600"/>
                      <a:pt x="11843" y="21600"/>
                      <a:pt x="12125" y="21600"/>
                    </a:cubicBezTo>
                    <a:cubicBezTo>
                      <a:pt x="12802" y="21600"/>
                      <a:pt x="13535" y="21539"/>
                      <a:pt x="14268" y="21293"/>
                    </a:cubicBezTo>
                    <a:cubicBezTo>
                      <a:pt x="15340" y="20986"/>
                      <a:pt x="16355" y="20434"/>
                      <a:pt x="17257" y="19759"/>
                    </a:cubicBezTo>
                    <a:cubicBezTo>
                      <a:pt x="18893" y="18532"/>
                      <a:pt x="20190" y="16752"/>
                      <a:pt x="20923" y="14789"/>
                    </a:cubicBezTo>
                    <a:cubicBezTo>
                      <a:pt x="21318" y="13684"/>
                      <a:pt x="21600" y="12395"/>
                      <a:pt x="21544" y="11230"/>
                    </a:cubicBezTo>
                    <a:cubicBezTo>
                      <a:pt x="21544" y="11230"/>
                      <a:pt x="21544" y="11230"/>
                      <a:pt x="21544" y="11230"/>
                    </a:cubicBezTo>
                    <a:cubicBezTo>
                      <a:pt x="21544" y="11230"/>
                      <a:pt x="21544" y="11230"/>
                      <a:pt x="21544" y="11230"/>
                    </a:cubicBezTo>
                    <a:cubicBezTo>
                      <a:pt x="21544" y="11230"/>
                      <a:pt x="21544" y="11230"/>
                      <a:pt x="21544" y="11230"/>
                    </a:cubicBezTo>
                    <a:cubicBezTo>
                      <a:pt x="21544" y="11230"/>
                      <a:pt x="21544" y="11230"/>
                      <a:pt x="21544" y="11230"/>
                    </a:cubicBezTo>
                    <a:cubicBezTo>
                      <a:pt x="21600" y="8775"/>
                      <a:pt x="20416" y="6505"/>
                      <a:pt x="18724" y="5032"/>
                    </a:cubicBezTo>
                    <a:cubicBezTo>
                      <a:pt x="17145" y="3682"/>
                      <a:pt x="15114" y="3007"/>
                      <a:pt x="13140" y="3007"/>
                    </a:cubicBezTo>
                    <a:moveTo>
                      <a:pt x="21544" y="11045"/>
                    </a:moveTo>
                    <a:cubicBezTo>
                      <a:pt x="21544" y="11045"/>
                      <a:pt x="21544" y="11107"/>
                      <a:pt x="21544" y="11230"/>
                    </a:cubicBezTo>
                    <a:cubicBezTo>
                      <a:pt x="21544" y="11230"/>
                      <a:pt x="21544" y="11230"/>
                      <a:pt x="21544" y="11230"/>
                    </a:cubicBezTo>
                    <a:cubicBezTo>
                      <a:pt x="21544" y="11230"/>
                      <a:pt x="21544" y="11230"/>
                      <a:pt x="21544" y="11230"/>
                    </a:cubicBezTo>
                    <a:cubicBezTo>
                      <a:pt x="21544" y="11230"/>
                      <a:pt x="21544" y="11291"/>
                      <a:pt x="21544" y="11291"/>
                    </a:cubicBezTo>
                    <a:cubicBezTo>
                      <a:pt x="21544" y="11291"/>
                      <a:pt x="21544" y="11230"/>
                      <a:pt x="21544" y="11168"/>
                    </a:cubicBezTo>
                    <a:cubicBezTo>
                      <a:pt x="21544" y="11107"/>
                      <a:pt x="21544" y="11045"/>
                      <a:pt x="21544" y="11045"/>
                    </a:cubicBezTo>
                    <a:moveTo>
                      <a:pt x="11674" y="0"/>
                    </a:moveTo>
                    <a:cubicBezTo>
                      <a:pt x="11505" y="0"/>
                      <a:pt x="11392" y="0"/>
                      <a:pt x="11279" y="0"/>
                    </a:cubicBezTo>
                    <a:cubicBezTo>
                      <a:pt x="11279" y="0"/>
                      <a:pt x="11279" y="0"/>
                      <a:pt x="11279" y="0"/>
                    </a:cubicBezTo>
                    <a:cubicBezTo>
                      <a:pt x="11279" y="0"/>
                      <a:pt x="11279" y="0"/>
                      <a:pt x="11279" y="0"/>
                    </a:cubicBezTo>
                    <a:cubicBezTo>
                      <a:pt x="11279" y="0"/>
                      <a:pt x="11223" y="0"/>
                      <a:pt x="11223" y="0"/>
                    </a:cubicBezTo>
                    <a:cubicBezTo>
                      <a:pt x="7670" y="368"/>
                      <a:pt x="4230" y="2209"/>
                      <a:pt x="1692" y="4909"/>
                    </a:cubicBezTo>
                    <a:cubicBezTo>
                      <a:pt x="1072" y="5584"/>
                      <a:pt x="508" y="6259"/>
                      <a:pt x="0" y="7057"/>
                    </a:cubicBezTo>
                    <a:cubicBezTo>
                      <a:pt x="959" y="5768"/>
                      <a:pt x="2087" y="4664"/>
                      <a:pt x="3327" y="3682"/>
                    </a:cubicBezTo>
                    <a:cubicBezTo>
                      <a:pt x="4794" y="2516"/>
                      <a:pt x="6373" y="1473"/>
                      <a:pt x="8065" y="859"/>
                    </a:cubicBezTo>
                    <a:cubicBezTo>
                      <a:pt x="9249" y="368"/>
                      <a:pt x="10433" y="61"/>
                      <a:pt x="11674" y="0"/>
                    </a:cubicBezTo>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sp>
            <p:nvSpPr>
              <p:cNvPr id="285" name="Freeform 88"/>
              <p:cNvSpPr/>
              <p:nvPr/>
            </p:nvSpPr>
            <p:spPr>
              <a:xfrm>
                <a:off x="-1" y="-1"/>
                <a:ext cx="23972338"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grpSp>
        <p:sp>
          <p:nvSpPr>
            <p:cNvPr id="287" name="Freeform 88"/>
            <p:cNvSpPr/>
            <p:nvPr/>
          </p:nvSpPr>
          <p:spPr>
            <a:xfrm>
              <a:off x="3292064" y="5530391"/>
              <a:ext cx="23972337"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3000"/>
              </a:srgbClr>
            </a:solidFill>
            <a:ln w="12700" cap="flat">
              <a:noFill/>
              <a:miter lim="400000"/>
            </a:ln>
            <a:effectLst/>
          </p:spPr>
          <p:txBody>
            <a:bodyPr wrap="square" lIns="91439" tIns="91439" rIns="91439" bIns="91439" numCol="1" anchor="t">
              <a:noAutofit/>
            </a:bodyPr>
            <a:lstStyle/>
            <a:p>
              <a:endParaRPr/>
            </a:p>
          </p:txBody>
        </p:sp>
        <p:sp>
          <p:nvSpPr>
            <p:cNvPr id="288" name="Freeform 88"/>
            <p:cNvSpPr/>
            <p:nvPr/>
          </p:nvSpPr>
          <p:spPr>
            <a:xfrm>
              <a:off x="6528599" y="-1"/>
              <a:ext cx="23972338" cy="21258923"/>
            </a:xfrm>
            <a:custGeom>
              <a:avLst/>
              <a:gdLst/>
              <a:ahLst/>
              <a:cxnLst>
                <a:cxn ang="0">
                  <a:pos x="wd2" y="hd2"/>
                </a:cxn>
                <a:cxn ang="5400000">
                  <a:pos x="wd2" y="hd2"/>
                </a:cxn>
                <a:cxn ang="10800000">
                  <a:pos x="wd2" y="hd2"/>
                </a:cxn>
                <a:cxn ang="16200000">
                  <a:pos x="wd2" y="hd2"/>
                </a:cxn>
              </a:cxnLst>
              <a:rect l="0" t="0" r="r" b="b"/>
              <a:pathLst>
                <a:path w="21311" h="21426" extrusionOk="0">
                  <a:moveTo>
                    <a:pt x="21123" y="7546"/>
                  </a:moveTo>
                  <a:cubicBezTo>
                    <a:pt x="20701" y="5306"/>
                    <a:pt x="19574" y="3279"/>
                    <a:pt x="17977" y="1946"/>
                  </a:cubicBezTo>
                  <a:cubicBezTo>
                    <a:pt x="16146" y="453"/>
                    <a:pt x="13751" y="-134"/>
                    <a:pt x="11591" y="26"/>
                  </a:cubicBezTo>
                  <a:cubicBezTo>
                    <a:pt x="10323" y="133"/>
                    <a:pt x="9102" y="453"/>
                    <a:pt x="7928" y="986"/>
                  </a:cubicBezTo>
                  <a:cubicBezTo>
                    <a:pt x="6801" y="1519"/>
                    <a:pt x="5768" y="2213"/>
                    <a:pt x="4735" y="3013"/>
                  </a:cubicBezTo>
                  <a:cubicBezTo>
                    <a:pt x="3327" y="4133"/>
                    <a:pt x="1965" y="5519"/>
                    <a:pt x="1026" y="7173"/>
                  </a:cubicBezTo>
                  <a:cubicBezTo>
                    <a:pt x="40" y="8986"/>
                    <a:pt x="-289" y="11066"/>
                    <a:pt x="274" y="13093"/>
                  </a:cubicBezTo>
                  <a:cubicBezTo>
                    <a:pt x="791" y="15013"/>
                    <a:pt x="1965" y="16719"/>
                    <a:pt x="3280" y="17999"/>
                  </a:cubicBezTo>
                  <a:cubicBezTo>
                    <a:pt x="4782" y="19439"/>
                    <a:pt x="6520" y="20613"/>
                    <a:pt x="8445" y="21093"/>
                  </a:cubicBezTo>
                  <a:cubicBezTo>
                    <a:pt x="9337" y="21359"/>
                    <a:pt x="10229" y="21466"/>
                    <a:pt x="11121" y="21413"/>
                  </a:cubicBezTo>
                  <a:cubicBezTo>
                    <a:pt x="12108" y="21306"/>
                    <a:pt x="13141" y="21093"/>
                    <a:pt x="14080" y="20666"/>
                  </a:cubicBezTo>
                  <a:cubicBezTo>
                    <a:pt x="16146" y="19813"/>
                    <a:pt x="17930" y="18213"/>
                    <a:pt x="19245" y="16239"/>
                  </a:cubicBezTo>
                  <a:cubicBezTo>
                    <a:pt x="20560" y="14266"/>
                    <a:pt x="21311" y="11866"/>
                    <a:pt x="21311" y="9413"/>
                  </a:cubicBezTo>
                  <a:cubicBezTo>
                    <a:pt x="21311" y="8773"/>
                    <a:pt x="21264" y="8133"/>
                    <a:pt x="21123" y="7546"/>
                  </a:cubicBezTo>
                  <a:cubicBezTo>
                    <a:pt x="20982" y="6639"/>
                    <a:pt x="21311" y="8399"/>
                    <a:pt x="21123" y="7546"/>
                  </a:cubicBezTo>
                  <a:close/>
                  <a:moveTo>
                    <a:pt x="19574" y="10266"/>
                  </a:moveTo>
                  <a:cubicBezTo>
                    <a:pt x="19527" y="12239"/>
                    <a:pt x="18681" y="14266"/>
                    <a:pt x="17554" y="15706"/>
                  </a:cubicBezTo>
                  <a:cubicBezTo>
                    <a:pt x="16521" y="17039"/>
                    <a:pt x="15207" y="17999"/>
                    <a:pt x="13751" y="18533"/>
                  </a:cubicBezTo>
                  <a:cubicBezTo>
                    <a:pt x="12859" y="18853"/>
                    <a:pt x="11920" y="18906"/>
                    <a:pt x="10981" y="18799"/>
                  </a:cubicBezTo>
                  <a:cubicBezTo>
                    <a:pt x="10981" y="18799"/>
                    <a:pt x="10981" y="18799"/>
                    <a:pt x="10981" y="18799"/>
                  </a:cubicBezTo>
                  <a:cubicBezTo>
                    <a:pt x="8774" y="18479"/>
                    <a:pt x="7036" y="16773"/>
                    <a:pt x="5674" y="14853"/>
                  </a:cubicBezTo>
                  <a:cubicBezTo>
                    <a:pt x="4923" y="13839"/>
                    <a:pt x="4313" y="12559"/>
                    <a:pt x="4172" y="11173"/>
                  </a:cubicBezTo>
                  <a:cubicBezTo>
                    <a:pt x="4125" y="10373"/>
                    <a:pt x="4266" y="9519"/>
                    <a:pt x="4548" y="8773"/>
                  </a:cubicBezTo>
                  <a:cubicBezTo>
                    <a:pt x="4970" y="7653"/>
                    <a:pt x="5674" y="6693"/>
                    <a:pt x="6426" y="5839"/>
                  </a:cubicBezTo>
                  <a:cubicBezTo>
                    <a:pt x="7036" y="5146"/>
                    <a:pt x="7694" y="4506"/>
                    <a:pt x="8445" y="4026"/>
                  </a:cubicBezTo>
                  <a:cubicBezTo>
                    <a:pt x="10605" y="2586"/>
                    <a:pt x="13281" y="2319"/>
                    <a:pt x="15629" y="3386"/>
                  </a:cubicBezTo>
                  <a:cubicBezTo>
                    <a:pt x="17789" y="4399"/>
                    <a:pt x="19480" y="6746"/>
                    <a:pt x="19574" y="9466"/>
                  </a:cubicBezTo>
                  <a:cubicBezTo>
                    <a:pt x="19574" y="9733"/>
                    <a:pt x="19574" y="9999"/>
                    <a:pt x="19574" y="10266"/>
                  </a:cubicBezTo>
                  <a:cubicBezTo>
                    <a:pt x="19574" y="10373"/>
                    <a:pt x="19574" y="10213"/>
                    <a:pt x="19574" y="10266"/>
                  </a:cubicBezTo>
                  <a:close/>
                </a:path>
              </a:pathLst>
            </a:custGeom>
            <a:solidFill>
              <a:srgbClr val="FFFFFF">
                <a:alpha val="6000"/>
              </a:srgbClr>
            </a:solidFill>
            <a:ln w="12700" cap="flat">
              <a:noFill/>
              <a:miter lim="400000"/>
            </a:ln>
            <a:effectLst/>
          </p:spPr>
          <p:txBody>
            <a:bodyPr wrap="square" lIns="91439" tIns="91439" rIns="91439" bIns="91439" numCol="1" anchor="t">
              <a:noAutofit/>
            </a:bodyPr>
            <a:lstStyle/>
            <a:p>
              <a:endParaRPr/>
            </a:p>
          </p:txBody>
        </p:sp>
      </p:grpSp>
      <p:sp>
        <p:nvSpPr>
          <p:cNvPr id="290" name="TextBox 17"/>
          <p:cNvSpPr txBox="1"/>
          <p:nvPr/>
        </p:nvSpPr>
        <p:spPr>
          <a:xfrm>
            <a:off x="1332932" y="7987003"/>
            <a:ext cx="22292431" cy="9514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5300">
                <a:solidFill>
                  <a:srgbClr val="FFFFFF"/>
                </a:solidFill>
              </a:defRPr>
            </a:lvl1pPr>
          </a:lstStyle>
          <a:p>
            <a:r>
              <a:t>METHODS</a:t>
            </a:r>
          </a:p>
        </p:txBody>
      </p:sp>
      <p:sp>
        <p:nvSpPr>
          <p:cNvPr id="291" name="Shape 2907"/>
          <p:cNvSpPr/>
          <p:nvPr/>
        </p:nvSpPr>
        <p:spPr>
          <a:xfrm>
            <a:off x="12051207" y="10500763"/>
            <a:ext cx="855881" cy="855881"/>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FFFFFF"/>
          </a:solidFill>
          <a:ln w="12700">
            <a:miter lim="400000"/>
          </a:ln>
        </p:spPr>
        <p:txBody>
          <a:bodyPr tIns="91439" bIns="91439" anchor="ctr"/>
          <a:lstStyle/>
          <a:p>
            <a:pPr defTabSz="457064">
              <a:defRPr sz="3000">
                <a:solidFill>
                  <a:srgbClr val="FFFFFF"/>
                </a:solidFill>
                <a:effectLst>
                  <a:outerShdw blurRad="38100" dist="12700" dir="5400000" rotWithShape="0">
                    <a:srgbClr val="000000">
                      <a:alpha val="50000"/>
                    </a:srgbClr>
                  </a:outerShdw>
                </a:effectLst>
              </a:defRPr>
            </a:pPr>
            <a:endParaRPr/>
          </a:p>
        </p:txBody>
      </p:sp>
      <p:sp>
        <p:nvSpPr>
          <p:cNvPr id="292" name="TextBox 9"/>
          <p:cNvSpPr txBox="1"/>
          <p:nvPr/>
        </p:nvSpPr>
        <p:spPr>
          <a:xfrm>
            <a:off x="11322176" y="1691412"/>
            <a:ext cx="2313941" cy="473326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ctr">
              <a:defRPr sz="30000" b="1">
                <a:solidFill>
                  <a:srgbClr val="FFFFFF"/>
                </a:solidFill>
              </a:defRPr>
            </a:lvl1pPr>
          </a:lstStyle>
          <a:p>
            <a:r>
              <a:t>3</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 name="WhatsApp Image 2022-04-30 at 20.56.17 (1).jpeg" descr="WhatsApp Image 2022-04-30 at 20.56.17 (1).jpeg"/>
          <p:cNvPicPr>
            <a:picLocks noChangeAspect="1"/>
          </p:cNvPicPr>
          <p:nvPr/>
        </p:nvPicPr>
        <p:blipFill>
          <a:blip r:embed="rId2">
            <a:extLst/>
          </a:blip>
          <a:srcRect l="1203" t="2727" r="2318" b="1602"/>
          <a:stretch>
            <a:fillRect/>
          </a:stretch>
        </p:blipFill>
        <p:spPr>
          <a:xfrm>
            <a:off x="21887111" y="11717498"/>
            <a:ext cx="1679839" cy="1679906"/>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6"/>
                  <a:pt x="2881" y="3017"/>
                </a:cubicBezTo>
                <a:cubicBezTo>
                  <a:pt x="-961" y="7038"/>
                  <a:pt x="-961" y="13558"/>
                  <a:pt x="2881" y="17579"/>
                </a:cubicBezTo>
                <a:cubicBezTo>
                  <a:pt x="6724" y="21600"/>
                  <a:pt x="12954" y="21600"/>
                  <a:pt x="16797" y="17579"/>
                </a:cubicBezTo>
                <a:cubicBezTo>
                  <a:pt x="20639" y="13558"/>
                  <a:pt x="20639" y="7038"/>
                  <a:pt x="16797" y="3017"/>
                </a:cubicBezTo>
                <a:cubicBezTo>
                  <a:pt x="14875" y="1006"/>
                  <a:pt x="12355" y="0"/>
                  <a:pt x="9837" y="0"/>
                </a:cubicBezTo>
                <a:close/>
              </a:path>
            </a:pathLst>
          </a:custGeom>
          <a:ln w="50800">
            <a:solidFill>
              <a:srgbClr val="214129"/>
            </a:solidFill>
            <a:miter lim="400000"/>
          </a:ln>
        </p:spPr>
      </p:pic>
      <p:pic>
        <p:nvPicPr>
          <p:cNvPr id="374" name="WhatsApp Image 2022-04-30 at 20.56.17 (2).jpeg" descr="WhatsApp Image 2022-04-30 at 20.56.17 (2).jpeg"/>
          <p:cNvPicPr>
            <a:picLocks noChangeAspect="1"/>
          </p:cNvPicPr>
          <p:nvPr/>
        </p:nvPicPr>
        <p:blipFill>
          <a:blip r:embed="rId3">
            <a:extLst/>
          </a:blip>
          <a:stretch>
            <a:fillRect/>
          </a:stretch>
        </p:blipFill>
        <p:spPr>
          <a:xfrm>
            <a:off x="21402623" y="159372"/>
            <a:ext cx="2648814" cy="1874212"/>
          </a:xfrm>
          <a:prstGeom prst="rect">
            <a:avLst/>
          </a:prstGeom>
          <a:ln w="12700">
            <a:miter lim="400000"/>
          </a:ln>
        </p:spPr>
      </p:pic>
      <p:pic>
        <p:nvPicPr>
          <p:cNvPr id="375" name="WhatsApp Image 2022-04-30 at 20.56.17.jpeg" descr="WhatsApp Image 2022-04-30 at 20.56.17.jpeg"/>
          <p:cNvPicPr>
            <a:picLocks noChangeAspect="1"/>
          </p:cNvPicPr>
          <p:nvPr/>
        </p:nvPicPr>
        <p:blipFill>
          <a:blip r:embed="rId4">
            <a:extLst/>
          </a:blip>
          <a:stretch>
            <a:fillRect/>
          </a:stretch>
        </p:blipFill>
        <p:spPr>
          <a:xfrm>
            <a:off x="18556227" y="11610937"/>
            <a:ext cx="3057510" cy="1893029"/>
          </a:xfrm>
          <a:prstGeom prst="rect">
            <a:avLst/>
          </a:prstGeom>
          <a:ln w="12700">
            <a:miter lim="400000"/>
          </a:ln>
        </p:spPr>
      </p:pic>
      <p:pic>
        <p:nvPicPr>
          <p:cNvPr id="376" name="Flag%20of%20Brazil.H03.2k.png" descr="Flag%20of%20Brazil.H03.2k.png"/>
          <p:cNvPicPr>
            <a:picLocks noChangeAspect="1"/>
          </p:cNvPicPr>
          <p:nvPr/>
        </p:nvPicPr>
        <p:blipFill>
          <a:blip r:embed="rId5">
            <a:extLst/>
          </a:blip>
          <a:srcRect b="8111"/>
          <a:stretch>
            <a:fillRect/>
          </a:stretch>
        </p:blipFill>
        <p:spPr>
          <a:xfrm>
            <a:off x="-6857277" y="-294501"/>
            <a:ext cx="14767220" cy="13569404"/>
          </a:xfrm>
          <a:prstGeom prst="rect">
            <a:avLst/>
          </a:prstGeom>
          <a:ln w="12700">
            <a:miter lim="400000"/>
          </a:ln>
          <a:effectLst>
            <a:outerShdw blurRad="355600" rotWithShape="0">
              <a:srgbClr val="000000">
                <a:alpha val="75000"/>
              </a:srgbClr>
            </a:outerShdw>
            <a:reflection stA="50000" endPos="40000" dir="5400000" sy="-100000" algn="bl" rotWithShape="0"/>
          </a:effectLst>
        </p:spPr>
      </p:pic>
      <p:sp>
        <p:nvSpPr>
          <p:cNvPr id="377" name="METHODS"/>
          <p:cNvSpPr txBox="1">
            <a:spLocks noGrp="1"/>
          </p:cNvSpPr>
          <p:nvPr>
            <p:ph type="title"/>
          </p:nvPr>
        </p:nvSpPr>
        <p:spPr>
          <a:xfrm>
            <a:off x="3315309" y="264442"/>
            <a:ext cx="21031201" cy="2651127"/>
          </a:xfrm>
          <a:prstGeom prst="rect">
            <a:avLst/>
          </a:prstGeom>
        </p:spPr>
        <p:txBody>
          <a:bodyPr/>
          <a:lstStyle>
            <a:lvl1pPr defTabSz="914400">
              <a:defRPr sz="6900"/>
            </a:lvl1pPr>
          </a:lstStyle>
          <a:p>
            <a:r>
              <a:t>METHODS</a:t>
            </a:r>
          </a:p>
        </p:txBody>
      </p:sp>
      <p:sp>
        <p:nvSpPr>
          <p:cNvPr id="378" name="Retângulo Arredondado"/>
          <p:cNvSpPr/>
          <p:nvPr/>
        </p:nvSpPr>
        <p:spPr>
          <a:xfrm>
            <a:off x="5990573" y="2865924"/>
            <a:ext cx="3955056" cy="1735516"/>
          </a:xfrm>
          <a:prstGeom prst="roundRect">
            <a:avLst>
              <a:gd name="adj" fmla="val 10000"/>
            </a:avLst>
          </a:prstGeom>
          <a:solidFill>
            <a:srgbClr val="5B9BD5"/>
          </a:solidFill>
          <a:ln w="12700">
            <a:solidFill>
              <a:srgbClr val="FFFFFF"/>
            </a:solidFill>
            <a:miter/>
          </a:ln>
        </p:spPr>
        <p:txBody>
          <a:bodyPr lIns="45719" rIns="45719" anchor="ctr"/>
          <a:lstStyle/>
          <a:p>
            <a:pPr algn="ctr" defTabSz="666750">
              <a:lnSpc>
                <a:spcPct val="90000"/>
              </a:lnSpc>
              <a:spcBef>
                <a:spcPts val="700"/>
              </a:spcBef>
              <a:defRPr sz="1500">
                <a:solidFill>
                  <a:srgbClr val="FFFFFF"/>
                </a:solidFill>
                <a:latin typeface="Calibri"/>
                <a:ea typeface="Calibri"/>
                <a:cs typeface="Calibri"/>
                <a:sym typeface="Calibri"/>
              </a:defRPr>
            </a:pPr>
            <a:endParaRPr/>
          </a:p>
        </p:txBody>
      </p:sp>
      <p:sp>
        <p:nvSpPr>
          <p:cNvPr id="379" name="12 relapsing remitting"/>
          <p:cNvSpPr txBox="1"/>
          <p:nvPr/>
        </p:nvSpPr>
        <p:spPr>
          <a:xfrm>
            <a:off x="6041404" y="2991797"/>
            <a:ext cx="3853394" cy="148377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7150" tIns="57150" rIns="57150" bIns="57150" anchor="ctr"/>
          <a:lstStyle>
            <a:lvl1pPr algn="ctr" defTabSz="666750">
              <a:lnSpc>
                <a:spcPct val="90000"/>
              </a:lnSpc>
              <a:spcBef>
                <a:spcPts val="600"/>
              </a:spcBef>
              <a:defRPr sz="3200" b="1">
                <a:solidFill>
                  <a:srgbClr val="FFFFFF"/>
                </a:solidFill>
              </a:defRPr>
            </a:lvl1pPr>
          </a:lstStyle>
          <a:p>
            <a:r>
              <a:t>12 relapsing remitting</a:t>
            </a:r>
          </a:p>
        </p:txBody>
      </p:sp>
      <p:sp>
        <p:nvSpPr>
          <p:cNvPr id="380" name="Seta"/>
          <p:cNvSpPr/>
          <p:nvPr/>
        </p:nvSpPr>
        <p:spPr>
          <a:xfrm>
            <a:off x="10312682" y="3243254"/>
            <a:ext cx="778142" cy="980853"/>
          </a:xfrm>
          <a:prstGeom prst="rightArrow">
            <a:avLst>
              <a:gd name="adj1" fmla="val 60000"/>
              <a:gd name="adj2" fmla="val 50000"/>
            </a:avLst>
          </a:prstGeom>
          <a:solidFill>
            <a:srgbClr val="B4CAE7"/>
          </a:solidFill>
          <a:ln w="12700">
            <a:miter lim="400000"/>
          </a:ln>
        </p:spPr>
        <p:txBody>
          <a:bodyPr lIns="45719" rIns="45719" anchor="ctr"/>
          <a:lstStyle/>
          <a:p>
            <a:pPr algn="ctr" defTabSz="533400">
              <a:lnSpc>
                <a:spcPct val="90000"/>
              </a:lnSpc>
              <a:spcBef>
                <a:spcPts val="700"/>
              </a:spcBef>
              <a:defRPr sz="1200">
                <a:solidFill>
                  <a:srgbClr val="FFFFFF"/>
                </a:solidFill>
                <a:latin typeface="Calibri"/>
                <a:ea typeface="Calibri"/>
                <a:cs typeface="Calibri"/>
                <a:sym typeface="Calibri"/>
              </a:defRPr>
            </a:pPr>
            <a:endParaRPr/>
          </a:p>
        </p:txBody>
      </p:sp>
      <p:sp>
        <p:nvSpPr>
          <p:cNvPr id="381" name="Retângulo Arredondado"/>
          <p:cNvSpPr/>
          <p:nvPr/>
        </p:nvSpPr>
        <p:spPr>
          <a:xfrm>
            <a:off x="11413828" y="2865924"/>
            <a:ext cx="3955056" cy="1735516"/>
          </a:xfrm>
          <a:prstGeom prst="roundRect">
            <a:avLst>
              <a:gd name="adj" fmla="val 10000"/>
            </a:avLst>
          </a:prstGeom>
          <a:solidFill>
            <a:srgbClr val="5B9BD5"/>
          </a:solidFill>
          <a:ln w="12700">
            <a:solidFill>
              <a:srgbClr val="FFFFFF"/>
            </a:solidFill>
            <a:miter/>
          </a:ln>
        </p:spPr>
        <p:txBody>
          <a:bodyPr lIns="45719" rIns="45719" anchor="ctr"/>
          <a:lstStyle/>
          <a:p>
            <a:pPr algn="ctr" defTabSz="666750">
              <a:lnSpc>
                <a:spcPct val="90000"/>
              </a:lnSpc>
              <a:spcBef>
                <a:spcPts val="700"/>
              </a:spcBef>
              <a:defRPr sz="1500">
                <a:solidFill>
                  <a:srgbClr val="FFFFFF"/>
                </a:solidFill>
                <a:latin typeface="Calibri"/>
                <a:ea typeface="Calibri"/>
                <a:cs typeface="Calibri"/>
                <a:sym typeface="Calibri"/>
              </a:defRPr>
            </a:pPr>
            <a:endParaRPr/>
          </a:p>
        </p:txBody>
      </p:sp>
      <p:sp>
        <p:nvSpPr>
          <p:cNvPr id="382" name="2 secondary progressive"/>
          <p:cNvSpPr txBox="1"/>
          <p:nvPr/>
        </p:nvSpPr>
        <p:spPr>
          <a:xfrm>
            <a:off x="11464659" y="2991797"/>
            <a:ext cx="3853394" cy="148377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7150" tIns="57150" rIns="57150" bIns="57150" anchor="ctr"/>
          <a:lstStyle>
            <a:lvl1pPr algn="ctr" defTabSz="666750">
              <a:lnSpc>
                <a:spcPct val="90000"/>
              </a:lnSpc>
              <a:spcBef>
                <a:spcPts val="600"/>
              </a:spcBef>
              <a:defRPr sz="3200" b="1">
                <a:solidFill>
                  <a:srgbClr val="FFFFFF"/>
                </a:solidFill>
              </a:defRPr>
            </a:lvl1pPr>
          </a:lstStyle>
          <a:p>
            <a:r>
              <a:t>2 secondary progressive</a:t>
            </a:r>
          </a:p>
        </p:txBody>
      </p:sp>
      <p:sp>
        <p:nvSpPr>
          <p:cNvPr id="383" name="Seta"/>
          <p:cNvSpPr/>
          <p:nvPr/>
        </p:nvSpPr>
        <p:spPr>
          <a:xfrm>
            <a:off x="15792848" y="3243254"/>
            <a:ext cx="898799" cy="980853"/>
          </a:xfrm>
          <a:prstGeom prst="rightArrow">
            <a:avLst>
              <a:gd name="adj1" fmla="val 60000"/>
              <a:gd name="adj2" fmla="val 50000"/>
            </a:avLst>
          </a:prstGeom>
          <a:solidFill>
            <a:srgbClr val="B4CAE7"/>
          </a:solidFill>
          <a:ln w="12700">
            <a:miter lim="400000"/>
          </a:ln>
        </p:spPr>
        <p:txBody>
          <a:bodyPr lIns="45719" rIns="45719" anchor="ctr"/>
          <a:lstStyle/>
          <a:p>
            <a:pPr algn="ctr" defTabSz="533400">
              <a:lnSpc>
                <a:spcPct val="90000"/>
              </a:lnSpc>
              <a:spcBef>
                <a:spcPts val="700"/>
              </a:spcBef>
              <a:defRPr sz="1200">
                <a:solidFill>
                  <a:srgbClr val="FFFFFF"/>
                </a:solidFill>
                <a:latin typeface="Calibri"/>
                <a:ea typeface="Calibri"/>
                <a:cs typeface="Calibri"/>
                <a:sym typeface="Calibri"/>
              </a:defRPr>
            </a:pPr>
            <a:endParaRPr/>
          </a:p>
        </p:txBody>
      </p:sp>
      <p:sp>
        <p:nvSpPr>
          <p:cNvPr id="384" name="Retângulo Arredondado"/>
          <p:cNvSpPr/>
          <p:nvPr/>
        </p:nvSpPr>
        <p:spPr>
          <a:xfrm>
            <a:off x="17064736" y="2865924"/>
            <a:ext cx="3955057" cy="1735516"/>
          </a:xfrm>
          <a:prstGeom prst="roundRect">
            <a:avLst>
              <a:gd name="adj" fmla="val 10000"/>
            </a:avLst>
          </a:prstGeom>
          <a:solidFill>
            <a:srgbClr val="5B9BD5"/>
          </a:solidFill>
          <a:ln w="12700">
            <a:solidFill>
              <a:srgbClr val="FFFFFF"/>
            </a:solidFill>
            <a:miter/>
          </a:ln>
        </p:spPr>
        <p:txBody>
          <a:bodyPr lIns="45719" rIns="45719" anchor="ctr"/>
          <a:lstStyle/>
          <a:p>
            <a:pPr algn="ctr" defTabSz="666750">
              <a:lnSpc>
                <a:spcPct val="90000"/>
              </a:lnSpc>
              <a:spcBef>
                <a:spcPts val="700"/>
              </a:spcBef>
              <a:defRPr sz="1500">
                <a:solidFill>
                  <a:srgbClr val="FFFFFF"/>
                </a:solidFill>
                <a:latin typeface="Calibri"/>
                <a:ea typeface="Calibri"/>
                <a:cs typeface="Calibri"/>
                <a:sym typeface="Calibri"/>
              </a:defRPr>
            </a:pPr>
            <a:endParaRPr/>
          </a:p>
        </p:txBody>
      </p:sp>
      <p:sp>
        <p:nvSpPr>
          <p:cNvPr id="385" name="6 primary progressive"/>
          <p:cNvSpPr txBox="1"/>
          <p:nvPr/>
        </p:nvSpPr>
        <p:spPr>
          <a:xfrm>
            <a:off x="17115566" y="2991797"/>
            <a:ext cx="3853395" cy="148377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7150" tIns="57150" rIns="57150" bIns="57150" anchor="ctr"/>
          <a:lstStyle>
            <a:lvl1pPr algn="ctr" defTabSz="666750">
              <a:lnSpc>
                <a:spcPct val="90000"/>
              </a:lnSpc>
              <a:spcBef>
                <a:spcPts val="600"/>
              </a:spcBef>
              <a:defRPr sz="3200" b="1">
                <a:solidFill>
                  <a:srgbClr val="FFFFFF"/>
                </a:solidFill>
              </a:defRPr>
            </a:lvl1pPr>
          </a:lstStyle>
          <a:p>
            <a:r>
              <a:t>6 primary progressive</a:t>
            </a:r>
          </a:p>
        </p:txBody>
      </p:sp>
      <p:sp>
        <p:nvSpPr>
          <p:cNvPr id="386" name="Type of study: Cross-over controlled longitudinal study…"/>
          <p:cNvSpPr txBox="1">
            <a:spLocks noGrp="1"/>
          </p:cNvSpPr>
          <p:nvPr>
            <p:ph type="body" sz="quarter" idx="4294967295"/>
          </p:nvPr>
        </p:nvSpPr>
        <p:spPr>
          <a:xfrm>
            <a:off x="3387319" y="9876127"/>
            <a:ext cx="3853395" cy="3160165"/>
          </a:xfrm>
          <a:prstGeom prst="rect">
            <a:avLst/>
          </a:prstGeom>
        </p:spPr>
        <p:txBody>
          <a:bodyPr lIns="45719" tIns="45719" rIns="45719" bIns="45719">
            <a:normAutofit fontScale="77500" lnSpcReduction="20000"/>
          </a:bodyPr>
          <a:lstStyle/>
          <a:p>
            <a:pPr marL="91439" indent="-91439" defTabSz="365760">
              <a:lnSpc>
                <a:spcPct val="110000"/>
              </a:lnSpc>
              <a:spcBef>
                <a:spcPts val="0"/>
              </a:spcBef>
              <a:buClr>
                <a:schemeClr val="accent2"/>
              </a:buClr>
              <a:buFont typeface="Arial"/>
              <a:defRPr sz="2520">
                <a:solidFill>
                  <a:srgbClr val="535353"/>
                </a:solidFill>
              </a:defRPr>
            </a:pPr>
            <a:r>
              <a:t>Type of study: Cross-over controlled longitudinal study</a:t>
            </a: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r>
              <a:t>Participated of this study 20 people with MS:</a:t>
            </a: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endParaRPr/>
          </a:p>
          <a:p>
            <a:pPr marL="91439" indent="-91439" defTabSz="365760">
              <a:lnSpc>
                <a:spcPct val="110000"/>
              </a:lnSpc>
              <a:spcBef>
                <a:spcPts val="0"/>
              </a:spcBef>
              <a:buClr>
                <a:schemeClr val="accent2"/>
              </a:buClr>
              <a:buFont typeface="Arial"/>
              <a:defRPr sz="2520">
                <a:solidFill>
                  <a:srgbClr val="535353"/>
                </a:solidFill>
              </a:defRPr>
            </a:pPr>
            <a:r>
              <a:t> </a:t>
            </a:r>
          </a:p>
        </p:txBody>
      </p:sp>
      <p:pic>
        <p:nvPicPr>
          <p:cNvPr id="16" name="Imagem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79311" y="11925301"/>
            <a:ext cx="2855381" cy="1410065"/>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656D78"/>
      </a:dk1>
      <a:lt1>
        <a:srgbClr val="FFFFFF"/>
      </a:lt1>
      <a:dk2>
        <a:srgbClr val="A7A7A7"/>
      </a:dk2>
      <a:lt2>
        <a:srgbClr val="535353"/>
      </a:lt2>
      <a:accent1>
        <a:srgbClr val="EC407A"/>
      </a:accent1>
      <a:accent2>
        <a:srgbClr val="E91E63"/>
      </a:accent2>
      <a:accent3>
        <a:srgbClr val="D81B60"/>
      </a:accent3>
      <a:accent4>
        <a:srgbClr val="C2185B"/>
      </a:accent4>
      <a:accent5>
        <a:srgbClr val="AD1457"/>
      </a:accent5>
      <a:accent6>
        <a:srgbClr val="880E4F"/>
      </a:accent6>
      <a:hlink>
        <a:srgbClr val="0000FF"/>
      </a:hlink>
      <a:folHlink>
        <a:srgbClr val="FF00FF"/>
      </a:folHlink>
    </a:clrScheme>
    <a:fontScheme name="Office Theme">
      <a:majorFont>
        <a:latin typeface="Helvetica Neue"/>
        <a:ea typeface="Helvetica Neue"/>
        <a:cs typeface="Helvetica Neue"/>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56D78"/>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56D78"/>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C407A"/>
      </a:accent1>
      <a:accent2>
        <a:srgbClr val="E91E63"/>
      </a:accent2>
      <a:accent3>
        <a:srgbClr val="D81B60"/>
      </a:accent3>
      <a:accent4>
        <a:srgbClr val="C2185B"/>
      </a:accent4>
      <a:accent5>
        <a:srgbClr val="AD1457"/>
      </a:accent5>
      <a:accent6>
        <a:srgbClr val="880E4F"/>
      </a:accent6>
      <a:hlink>
        <a:srgbClr val="0000FF"/>
      </a:hlink>
      <a:folHlink>
        <a:srgbClr val="FF00FF"/>
      </a:folHlink>
    </a:clrScheme>
    <a:fontScheme name="Office Theme">
      <a:majorFont>
        <a:latin typeface="Helvetica Neue"/>
        <a:ea typeface="Helvetica Neue"/>
        <a:cs typeface="Helvetica Neue"/>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56D78"/>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56D78"/>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46</TotalTime>
  <Words>1212</Words>
  <Application>Microsoft Office PowerPoint</Application>
  <PresentationFormat>Personalizar</PresentationFormat>
  <Paragraphs>202</Paragraphs>
  <Slides>33</Slides>
  <Notes>0</Notes>
  <HiddenSlides>0</HiddenSlides>
  <MMClips>0</MMClips>
  <ScaleCrop>false</ScaleCrop>
  <HeadingPairs>
    <vt:vector size="4" baseType="variant">
      <vt:variant>
        <vt:lpstr>Tema</vt:lpstr>
      </vt:variant>
      <vt:variant>
        <vt:i4>1</vt:i4>
      </vt:variant>
      <vt:variant>
        <vt:lpstr>Títulos de slides</vt:lpstr>
      </vt:variant>
      <vt:variant>
        <vt:i4>33</vt:i4>
      </vt:variant>
    </vt:vector>
  </HeadingPairs>
  <TitlesOfParts>
    <vt:vector size="34" baseType="lpstr">
      <vt:lpstr>Office Theme</vt:lpstr>
      <vt:lpstr>Apresentação do PowerPoint</vt:lpstr>
      <vt:lpstr>SUMMARY</vt:lpstr>
      <vt:lpstr>Apresentação do PowerPoint</vt:lpstr>
      <vt:lpstr>BACKGROUND</vt:lpstr>
      <vt:lpstr>BACKGROUND</vt:lpstr>
      <vt:lpstr>Apresentação do PowerPoint</vt:lpstr>
      <vt:lpstr>OBJECTIVE</vt:lpstr>
      <vt:lpstr>Apresentação do PowerPoint</vt:lpstr>
      <vt:lpstr>METHODS</vt:lpstr>
      <vt:lpstr>METHODS</vt:lpstr>
      <vt:lpstr>METHODS</vt:lpstr>
      <vt:lpstr>METHODS</vt:lpstr>
      <vt:lpstr>METHODS</vt:lpstr>
      <vt:lpstr>METHODS</vt:lpstr>
      <vt:lpstr>METHODS</vt:lpstr>
      <vt:lpstr>METHODS</vt:lpstr>
      <vt:lpstr>METHODS</vt:lpstr>
      <vt:lpstr>METHODS</vt:lpstr>
      <vt:lpstr>METHODS</vt:lpstr>
      <vt:lpstr>Apresentação do PowerPoint</vt:lpstr>
      <vt:lpstr>METHODS</vt:lpstr>
      <vt:lpstr>METHODS</vt:lpstr>
      <vt:lpstr>Apresentação do PowerPoint</vt:lpstr>
      <vt:lpstr>RESULTS</vt:lpstr>
      <vt:lpstr>RESULTS</vt:lpstr>
      <vt:lpstr>RESULTS</vt:lpstr>
      <vt:lpstr>RESULTS</vt:lpstr>
      <vt:lpstr>Apresentação do PowerPoint</vt:lpstr>
      <vt:lpstr>DISCUSSION</vt:lpstr>
      <vt:lpstr>Apresentação do PowerPoint</vt:lpstr>
      <vt:lpstr>CONCLUSION</vt:lpstr>
      <vt:lpstr>REFERENCES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JULIANA RHEIN</dc:creator>
  <cp:lastModifiedBy>Pesquisa Científica</cp:lastModifiedBy>
  <cp:revision>5</cp:revision>
  <dcterms:modified xsi:type="dcterms:W3CDTF">2022-05-02T10:59:58Z</dcterms:modified>
</cp:coreProperties>
</file>